
<file path=[Content_Types].xml><?xml version="1.0" encoding="utf-8"?>
<Types xmlns="http://schemas.openxmlformats.org/package/2006/content-types">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rts/chart1.xml" ContentType="application/vnd.openxmlformats-officedocument.drawingml.chart+xml"/>
  <Override PartName="/ppt/charts/colors1.xml" ContentType="application/vnd.ms-office.chartcolorstyle+xml"/>
  <Override PartName="/ppt/charts/style1.xml" ContentType="application/vnd.ms-office.chartstyle+xml"/>
  <Override PartName="/ppt/media/image27.svg" ContentType="image/svg"/>
  <Override PartName="/ppt/media/image28.svg" ContentType="image/svg"/>
  <Override PartName="/ppt/media/image29.svg" ContentType="image/svg"/>
  <Override PartName="/ppt/media/image30.svg" ContentType="image/svg"/>
  <Override PartName="/ppt/media/image31.svg" ContentType="image/svg"/>
  <Override PartName="/ppt/media/image32.svg" ContentType="image/svg"/>
  <Override PartName="/ppt/media/image40.svg" ContentType="image/svg"/>
  <Override PartName="/ppt/media/image41.svg" ContentType="image/svg"/>
  <Override PartName="/ppt/media/image42.svg" ContentType="image/svg"/>
  <Override PartName="/ppt/media/image43.svg" ContentType="image/svg"/>
  <Override PartName="/ppt/media/image44.svg" ContentType="image/svg"/>
  <Override PartName="/ppt/media/image45.svg" ContentType="image/svg"/>
  <Override PartName="/ppt/media/image49.svg" ContentType="image/svg"/>
  <Override PartName="/ppt/media/image50.svg" ContentType="image/svg"/>
  <Override PartName="/ppt/media/image51.svg" ContentType="image/svg"/>
  <Override PartName="/ppt/media/image54.svg" ContentType="image/svg"/>
  <Override PartName="/ppt/media/image58.svg" ContentType="image/svg"/>
  <Override PartName="/ppt/media/image59.svg" ContentType="image/svg"/>
  <Override PartName="/ppt/media/image60.svg" ContentType="image/svg"/>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7.xml" ContentType="application/vnd.openxmlformats-officedocument.presentationml.notesSlide+xml"/>
  <Override PartName="/ppt/notesSlides/notesSlide3.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9.xml" ContentType="application/vnd.openxmlformats-officedocument.presentationml.notesSlide+xml"/>
  <Override PartName="/ppt/notesSlides/notesSlide5.xml" ContentType="application/vnd.openxmlformats-officedocument.presentationml.notesSlide+xml"/>
  <Override PartName="/ppt/notesSlides/notesSlide52.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6.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4.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1.xml" ContentType="application/vnd.openxmlformats-officedocument.presentationml.slide+xml"/>
  <Override PartName="/ppt/slides/slide54.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xml" ContentType="application/vnd.openxmlformats-officedocument.presentationml.slide+xml"/>
  <Override PartName="/ppt/slides/slide80.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705" r:id="rId1"/>
  </p:sldMasterIdLst>
  <p:notesMasterIdLst>
    <p:notesMasterId r:id="rId78"/>
  </p:notesMasterIdLst>
  <p:sldIdLst>
    <p:sldId id="256" r:id="rId2"/>
    <p:sldId id="257" r:id="rId3"/>
    <p:sldId id="258" r:id="rId4"/>
    <p:sldId id="259" r:id="rId5"/>
    <p:sldId id="260" r:id="rId6"/>
    <p:sldId id="2147483626" r:id="rId7"/>
    <p:sldId id="263" r:id="rId9"/>
    <p:sldId id="264" r:id="rId10"/>
    <p:sldId id="2147472524" r:id="rId11"/>
    <p:sldId id="2147472528" r:id="rId12"/>
    <p:sldId id="2147472525" r:id="rId19"/>
    <p:sldId id="265" r:id="rId83"/>
    <p:sldId id="271" r:id="rId84"/>
    <p:sldId id="266" r:id="rId20"/>
    <p:sldId id="267" r:id="rId21"/>
    <p:sldId id="272" r:id="rId72"/>
    <p:sldId id="277" r:id="rId71"/>
    <p:sldId id="268" r:id="rId28"/>
    <p:sldId id="2147473886" r:id="rId32"/>
    <p:sldId id="287" r:id="rId67"/>
    <p:sldId id="273" r:id="rId33"/>
    <p:sldId id="274" r:id="rId48"/>
    <p:sldId id="275" r:id="rId50"/>
    <p:sldId id="278" r:id="rId53"/>
    <p:sldId id="279" r:id="rId55"/>
    <p:sldId id="280" r:id="rId56"/>
    <p:sldId id="281" r:id="rId57"/>
    <p:sldId id="282" r:id="rId58"/>
    <p:sldId id="288" r:id="rId64"/>
    <p:sldId id="289" r:id="rId65"/>
    <p:sldId id="290" r:id="rId66"/>
    <p:sldId id="292" r:id="rId68"/>
    <p:sldId id="293" r:id="rId69"/>
    <p:sldId id="294" r:id="rId70"/>
    <p:sldId id="297" r:id="rId73"/>
    <p:sldId id="2147483614" r:id="rId74"/>
    <p:sldId id="2147483611" r:id="rId76"/>
    <p:sldId id="298" r:id="rId7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C59ED"/>
    <a:srgbClr val="FF8500"/>
    <a:srgbClr val="000000"/>
    <a:srgbClr val="2444C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332"/>
    <p:restoredTop sz="94795"/>
  </p:normalViewPr>
  <p:slideViewPr>
    <p:cSldViewPr snapToGrid="0">
      <p:cViewPr varScale="1">
        <p:scale>
          <a:sx n="120" d="100"/>
          <a:sy n="120" d="100"/>
        </p:scale>
        <p:origin x="752" y="19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9" Type="http://schemas.openxmlformats.org/officeDocument/2006/relationships/slide" Target="slides/slide18.xml"/><Relationship Id="rId20" Type="http://schemas.openxmlformats.org/officeDocument/2006/relationships/slide" Target="slides/slide21.xml"/><Relationship Id="rId21" Type="http://schemas.openxmlformats.org/officeDocument/2006/relationships/slide" Target="slides/slide22.xml"/><Relationship Id="rId28" Type="http://schemas.openxmlformats.org/officeDocument/2006/relationships/slide" Target="slides/slide29.xml"/><Relationship Id="rId32" Type="http://schemas.openxmlformats.org/officeDocument/2006/relationships/slide" Target="slides/slide33.xml"/><Relationship Id="rId33" Type="http://schemas.openxmlformats.org/officeDocument/2006/relationships/slide" Target="slides/slide34.xml"/><Relationship Id="rId48" Type="http://schemas.openxmlformats.org/officeDocument/2006/relationships/slide" Target="slides/slide49.xml"/><Relationship Id="rId50" Type="http://schemas.openxmlformats.org/officeDocument/2006/relationships/slide" Target="slides/slide51.xml"/><Relationship Id="rId53" Type="http://schemas.openxmlformats.org/officeDocument/2006/relationships/slide" Target="slides/slide54.xml"/><Relationship Id="rId55" Type="http://schemas.openxmlformats.org/officeDocument/2006/relationships/slide" Target="slides/slide56.xml"/><Relationship Id="rId56" Type="http://schemas.openxmlformats.org/officeDocument/2006/relationships/slide" Target="slides/slide57.xml"/><Relationship Id="rId57" Type="http://schemas.openxmlformats.org/officeDocument/2006/relationships/slide" Target="slides/slide58.xml"/><Relationship Id="rId58" Type="http://schemas.openxmlformats.org/officeDocument/2006/relationships/slide" Target="slides/slide59.xml"/><Relationship Id="rId64" Type="http://schemas.openxmlformats.org/officeDocument/2006/relationships/slide" Target="slides/slide65.xml"/><Relationship Id="rId65" Type="http://schemas.openxmlformats.org/officeDocument/2006/relationships/slide" Target="slides/slide78.xml"/><Relationship Id="rId66" Type="http://schemas.openxmlformats.org/officeDocument/2006/relationships/slide" Target="slides/slide79.xml"/><Relationship Id="rId67" Type="http://schemas.openxmlformats.org/officeDocument/2006/relationships/slide" Target="slides/slide68.xml"/><Relationship Id="rId68" Type="http://schemas.openxmlformats.org/officeDocument/2006/relationships/slide" Target="slides/slide80.xml"/><Relationship Id="rId69" Type="http://schemas.openxmlformats.org/officeDocument/2006/relationships/slide" Target="slides/slide69.xml"/><Relationship Id="rId70" Type="http://schemas.openxmlformats.org/officeDocument/2006/relationships/slide" Target="slides/slide70.xml"/><Relationship Id="rId71" Type="http://schemas.openxmlformats.org/officeDocument/2006/relationships/slide" Target="slides/slide67.xml"/><Relationship Id="rId72" Type="http://schemas.openxmlformats.org/officeDocument/2006/relationships/slide" Target="slides/slide66.xml"/><Relationship Id="rId73" Type="http://schemas.openxmlformats.org/officeDocument/2006/relationships/slide" Target="slides/slide73.xml"/><Relationship Id="rId74" Type="http://schemas.openxmlformats.org/officeDocument/2006/relationships/slide" Target="slides/slide74.xml"/><Relationship Id="rId76" Type="http://schemas.openxmlformats.org/officeDocument/2006/relationships/slide" Target="slides/slide76.xml"/><Relationship Id="rId77" Type="http://schemas.openxmlformats.org/officeDocument/2006/relationships/slide" Target="slides/slide77.xml"/><Relationship Id="rId78" Type="http://schemas.openxmlformats.org/officeDocument/2006/relationships/notesMaster" Target="notesMasters/notesMaster1.xml"/><Relationship Id="rId79" Type="http://schemas.openxmlformats.org/officeDocument/2006/relationships/presProps" Target="presProps.xml"/><Relationship Id="rId80" Type="http://schemas.openxmlformats.org/officeDocument/2006/relationships/viewProps" Target="viewProps.xml"/><Relationship Id="rId81" Type="http://schemas.openxmlformats.org/officeDocument/2006/relationships/theme" Target="theme/theme1.xml"/><Relationship Id="rId82" Type="http://schemas.openxmlformats.org/officeDocument/2006/relationships/tableStyles" Target="tableStyles.xml"/><Relationship Id="rId83" Type="http://schemas.openxmlformats.org/officeDocument/2006/relationships/slide" Target="slides/slide19.xml"/><Relationship Id="rId84" Type="http://schemas.openxmlformats.org/officeDocument/2006/relationships/slide" Target="slides/slide20.xml"/></Relationships>
</file>

<file path=ppt/charts/_rels/chart1.xml.rels><?xml version='1.0' encoding='UTF-8' standalone='yes'?>
<Relationships xmlns="http://schemas.openxmlformats.org/package/2006/relationships"><Relationship Id="rId1" Type="http://schemas.microsoft.com/office/2011/relationships/chartStyle" Target="style1.xml"/><Relationship Id="rId2" Type="http://schemas.microsoft.com/office/2011/relationships/chartColorStyle" Target="colors1.xml"/><Relationship Id="rId3"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On-Premises</c:v>
                </c:pt>
              </c:strCache>
            </c:strRef>
          </c:tx>
          <c:spPr>
            <a:solidFill>
              <a:schemeClr val="accent1"/>
            </a:solidFill>
            <a:ln>
              <a:noFill/>
            </a:ln>
            <a:effectLst/>
          </c:spPr>
          <c:invertIfNegative val="0"/>
          <c:cat>
            <c:strRef>
              <c:f>Sheet1!$A$2:$A$6</c:f>
              <c:strCache>
                <c:ptCount val="5"/>
                <c:pt idx="0">
                  <c:v>Year 1</c:v>
                </c:pt>
                <c:pt idx="1">
                  <c:v>Year 2</c:v>
                </c:pt>
                <c:pt idx="2">
                  <c:v>Year 3</c:v>
                </c:pt>
                <c:pt idx="3">
                  <c:v>Year 4</c:v>
                </c:pt>
                <c:pt idx="4">
                  <c:v>Year 5</c:v>
                </c:pt>
              </c:strCache>
            </c:strRef>
          </c:cat>
          <c:val>
            <c:numRef>
              <c:f>Sheet1!$B$2:$B$6</c:f>
              <c:numCache>
                <c:formatCode>General</c:formatCode>
                <c:ptCount val="5"/>
                <c:pt idx="0">
                  <c:v>1707099.7113458388</c:v>
                </c:pt>
                <c:pt idx="1">
                  <c:v>168000.0</c:v>
                </c:pt>
                <c:pt idx="2">
                  <c:v>168000.0</c:v>
                </c:pt>
                <c:pt idx="3">
                  <c:v>168000.0</c:v>
                </c:pt>
                <c:pt idx="4">
                  <c:v>168000.0</c:v>
                </c:pt>
              </c:numCache>
            </c:numRef>
          </c:val>
          <c:extLst>
            <c:ext xmlns:c16="http://schemas.microsoft.com/office/drawing/2014/chart" uri="{C3380CC4-5D6E-409C-BE32-E72D297353CC}">
              <c16:uniqueId val="{00000000-C906-BC44-89AD-5B92DF5D1A52}"/>
            </c:ext>
          </c:extLst>
        </c:ser>
        <c:ser>
          <c:idx val="1"/>
          <c:order val="1"/>
          <c:tx>
            <c:strRef>
              <c:f>Sheet1!$C$1</c:f>
              <c:strCache>
                <c:ptCount val="1"/>
                <c:pt idx="0">
                  <c:v>AWS</c:v>
                </c:pt>
              </c:strCache>
            </c:strRef>
          </c:tx>
          <c:spPr>
            <a:solidFill>
              <a:schemeClr val="accent2"/>
            </a:solidFill>
            <a:ln>
              <a:noFill/>
            </a:ln>
            <a:effectLst/>
          </c:spPr>
          <c:invertIfNegative val="0"/>
          <c:cat>
            <c:strRef>
              <c:f>Sheet1!$A$2:$A$6</c:f>
              <c:strCache>
                <c:ptCount val="5"/>
                <c:pt idx="0">
                  <c:v>Year 1</c:v>
                </c:pt>
                <c:pt idx="1">
                  <c:v>Year 2</c:v>
                </c:pt>
                <c:pt idx="2">
                  <c:v>Year 3</c:v>
                </c:pt>
                <c:pt idx="3">
                  <c:v>Year 4</c:v>
                </c:pt>
                <c:pt idx="4">
                  <c:v>Year 5</c:v>
                </c:pt>
              </c:strCache>
            </c:strRef>
          </c:cat>
          <c:val>
            <c:numRef>
              <c:f>Sheet1!$C$2:$C$6</c:f>
              <c:numCache>
                <c:formatCode>General</c:formatCode>
                <c:ptCount val="5"/>
                <c:pt idx="0">
                  <c:v>67639.836</c:v>
                </c:pt>
                <c:pt idx="1">
                  <c:v>67639.836</c:v>
                </c:pt>
                <c:pt idx="2">
                  <c:v>67639.836</c:v>
                </c:pt>
                <c:pt idx="3">
                  <c:v>67639.836</c:v>
                </c:pt>
                <c:pt idx="4">
                  <c:v>67639.836</c:v>
                </c:pt>
              </c:numCache>
            </c:numRef>
          </c:val>
          <c:extLst>
            <c:ext xmlns:c16="http://schemas.microsoft.com/office/drawing/2014/chart" uri="{C3380CC4-5D6E-409C-BE32-E72D297353CC}">
              <c16:uniqueId val="{00000001-C906-BC44-89AD-5B92DF5D1A52}"/>
            </c:ext>
          </c:extLst>
        </c:ser>
        <c:dLbls>
          <c:showLegendKey val="0"/>
          <c:showVal val="0"/>
          <c:showCatName val="0"/>
          <c:showSerName val="0"/>
          <c:showPercent val="0"/>
          <c:showBubbleSize val="0"/>
        </c:dLbls>
        <c:gapWidth val="219"/>
        <c:overlap val="-27"/>
        <c:axId val="348314639"/>
        <c:axId val="348450815"/>
      </c:barChart>
      <c:catAx>
        <c:axId val="348314639"/>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8450815"/>
        <c:crosses val="autoZero"/>
        <c:auto val="1"/>
        <c:lblAlgn val="ctr"/>
        <c:lblOffset val="100"/>
        <c:noMultiLvlLbl val="0"/>
      </c:catAx>
      <c:valAx>
        <c:axId val="348450815"/>
        <c:scaling>
          <c:orientation val="minMax"/>
        </c:scaling>
        <c:delete val="0"/>
        <c:axPos val="l"/>
        <c:numFmt formatCode="&quot;$&quot;#,##0" sourceLinked="0"/>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8314639"/>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2" name="PlaceHolder 1"/>
          <p:cNvSpPr>
            <a:spLocks noGrp="1" noRot="1" noChangeAspect="1"/>
          </p:cNvSpPr>
          <p:nvPr>
            <p:ph type="sldImg"/>
          </p:nvPr>
        </p:nvSpPr>
        <p:spPr>
          <a:xfrm>
            <a:off x="0" y="764280"/>
            <a:ext cx="0" cy="0"/>
          </a:xfrm>
          <a:prstGeom prst="rect">
            <a:avLst/>
          </a:prstGeom>
          <a:noFill/>
          <a:ln w="0">
            <a:noFill/>
          </a:ln>
        </p:spPr>
        <p:txBody>
          <a:bodyPr lIns="0" tIns="0" rIns="0" bIns="0" anchor="ctr">
            <a:noAutofit/>
          </a:bodyPr>
          <a:lstStyle/>
          <a:p>
            <a:r>
              <a:rPr lang="en-US" sz="1800" b="0" u="none" strike="noStrike">
                <a:solidFill>
                  <a:schemeClr val="lt1"/>
                </a:solidFill>
                <a:effectLst/>
                <a:uFillTx/>
                <a:latin typeface="Calibri"/>
              </a:rPr>
              <a:t>Click to move the slide</a:t>
            </a:r>
          </a:p>
        </p:txBody>
      </p:sp>
      <p:sp>
        <p:nvSpPr>
          <p:cNvPr id="1023" name="PlaceHolder 2"/>
          <p:cNvSpPr>
            <a:spLocks noGrp="1"/>
          </p:cNvSpPr>
          <p:nvPr>
            <p:ph type="body"/>
          </p:nvPr>
        </p:nvSpPr>
        <p:spPr>
          <a:xfrm>
            <a:off x="777240" y="4777560"/>
            <a:ext cx="6217560" cy="4525920"/>
          </a:xfrm>
          <a:prstGeom prst="rect">
            <a:avLst/>
          </a:prstGeom>
          <a:noFill/>
          <a:ln w="0">
            <a:noFill/>
          </a:ln>
        </p:spPr>
        <p:txBody>
          <a:bodyPr lIns="0" tIns="0" rIns="0" bIns="0" anchor="t">
            <a:noAutofit/>
          </a:bodyPr>
          <a:lstStyle/>
          <a:p>
            <a:pPr indent="0">
              <a:buNone/>
            </a:pPr>
            <a:r>
              <a:rPr lang="en-US" sz="2000" b="0" u="none" strike="noStrike">
                <a:solidFill>
                  <a:srgbClr val="000000"/>
                </a:solidFill>
                <a:effectLst/>
                <a:uFillTx/>
                <a:latin typeface="Arial"/>
              </a:rPr>
              <a:t>Click to edit the notes format</a:t>
            </a:r>
          </a:p>
        </p:txBody>
      </p:sp>
      <p:sp>
        <p:nvSpPr>
          <p:cNvPr id="1024" name="PlaceHolder 3"/>
          <p:cNvSpPr>
            <a:spLocks noGrp="1"/>
          </p:cNvSpPr>
          <p:nvPr>
            <p:ph type="hdr"/>
          </p:nvPr>
        </p:nvSpPr>
        <p:spPr>
          <a:xfrm>
            <a:off x="0" y="0"/>
            <a:ext cx="3372840" cy="502560"/>
          </a:xfrm>
          <a:prstGeom prst="rect">
            <a:avLst/>
          </a:prstGeom>
          <a:noFill/>
          <a:ln w="0">
            <a:noFill/>
          </a:ln>
        </p:spPr>
        <p:txBody>
          <a:bodyPr lIns="0" tIns="0" rIns="0" bIns="0" anchor="t">
            <a:noAutofit/>
          </a:bodyPr>
          <a:lstStyle/>
          <a:p>
            <a:pPr indent="0">
              <a:buNone/>
            </a:pPr>
            <a:r>
              <a:rPr lang="en-US" sz="1400" b="0" u="none" strike="noStrike">
                <a:solidFill>
                  <a:srgbClr val="000000"/>
                </a:solidFill>
                <a:effectLst/>
                <a:uFillTx/>
                <a:latin typeface="Times New Roman"/>
              </a:rPr>
              <a:t>&lt;header&gt;</a:t>
            </a:r>
          </a:p>
        </p:txBody>
      </p:sp>
      <p:sp>
        <p:nvSpPr>
          <p:cNvPr id="1025" name="PlaceHolder 4"/>
          <p:cNvSpPr>
            <a:spLocks noGrp="1"/>
          </p:cNvSpPr>
          <p:nvPr>
            <p:ph type="dt" idx="232"/>
          </p:nvPr>
        </p:nvSpPr>
        <p:spPr>
          <a:xfrm>
            <a:off x="4399200" y="0"/>
            <a:ext cx="3372840" cy="502560"/>
          </a:xfrm>
          <a:prstGeom prst="rect">
            <a:avLst/>
          </a:prstGeom>
          <a:noFill/>
          <a:ln w="0">
            <a:noFill/>
          </a:ln>
        </p:spPr>
        <p:txBody>
          <a:bodyPr lIns="0" tIns="0" rIns="0" bIns="0" anchor="t">
            <a:noAutofit/>
          </a:bodyPr>
          <a:lstStyle>
            <a:lvl1pPr indent="0" algn="r">
              <a:buNone/>
              <a:defRPr lang="en-US" sz="1400" b="0" u="none" strike="noStrike">
                <a:solidFill>
                  <a:srgbClr val="000000"/>
                </a:solidFill>
                <a:effectLst/>
                <a:uFillTx/>
                <a:latin typeface="Times New Roman"/>
              </a:defRPr>
            </a:lvl1pPr>
          </a:lstStyle>
          <a:p>
            <a:pPr indent="0" algn="r">
              <a:buNone/>
            </a:pPr>
            <a:r>
              <a:rPr lang="en-US" sz="1400" b="0" u="none" strike="noStrike">
                <a:solidFill>
                  <a:srgbClr val="000000"/>
                </a:solidFill>
                <a:effectLst/>
                <a:uFillTx/>
                <a:latin typeface="Times New Roman"/>
              </a:rPr>
              <a:t>&lt;date/time&gt;</a:t>
            </a:r>
          </a:p>
        </p:txBody>
      </p:sp>
      <p:sp>
        <p:nvSpPr>
          <p:cNvPr id="1026" name="PlaceHolder 5"/>
          <p:cNvSpPr>
            <a:spLocks noGrp="1"/>
          </p:cNvSpPr>
          <p:nvPr>
            <p:ph type="ftr" idx="233"/>
          </p:nvPr>
        </p:nvSpPr>
        <p:spPr>
          <a:xfrm>
            <a:off x="0" y="9555480"/>
            <a:ext cx="3372840" cy="502560"/>
          </a:xfrm>
          <a:prstGeom prst="rect">
            <a:avLst/>
          </a:prstGeom>
          <a:noFill/>
          <a:ln w="0">
            <a:noFill/>
          </a:ln>
        </p:spPr>
        <p:txBody>
          <a:bodyPr lIns="0" tIns="0" rIns="0" bIns="0" anchor="b">
            <a:noAutofit/>
          </a:bodyPr>
          <a:lstStyle>
            <a:lvl1pPr indent="0">
              <a:buNone/>
              <a:defRPr lang="en-US" sz="1400" b="0" u="none" strike="noStrike">
                <a:solidFill>
                  <a:srgbClr val="000000"/>
                </a:solidFill>
                <a:effectLst/>
                <a:uFillTx/>
                <a:latin typeface="Times New Roman"/>
              </a:defRPr>
            </a:lvl1pPr>
          </a:lstStyle>
          <a:p>
            <a:pPr indent="0">
              <a:buNone/>
            </a:pPr>
            <a:r>
              <a:rPr lang="en-US" sz="1400" b="0" u="none" strike="noStrike">
                <a:solidFill>
                  <a:srgbClr val="000000"/>
                </a:solidFill>
                <a:effectLst/>
                <a:uFillTx/>
                <a:latin typeface="Times New Roman"/>
              </a:rPr>
              <a:t>&lt;footer&gt;</a:t>
            </a:r>
          </a:p>
        </p:txBody>
      </p:sp>
      <p:sp>
        <p:nvSpPr>
          <p:cNvPr id="1027" name="PlaceHolder 6"/>
          <p:cNvSpPr>
            <a:spLocks noGrp="1"/>
          </p:cNvSpPr>
          <p:nvPr>
            <p:ph type="sldNum" idx="234"/>
          </p:nvPr>
        </p:nvSpPr>
        <p:spPr>
          <a:xfrm>
            <a:off x="4399200" y="9555480"/>
            <a:ext cx="3372840" cy="502560"/>
          </a:xfrm>
          <a:prstGeom prst="rect">
            <a:avLst/>
          </a:prstGeom>
          <a:noFill/>
          <a:ln w="0">
            <a:noFill/>
          </a:ln>
        </p:spPr>
        <p:txBody>
          <a:bodyPr lIns="0" tIns="0" rIns="0" bIns="0" anchor="b">
            <a:noAutofit/>
          </a:bodyPr>
          <a:lstStyle>
            <a:lvl1pPr indent="0" algn="r">
              <a:buNone/>
              <a:defRPr lang="en-US" sz="1400" b="0" u="none" strike="noStrike">
                <a:solidFill>
                  <a:srgbClr val="000000"/>
                </a:solidFill>
                <a:effectLst/>
                <a:uFillTx/>
                <a:latin typeface="Times New Roman"/>
              </a:defRPr>
            </a:lvl1pPr>
          </a:lstStyle>
          <a:p>
            <a:pPr indent="0" algn="r">
              <a:buNone/>
            </a:pPr>
            <a:fld id="{B6CB1F99-662B-4954-9E72-C01CA2D49CC3}" type="slidenum">
              <a:rPr lang="en-US" sz="1400" b="0" u="none" strike="noStrike">
                <a:solidFill>
                  <a:srgbClr val="000000"/>
                </a:solidFill>
                <a:effectLst/>
                <a:uFillTx/>
                <a:latin typeface="Times New Roman"/>
              </a:rPr>
              <a:t>‹#›</a:t>
            </a:fld>
            <a:endParaRPr lang="en-US" sz="1400" b="0" u="none" strike="noStrike">
              <a:solidFill>
                <a:srgbClr val="000000"/>
              </a:solidFill>
              <a:effectLst/>
              <a:uFillTx/>
              <a:latin typeface="Times New Roman"/>
            </a:endParaRP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8.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7.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4.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6.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7.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8.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9.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5.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8.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9.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6.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0.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9.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0.xml"/></Relationships>
</file>

<file path=ppt/notesSlides/_rels/notesSlide7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3.xml"/></Relationships>
</file>

<file path=ppt/notesSlides/_rels/notesSlide7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4.xml"/></Relationships>
</file>

<file path=ppt/notesSlides/_rels/notesSlide7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6.xml"/></Relationships>
</file>

<file path=ppt/notesSlides/_rels/notesSlide7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7.xml"/></Relationships>
</file>

<file path=ppt/notesSlides/_rels/notesSlide7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7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59" name="PlaceHolder 1"/>
          <p:cNvSpPr>
            <a:spLocks noGrp="1" noRot="1" noChangeAspect="1"/>
          </p:cNvSpPr>
          <p:nvPr>
            <p:ph type="sldImg"/>
          </p:nvPr>
        </p:nvSpPr>
        <p:spPr>
          <a:xfrm>
            <a:off x="438150" y="457200"/>
            <a:ext cx="5981700" cy="3363913"/>
          </a:xfrm>
          <a:prstGeom prst="rect">
            <a:avLst/>
          </a:prstGeom>
          <a:ln w="0">
            <a:noFill/>
          </a:ln>
        </p:spPr>
      </p:sp>
      <p:sp>
        <p:nvSpPr>
          <p:cNvPr id="2560" name="PlaceHolder 2"/>
          <p:cNvSpPr>
            <a:spLocks noGrp="1"/>
          </p:cNvSpPr>
          <p:nvPr>
            <p:ph type="body"/>
          </p:nvPr>
        </p:nvSpPr>
        <p:spPr>
          <a:xfrm>
            <a:off x="419040" y="4197600"/>
            <a:ext cx="6000480" cy="4328280"/>
          </a:xfrm>
          <a:prstGeom prst="rect">
            <a:avLst/>
          </a:prstGeom>
          <a:noFill/>
          <a:ln w="0">
            <a:noFill/>
          </a:ln>
        </p:spPr>
        <p:txBody>
          <a:bodyPr lIns="91440" tIns="45720" rIns="91440" bIns="45720" anchor="t">
            <a:noAutofit/>
          </a:bodyPr>
          <a:lstStyle/>
          <a:p/>
        </p:txBody>
      </p:sp>
      <p:sp>
        <p:nvSpPr>
          <p:cNvPr id="2561" name="PlaceHolder 3"/>
          <p:cNvSpPr>
            <a:spLocks noGrp="1"/>
          </p:cNvSpPr>
          <p:nvPr>
            <p:ph type="sldNum" idx="235"/>
          </p:nvPr>
        </p:nvSpPr>
        <p:spPr>
          <a:xfrm>
            <a:off x="1943280" y="8685360"/>
            <a:ext cx="2971440" cy="458280"/>
          </a:xfrm>
          <a:prstGeom prst="rect">
            <a:avLst/>
          </a:prstGeom>
          <a:noFill/>
          <a:ln w="0">
            <a:noFill/>
          </a:ln>
        </p:spPr>
        <p:txBody>
          <a:bodyPr lIns="91440" tIns="45720" rIns="91440" bIns="45720" anchor="b">
            <a:noAutofit/>
          </a:bodyPr>
          <a:lstStyle>
            <a:lvl1pPr indent="0" algn="ctr">
              <a:lnSpc>
                <a:spcPct val="100000"/>
              </a:lnSpc>
              <a:buNone/>
              <a:defRPr lang="en-US" sz="1000" b="0" u="none" strike="noStrike">
                <a:solidFill>
                  <a:srgbClr val="000000"/>
                </a:solidFill>
                <a:effectLst/>
                <a:uFillTx/>
                <a:latin typeface="Amazon Ember Display"/>
              </a:defRPr>
            </a:lvl1pPr>
          </a:lstStyle>
          <a:p>
            <a:pPr indent="0" algn="ctr">
              <a:lnSpc>
                <a:spcPct val="100000"/>
              </a:lnSpc>
              <a:buNone/>
            </a:pPr>
            <a:fld id="{F2F02EDC-BF7D-4347-ACBF-68ECE1F5909B}" type="slidenum">
              <a:rPr lang="en-US" sz="1000" b="0" u="none" strike="noStrike">
                <a:solidFill>
                  <a:srgbClr val="000000"/>
                </a:solidFill>
                <a:effectLst/>
                <a:uFillTx/>
                <a:latin typeface="Amazon Ember Display"/>
              </a:rPr>
              <a:t>1</a:t>
            </a:fld>
            <a:endParaRPr lang="en-US" sz="1000" b="0" u="none" strike="noStrike">
              <a:solidFill>
                <a:srgbClr val="000000"/>
              </a:solidFill>
              <a:effectLst/>
              <a:uFillTx/>
              <a:latin typeface="Times New Roman"/>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763588"/>
            <a:ext cx="0" cy="0"/>
          </a:xfrm>
        </p:spPr>
      </p:sp>
      <p:sp>
        <p:nvSpPr>
          <p:cNvPr id="3" name="Notes Placeholder 2"/>
          <p:cNvSpPr>
            <a:spLocks noGrp="1"/>
          </p:cNvSpPr>
          <p:nvPr>
            <p:ph type="body" idx="1"/>
          </p:nvPr>
        </p:nvSpPr>
        <p:spPr/>
        <p:txBody>
          <a:bodyPr/>
          <a:lstStyle/>
          <a:p/>
        </p:txBody>
      </p:sp>
      <p:sp>
        <p:nvSpPr>
          <p:cNvPr id="4" name="Slide Number Placeholder 3"/>
          <p:cNvSpPr>
            <a:spLocks noGrp="1"/>
          </p:cNvSpPr>
          <p:nvPr>
            <p:ph type="sldNum" idx="234"/>
          </p:nvPr>
        </p:nvSpPr>
        <p:spPr/>
        <p:txBody>
          <a:bodyPr/>
          <a:lstStyle/>
          <a:p>
            <a:pPr indent="0" algn="r">
              <a:buNone/>
            </a:pPr>
            <a:fld id="{B6CB1F99-662B-4954-9E72-C01CA2D49CC3}" type="slidenum">
              <a:rPr lang="en-US" sz="1400" b="0" u="none" strike="noStrike" smtClean="0">
                <a:solidFill>
                  <a:srgbClr val="000000"/>
                </a:solidFill>
                <a:effectLst/>
                <a:uFillTx/>
                <a:latin typeface="Times New Roman"/>
              </a:rPr>
              <a:t>2</a:t>
            </a:fld>
            <a:endParaRPr lang="en-US" sz="1400" b="0" u="none" strike="noStrike">
              <a:solidFill>
                <a:srgbClr val="000000"/>
              </a:solidFill>
              <a:effectLst/>
              <a:uFillTx/>
              <a:latin typeface="Times New Roman"/>
            </a:endParaRPr>
          </a:p>
        </p:txBody>
      </p:sp>
    </p:spTree>
    <p:extLst>
      <p:ext uri="{BB962C8B-B14F-4D97-AF65-F5344CB8AC3E}">
        <p14:creationId xmlns:p14="http://schemas.microsoft.com/office/powerpoint/2010/main" val="11670351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763588"/>
            <a:ext cx="0" cy="0"/>
          </a:xfrm>
        </p:spPr>
      </p:sp>
      <p:sp>
        <p:nvSpPr>
          <p:cNvPr id="3" name="Notes Placeholder 2"/>
          <p:cNvSpPr>
            <a:spLocks noGrp="1"/>
          </p:cNvSpPr>
          <p:nvPr>
            <p:ph type="body" idx="1"/>
          </p:nvPr>
        </p:nvSpPr>
        <p:spPr/>
        <p:txBody>
          <a:bodyPr/>
          <a:lstStyle/>
          <a:p/>
        </p:txBody>
      </p:sp>
      <p:sp>
        <p:nvSpPr>
          <p:cNvPr id="4" name="Slide Number Placeholder 3"/>
          <p:cNvSpPr>
            <a:spLocks noGrp="1"/>
          </p:cNvSpPr>
          <p:nvPr>
            <p:ph type="sldNum" idx="234"/>
          </p:nvPr>
        </p:nvSpPr>
        <p:spPr/>
        <p:txBody>
          <a:bodyPr/>
          <a:lstStyle/>
          <a:p>
            <a:pPr indent="0" algn="r">
              <a:buNone/>
            </a:pPr>
            <a:fld id="{B6CB1F99-662B-4954-9E72-C01CA2D49CC3}" type="slidenum">
              <a:rPr lang="en-US" sz="1400" b="0" u="none" strike="noStrike" smtClean="0">
                <a:solidFill>
                  <a:srgbClr val="000000"/>
                </a:solidFill>
                <a:effectLst/>
                <a:uFillTx/>
                <a:latin typeface="Times New Roman"/>
              </a:rPr>
              <a:t>3</a:t>
            </a:fld>
            <a:endParaRPr lang="en-US" sz="1400" b="0" u="none" strike="noStrike">
              <a:solidFill>
                <a:srgbClr val="000000"/>
              </a:solidFill>
              <a:effectLst/>
              <a:uFillTx/>
              <a:latin typeface="Times New Roman"/>
            </a:endParaRPr>
          </a:p>
        </p:txBody>
      </p:sp>
    </p:spTree>
    <p:extLst>
      <p:ext uri="{BB962C8B-B14F-4D97-AF65-F5344CB8AC3E}">
        <p14:creationId xmlns:p14="http://schemas.microsoft.com/office/powerpoint/2010/main" val="15783728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763588"/>
            <a:ext cx="0" cy="0"/>
          </a:xfrm>
        </p:spPr>
      </p:sp>
      <p:sp>
        <p:nvSpPr>
          <p:cNvPr id="3" name="Notes Placeholder 2"/>
          <p:cNvSpPr>
            <a:spLocks noGrp="1"/>
          </p:cNvSpPr>
          <p:nvPr>
            <p:ph type="body" idx="1"/>
          </p:nvPr>
        </p:nvSpPr>
        <p:spPr/>
        <p:txBody>
          <a:bodyPr/>
          <a:lstStyle/>
          <a:p/>
        </p:txBody>
      </p:sp>
      <p:sp>
        <p:nvSpPr>
          <p:cNvPr id="4" name="Slide Number Placeholder 3"/>
          <p:cNvSpPr>
            <a:spLocks noGrp="1"/>
          </p:cNvSpPr>
          <p:nvPr>
            <p:ph type="sldNum" idx="234"/>
          </p:nvPr>
        </p:nvSpPr>
        <p:spPr/>
        <p:txBody>
          <a:bodyPr/>
          <a:lstStyle/>
          <a:p>
            <a:pPr indent="0" algn="r">
              <a:buNone/>
            </a:pPr>
            <a:fld id="{B6CB1F99-662B-4954-9E72-C01CA2D49CC3}" type="slidenum">
              <a:rPr lang="en-US" sz="1400" b="0" u="none" strike="noStrike" smtClean="0">
                <a:solidFill>
                  <a:srgbClr val="000000"/>
                </a:solidFill>
                <a:effectLst/>
                <a:uFillTx/>
                <a:latin typeface="Times New Roman"/>
              </a:rPr>
              <a:t>4</a:t>
            </a:fld>
            <a:endParaRPr lang="en-US" sz="1400" b="0" u="none" strike="noStrike">
              <a:solidFill>
                <a:srgbClr val="000000"/>
              </a:solidFill>
              <a:effectLst/>
              <a:uFillTx/>
              <a:latin typeface="Times New Roman"/>
            </a:endParaRPr>
          </a:p>
        </p:txBody>
      </p:sp>
    </p:spTree>
    <p:extLst>
      <p:ext uri="{BB962C8B-B14F-4D97-AF65-F5344CB8AC3E}">
        <p14:creationId xmlns:p14="http://schemas.microsoft.com/office/powerpoint/2010/main" val="8021984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763588"/>
            <a:ext cx="0" cy="0"/>
          </a:xfrm>
        </p:spPr>
      </p:sp>
      <p:sp>
        <p:nvSpPr>
          <p:cNvPr id="3" name="Notes Placeholder 2"/>
          <p:cNvSpPr>
            <a:spLocks noGrp="1"/>
          </p:cNvSpPr>
          <p:nvPr>
            <p:ph type="body" idx="1"/>
          </p:nvPr>
        </p:nvSpPr>
        <p:spPr/>
        <p:txBody>
          <a:bodyPr/>
          <a:lstStyle/>
          <a:p/>
        </p:txBody>
      </p:sp>
      <p:sp>
        <p:nvSpPr>
          <p:cNvPr id="4" name="Slide Number Placeholder 3"/>
          <p:cNvSpPr>
            <a:spLocks noGrp="1"/>
          </p:cNvSpPr>
          <p:nvPr>
            <p:ph type="sldNum" idx="234"/>
          </p:nvPr>
        </p:nvSpPr>
        <p:spPr/>
        <p:txBody>
          <a:bodyPr/>
          <a:lstStyle/>
          <a:p>
            <a:pPr indent="0" algn="r">
              <a:buNone/>
            </a:pPr>
            <a:fld id="{B6CB1F99-662B-4954-9E72-C01CA2D49CC3}" type="slidenum">
              <a:rPr lang="en-US" sz="1400" b="0" u="none" strike="noStrike" smtClean="0">
                <a:solidFill>
                  <a:srgbClr val="000000"/>
                </a:solidFill>
                <a:effectLst/>
                <a:uFillTx/>
                <a:latin typeface="Times New Roman"/>
              </a:rPr>
              <a:t>5</a:t>
            </a:fld>
            <a:endParaRPr lang="en-US" sz="1400" b="0" u="none" strike="noStrike">
              <a:solidFill>
                <a:srgbClr val="000000"/>
              </a:solidFill>
              <a:effectLst/>
              <a:uFillTx/>
              <a:latin typeface="Times New Roman"/>
            </a:endParaRPr>
          </a:p>
        </p:txBody>
      </p:sp>
    </p:spTree>
    <p:extLst>
      <p:ext uri="{BB962C8B-B14F-4D97-AF65-F5344CB8AC3E}">
        <p14:creationId xmlns:p14="http://schemas.microsoft.com/office/powerpoint/2010/main" val="122969034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5" name="PlaceHolder 1"/>
          <p:cNvSpPr>
            <a:spLocks noGrp="1" noRot="1" noChangeAspect="1"/>
          </p:cNvSpPr>
          <p:nvPr>
            <p:ph type="sldImg"/>
          </p:nvPr>
        </p:nvSpPr>
        <p:spPr>
          <a:xfrm>
            <a:off x="438150" y="457200"/>
            <a:ext cx="5981700" cy="3363913"/>
          </a:xfrm>
          <a:prstGeom prst="rect">
            <a:avLst/>
          </a:prstGeom>
          <a:ln w="0">
            <a:noFill/>
          </a:ln>
        </p:spPr>
      </p:sp>
      <p:sp>
        <p:nvSpPr>
          <p:cNvPr id="2566" name="PlaceHolder 2"/>
          <p:cNvSpPr>
            <a:spLocks noGrp="1"/>
          </p:cNvSpPr>
          <p:nvPr>
            <p:ph type="body"/>
          </p:nvPr>
        </p:nvSpPr>
        <p:spPr>
          <a:xfrm>
            <a:off x="419040" y="4197600"/>
            <a:ext cx="6000480" cy="4328280"/>
          </a:xfrm>
          <a:prstGeom prst="rect">
            <a:avLst/>
          </a:prstGeom>
          <a:noFill/>
          <a:ln w="0">
            <a:noFill/>
          </a:ln>
        </p:spPr>
        <p:txBody>
          <a:bodyPr lIns="91440" tIns="45720" rIns="91440" bIns="45720" anchor="t">
            <a:noAutofit/>
          </a:bodyPr>
          <a:lstStyle/>
          <a:p/>
        </p:txBody>
      </p:sp>
      <p:sp>
        <p:nvSpPr>
          <p:cNvPr id="2567" name="PlaceHolder 3"/>
          <p:cNvSpPr>
            <a:spLocks noGrp="1"/>
          </p:cNvSpPr>
          <p:nvPr>
            <p:ph type="sldNum" idx="237"/>
          </p:nvPr>
        </p:nvSpPr>
        <p:spPr>
          <a:xfrm>
            <a:off x="1943280" y="8685360"/>
            <a:ext cx="2971440" cy="458280"/>
          </a:xfrm>
          <a:prstGeom prst="rect">
            <a:avLst/>
          </a:prstGeom>
          <a:noFill/>
          <a:ln w="0">
            <a:noFill/>
          </a:ln>
        </p:spPr>
        <p:txBody>
          <a:bodyPr lIns="91440" tIns="45720" rIns="91440" bIns="45720" anchor="b">
            <a:noAutofit/>
          </a:bodyPr>
          <a:lstStyle>
            <a:lvl1pPr indent="0" algn="ctr">
              <a:lnSpc>
                <a:spcPct val="100000"/>
              </a:lnSpc>
              <a:buNone/>
              <a:defRPr lang="en-US" sz="1000" b="0" u="none" strike="noStrike">
                <a:solidFill>
                  <a:srgbClr val="000000"/>
                </a:solidFill>
                <a:effectLst/>
                <a:uFillTx/>
                <a:latin typeface="Amazon Ember Display"/>
              </a:defRPr>
            </a:lvl1pPr>
          </a:lstStyle>
          <a:p>
            <a:pPr indent="0" algn="ctr">
              <a:lnSpc>
                <a:spcPct val="100000"/>
              </a:lnSpc>
              <a:buNone/>
            </a:pPr>
            <a:fld id="{72644DAC-3EB5-4ADD-8DEB-2A33FF978F59}" type="slidenum">
              <a:rPr lang="en-US" sz="1000" b="0" u="none" strike="noStrike">
                <a:solidFill>
                  <a:srgbClr val="000000"/>
                </a:solidFill>
                <a:effectLst/>
                <a:uFillTx/>
                <a:latin typeface="Amazon Ember Display"/>
              </a:rPr>
              <a:t>6</a:t>
            </a:fld>
            <a:endParaRPr lang="en-US" sz="1000" b="0" u="none" strike="noStrike">
              <a:solidFill>
                <a:srgbClr val="000000"/>
              </a:solidFill>
              <a:effectLst/>
              <a:uFillTx/>
              <a:latin typeface="Times New Roman"/>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763588"/>
            <a:ext cx="0" cy="0"/>
          </a:xfrm>
        </p:spPr>
      </p:sp>
      <p:sp>
        <p:nvSpPr>
          <p:cNvPr id="3" name="Notes Placeholder 2"/>
          <p:cNvSpPr>
            <a:spLocks noGrp="1"/>
          </p:cNvSpPr>
          <p:nvPr>
            <p:ph type="body" idx="1"/>
          </p:nvPr>
        </p:nvSpPr>
        <p:spPr/>
        <p:txBody>
          <a:bodyPr/>
          <a:lstStyle/>
          <a:p/>
        </p:txBody>
      </p:sp>
      <p:sp>
        <p:nvSpPr>
          <p:cNvPr id="4" name="Slide Number Placeholder 3"/>
          <p:cNvSpPr>
            <a:spLocks noGrp="1"/>
          </p:cNvSpPr>
          <p:nvPr>
            <p:ph type="sldNum" idx="234"/>
          </p:nvPr>
        </p:nvSpPr>
        <p:spPr/>
        <p:txBody>
          <a:bodyPr/>
          <a:lstStyle/>
          <a:p>
            <a:pPr indent="0" algn="r">
              <a:buNone/>
            </a:pPr>
            <a:fld id="{B6CB1F99-662B-4954-9E72-C01CA2D49CC3}" type="slidenum">
              <a:rPr lang="en-US" sz="1400" b="0" u="none" strike="noStrike" smtClean="0">
                <a:solidFill>
                  <a:srgbClr val="000000"/>
                </a:solidFill>
                <a:effectLst/>
                <a:uFillTx/>
                <a:latin typeface="Times New Roman"/>
              </a:rPr>
              <a:t>8</a:t>
            </a:fld>
            <a:endParaRPr lang="en-US" sz="1400" b="0" u="none" strike="noStrike">
              <a:solidFill>
                <a:srgbClr val="000000"/>
              </a:solidFill>
              <a:effectLst/>
              <a:uFillTx/>
              <a:latin typeface="Times New Roman"/>
            </a:endParaRPr>
          </a:p>
        </p:txBody>
      </p:sp>
    </p:spTree>
    <p:extLst>
      <p:ext uri="{BB962C8B-B14F-4D97-AF65-F5344CB8AC3E}">
        <p14:creationId xmlns:p14="http://schemas.microsoft.com/office/powerpoint/2010/main" val="361941806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763588"/>
            <a:ext cx="0" cy="0"/>
          </a:xfrm>
        </p:spPr>
      </p:sp>
      <p:sp>
        <p:nvSpPr>
          <p:cNvPr id="3" name="Notes Placeholder 2"/>
          <p:cNvSpPr>
            <a:spLocks noGrp="1"/>
          </p:cNvSpPr>
          <p:nvPr>
            <p:ph type="body" idx="1"/>
          </p:nvPr>
        </p:nvSpPr>
        <p:spPr/>
        <p:txBody>
          <a:bodyPr/>
          <a:lstStyle/>
          <a:p/>
        </p:txBody>
      </p:sp>
      <p:sp>
        <p:nvSpPr>
          <p:cNvPr id="4" name="Slide Number Placeholder 3"/>
          <p:cNvSpPr>
            <a:spLocks noGrp="1"/>
          </p:cNvSpPr>
          <p:nvPr>
            <p:ph type="sldNum" idx="234"/>
          </p:nvPr>
        </p:nvSpPr>
        <p:spPr/>
        <p:txBody>
          <a:bodyPr/>
          <a:lstStyle/>
          <a:p>
            <a:pPr indent="0" algn="r">
              <a:buNone/>
            </a:pPr>
            <a:fld id="{B6CB1F99-662B-4954-9E72-C01CA2D49CC3}" type="slidenum">
              <a:rPr lang="en-US" sz="1400" b="0" u="none" strike="noStrike" smtClean="0">
                <a:solidFill>
                  <a:srgbClr val="000000"/>
                </a:solidFill>
                <a:effectLst/>
                <a:uFillTx/>
                <a:latin typeface="Times New Roman"/>
              </a:rPr>
              <a:t>9</a:t>
            </a:fld>
            <a:endParaRPr lang="en-US" sz="1400" b="0" u="none" strike="noStrike">
              <a:solidFill>
                <a:srgbClr val="000000"/>
              </a:solidFill>
              <a:effectLst/>
              <a:uFillTx/>
              <a:latin typeface="Times New Roman"/>
            </a:endParaRPr>
          </a:p>
        </p:txBody>
      </p:sp>
    </p:spTree>
    <p:extLst>
      <p:ext uri="{BB962C8B-B14F-4D97-AF65-F5344CB8AC3E}">
        <p14:creationId xmlns:p14="http://schemas.microsoft.com/office/powerpoint/2010/main" val="285223864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763588"/>
            <a:ext cx="0" cy="0"/>
          </a:xfrm>
        </p:spPr>
      </p:sp>
      <p:sp>
        <p:nvSpPr>
          <p:cNvPr id="3" name="Notes Placeholder 2"/>
          <p:cNvSpPr>
            <a:spLocks noGrp="1"/>
          </p:cNvSpPr>
          <p:nvPr>
            <p:ph type="body" idx="1"/>
          </p:nvPr>
        </p:nvSpPr>
        <p:spPr/>
        <p:txBody>
          <a:bodyPr/>
          <a:lstStyle/>
          <a:p>
            <a:r>
              <a:t>Show 3 Year NURI BYOL SQL only if SQL is included in the assessment</a:t>
            </a:r>
          </a:p>
        </p:txBody>
      </p:sp>
      <p:sp>
        <p:nvSpPr>
          <p:cNvPr id="4" name="Slide Number Placeholder 3"/>
          <p:cNvSpPr>
            <a:spLocks noGrp="1"/>
          </p:cNvSpPr>
          <p:nvPr>
            <p:ph type="sldNum" idx="234"/>
          </p:nvPr>
        </p:nvSpPr>
        <p:spPr/>
        <p:txBody>
          <a:bodyPr/>
          <a:lstStyle/>
          <a:p>
            <a:pPr indent="0" algn="r">
              <a:buNone/>
            </a:pPr>
            <a:fld id="{B6CB1F99-662B-4954-9E72-C01CA2D49CC3}" type="slidenum">
              <a:rPr lang="en-US" sz="1400" b="0" u="none" strike="noStrike" smtClean="0">
                <a:solidFill>
                  <a:srgbClr val="000000"/>
                </a:solidFill>
                <a:effectLst/>
                <a:uFillTx/>
                <a:latin typeface="Times New Roman"/>
              </a:rPr>
              <a:t>10</a:t>
            </a:fld>
            <a:endParaRPr lang="en-US" sz="1400" b="0" u="none" strike="noStrike">
              <a:solidFill>
                <a:srgbClr val="000000"/>
              </a:solidFill>
              <a:effectLst/>
              <a:uFillTx/>
              <a:latin typeface="Times New Roman"/>
            </a:endParaRPr>
          </a:p>
        </p:txBody>
      </p:sp>
    </p:spTree>
    <p:extLst>
      <p:ext uri="{BB962C8B-B14F-4D97-AF65-F5344CB8AC3E}">
        <p14:creationId xmlns:p14="http://schemas.microsoft.com/office/powerpoint/2010/main" val="382747046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763588"/>
            <a:ext cx="0" cy="0"/>
          </a:xfrm>
        </p:spPr>
      </p:sp>
      <p:sp>
        <p:nvSpPr>
          <p:cNvPr id="3" name="Notes Placeholder 2"/>
          <p:cNvSpPr>
            <a:spLocks noGrp="1"/>
          </p:cNvSpPr>
          <p:nvPr>
            <p:ph type="body" idx="1"/>
          </p:nvPr>
        </p:nvSpPr>
        <p:spPr/>
        <p:txBody>
          <a:bodyPr/>
          <a:lstStyle/>
          <a:p/>
        </p:txBody>
      </p:sp>
      <p:sp>
        <p:nvSpPr>
          <p:cNvPr id="4" name="Slide Number Placeholder 3"/>
          <p:cNvSpPr>
            <a:spLocks noGrp="1"/>
          </p:cNvSpPr>
          <p:nvPr>
            <p:ph type="sldNum" idx="234"/>
          </p:nvPr>
        </p:nvSpPr>
        <p:spPr/>
        <p:txBody>
          <a:bodyPr/>
          <a:lstStyle/>
          <a:p>
            <a:pPr indent="0" algn="r">
              <a:buNone/>
            </a:pPr>
            <a:fld id="{B6CB1F99-662B-4954-9E72-C01CA2D49CC3}" type="slidenum">
              <a:rPr lang="en-US" sz="1400" b="0" u="none" strike="noStrike" smtClean="0">
                <a:solidFill>
                  <a:srgbClr val="000000"/>
                </a:solidFill>
                <a:effectLst/>
                <a:uFillTx/>
                <a:latin typeface="Times New Roman"/>
              </a:rPr>
              <a:t>11</a:t>
            </a:fld>
            <a:endParaRPr lang="en-US" sz="1400" b="0" u="none" strike="noStrike">
              <a:solidFill>
                <a:srgbClr val="000000"/>
              </a:solidFill>
              <a:effectLst/>
              <a:uFillTx/>
              <a:latin typeface="Times New Roman"/>
            </a:endParaRPr>
          </a:p>
        </p:txBody>
      </p:sp>
    </p:spTree>
    <p:extLst>
      <p:ext uri="{BB962C8B-B14F-4D97-AF65-F5344CB8AC3E}">
        <p14:creationId xmlns:p14="http://schemas.microsoft.com/office/powerpoint/2010/main" val="113779370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763588"/>
            <a:ext cx="0" cy="0"/>
          </a:xfrm>
        </p:spPr>
      </p:sp>
      <p:sp>
        <p:nvSpPr>
          <p:cNvPr id="3" name="Notes Placeholder 2"/>
          <p:cNvSpPr>
            <a:spLocks noGrp="1"/>
          </p:cNvSpPr>
          <p:nvPr>
            <p:ph type="body" idx="1"/>
          </p:nvPr>
        </p:nvSpPr>
        <p:spPr/>
        <p:txBody>
          <a:bodyPr/>
          <a:lstStyle/>
          <a:p/>
        </p:txBody>
      </p:sp>
      <p:sp>
        <p:nvSpPr>
          <p:cNvPr id="4" name="Slide Number Placeholder 3"/>
          <p:cNvSpPr>
            <a:spLocks noGrp="1"/>
          </p:cNvSpPr>
          <p:nvPr>
            <p:ph type="sldNum" idx="234"/>
          </p:nvPr>
        </p:nvSpPr>
        <p:spPr/>
        <p:txBody>
          <a:bodyPr/>
          <a:lstStyle/>
          <a:p>
            <a:pPr indent="0" algn="r">
              <a:buNone/>
            </a:pPr>
            <a:fld id="{B6CB1F99-662B-4954-9E72-C01CA2D49CC3}" type="slidenum">
              <a:rPr lang="en-US" sz="1400" b="0" u="none" strike="noStrike" smtClean="0">
                <a:solidFill>
                  <a:srgbClr val="000000"/>
                </a:solidFill>
                <a:effectLst/>
                <a:uFillTx/>
                <a:latin typeface="Times New Roman"/>
              </a:rPr>
              <a:t>18</a:t>
            </a:fld>
            <a:endParaRPr lang="en-US" sz="1400" b="0" u="none" strike="noStrike">
              <a:solidFill>
                <a:srgbClr val="000000"/>
              </a:solidFill>
              <a:effectLst/>
              <a:uFillTx/>
              <a:latin typeface="Times New Roman"/>
            </a:endParaRPr>
          </a:p>
        </p:txBody>
      </p:sp>
    </p:spTree>
    <p:extLst>
      <p:ext uri="{BB962C8B-B14F-4D97-AF65-F5344CB8AC3E}">
        <p14:creationId xmlns:p14="http://schemas.microsoft.com/office/powerpoint/2010/main" val="193859730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8" name="PlaceHolder 1"/>
          <p:cNvSpPr>
            <a:spLocks noGrp="1" noRot="1" noChangeAspect="1"/>
          </p:cNvSpPr>
          <p:nvPr>
            <p:ph type="sldImg"/>
          </p:nvPr>
        </p:nvSpPr>
        <p:spPr>
          <a:xfrm>
            <a:off x="438150" y="457200"/>
            <a:ext cx="5981700" cy="3363913"/>
          </a:xfrm>
          <a:prstGeom prst="rect">
            <a:avLst/>
          </a:prstGeom>
          <a:ln w="0">
            <a:noFill/>
          </a:ln>
        </p:spPr>
      </p:sp>
      <p:sp>
        <p:nvSpPr>
          <p:cNvPr id="2569" name="PlaceHolder 2"/>
          <p:cNvSpPr>
            <a:spLocks noGrp="1"/>
          </p:cNvSpPr>
          <p:nvPr>
            <p:ph type="body"/>
          </p:nvPr>
        </p:nvSpPr>
        <p:spPr>
          <a:xfrm>
            <a:off x="419040" y="4197600"/>
            <a:ext cx="6000480" cy="4328280"/>
          </a:xfrm>
          <a:prstGeom prst="rect">
            <a:avLst/>
          </a:prstGeom>
          <a:noFill/>
          <a:ln w="0">
            <a:noFill/>
          </a:ln>
        </p:spPr>
        <p:txBody>
          <a:bodyPr lIns="91440" tIns="45720" rIns="91440" bIns="45720" anchor="t">
            <a:noAutofit/>
          </a:bodyPr>
          <a:lstStyle/>
          <a:p/>
        </p:txBody>
      </p:sp>
      <p:sp>
        <p:nvSpPr>
          <p:cNvPr id="2570" name="PlaceHolder 3"/>
          <p:cNvSpPr>
            <a:spLocks noGrp="1"/>
          </p:cNvSpPr>
          <p:nvPr>
            <p:ph type="sldNum" idx="238"/>
          </p:nvPr>
        </p:nvSpPr>
        <p:spPr>
          <a:xfrm>
            <a:off x="1943280" y="8685360"/>
            <a:ext cx="2971440" cy="458280"/>
          </a:xfrm>
          <a:prstGeom prst="rect">
            <a:avLst/>
          </a:prstGeom>
          <a:noFill/>
          <a:ln w="0">
            <a:noFill/>
          </a:ln>
        </p:spPr>
        <p:txBody>
          <a:bodyPr lIns="91440" tIns="45720" rIns="91440" bIns="45720" anchor="b">
            <a:noAutofit/>
          </a:bodyPr>
          <a:lstStyle>
            <a:lvl1pPr indent="0" algn="ctr">
              <a:lnSpc>
                <a:spcPct val="100000"/>
              </a:lnSpc>
              <a:buNone/>
              <a:defRPr lang="en-US" sz="1000" b="0" u="none" strike="noStrike">
                <a:solidFill>
                  <a:srgbClr val="000000"/>
                </a:solidFill>
                <a:effectLst/>
                <a:uFillTx/>
                <a:latin typeface="Amazon Ember Display"/>
              </a:defRPr>
            </a:lvl1pPr>
          </a:lstStyle>
          <a:p>
            <a:pPr indent="0" algn="ctr">
              <a:lnSpc>
                <a:spcPct val="100000"/>
              </a:lnSpc>
              <a:buNone/>
            </a:pPr>
            <a:fld id="{4F2CB821-F011-4641-B815-078CB72BDE15}" type="slidenum">
              <a:rPr lang="en-US" sz="1000" b="0" u="none" strike="noStrike">
                <a:solidFill>
                  <a:srgbClr val="000000"/>
                </a:solidFill>
                <a:effectLst/>
                <a:uFillTx/>
                <a:latin typeface="Amazon Ember Display"/>
              </a:rPr>
              <a:t>19</a:t>
            </a:fld>
            <a:endParaRPr lang="en-US" sz="1000" b="0" u="none" strike="noStrike">
              <a:solidFill>
                <a:srgbClr val="000000"/>
              </a:solidFill>
              <a:effectLst/>
              <a:uFillTx/>
              <a:latin typeface="Times New Roman"/>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1" name="PlaceHolder 1"/>
          <p:cNvSpPr>
            <a:spLocks noGrp="1" noRot="1" noChangeAspect="1"/>
          </p:cNvSpPr>
          <p:nvPr>
            <p:ph type="sldImg"/>
          </p:nvPr>
        </p:nvSpPr>
        <p:spPr>
          <a:xfrm>
            <a:off x="438150" y="457200"/>
            <a:ext cx="5981700" cy="3363913"/>
          </a:xfrm>
          <a:prstGeom prst="rect">
            <a:avLst/>
          </a:prstGeom>
          <a:ln w="0">
            <a:noFill/>
          </a:ln>
        </p:spPr>
      </p:sp>
      <p:sp>
        <p:nvSpPr>
          <p:cNvPr id="2572" name="PlaceHolder 2"/>
          <p:cNvSpPr>
            <a:spLocks noGrp="1"/>
          </p:cNvSpPr>
          <p:nvPr>
            <p:ph type="body"/>
          </p:nvPr>
        </p:nvSpPr>
        <p:spPr>
          <a:xfrm>
            <a:off x="419040" y="4197600"/>
            <a:ext cx="6000480" cy="4328280"/>
          </a:xfrm>
          <a:prstGeom prst="rect">
            <a:avLst/>
          </a:prstGeom>
          <a:noFill/>
          <a:ln w="0">
            <a:noFill/>
          </a:ln>
        </p:spPr>
        <p:txBody>
          <a:bodyPr lIns="91440" tIns="45720" rIns="91440" bIns="45720" anchor="t">
            <a:noAutofit/>
          </a:bodyPr>
          <a:lstStyle/>
          <a:p/>
        </p:txBody>
      </p:sp>
      <p:sp>
        <p:nvSpPr>
          <p:cNvPr id="2573" name="PlaceHolder 3"/>
          <p:cNvSpPr>
            <a:spLocks noGrp="1"/>
          </p:cNvSpPr>
          <p:nvPr>
            <p:ph type="sldNum" idx="239"/>
          </p:nvPr>
        </p:nvSpPr>
        <p:spPr>
          <a:xfrm>
            <a:off x="1943280" y="8685360"/>
            <a:ext cx="2971440" cy="458280"/>
          </a:xfrm>
          <a:prstGeom prst="rect">
            <a:avLst/>
          </a:prstGeom>
          <a:noFill/>
          <a:ln w="0">
            <a:noFill/>
          </a:ln>
        </p:spPr>
        <p:txBody>
          <a:bodyPr lIns="91440" tIns="45720" rIns="91440" bIns="45720" anchor="b">
            <a:noAutofit/>
          </a:bodyPr>
          <a:lstStyle>
            <a:lvl1pPr indent="0" algn="ctr">
              <a:lnSpc>
                <a:spcPct val="100000"/>
              </a:lnSpc>
              <a:buNone/>
              <a:defRPr lang="en-US" sz="1000" b="0" u="none" strike="noStrike">
                <a:solidFill>
                  <a:srgbClr val="000000"/>
                </a:solidFill>
                <a:effectLst/>
                <a:uFillTx/>
                <a:latin typeface="Amazon Ember Display"/>
              </a:defRPr>
            </a:lvl1pPr>
          </a:lstStyle>
          <a:p>
            <a:pPr indent="0" algn="ctr">
              <a:lnSpc>
                <a:spcPct val="100000"/>
              </a:lnSpc>
              <a:buNone/>
            </a:pPr>
            <a:fld id="{1E012E4B-C731-46CB-AF35-E9718ACF5BFA}" type="slidenum">
              <a:rPr lang="en-US" sz="1000" b="0" u="none" strike="noStrike">
                <a:solidFill>
                  <a:srgbClr val="000000"/>
                </a:solidFill>
                <a:effectLst/>
                <a:uFillTx/>
                <a:latin typeface="Amazon Ember Display"/>
              </a:rPr>
              <a:t>20</a:t>
            </a:fld>
            <a:endParaRPr lang="en-US" sz="1000" b="0" u="none" strike="noStrike">
              <a:solidFill>
                <a:srgbClr val="000000"/>
              </a:solidFill>
              <a:effectLst/>
              <a:uFillTx/>
              <a:latin typeface="Times New Roman"/>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763588"/>
            <a:ext cx="0" cy="0"/>
          </a:xfrm>
        </p:spPr>
      </p:sp>
      <p:sp>
        <p:nvSpPr>
          <p:cNvPr id="3" name="Notes Placeholder 2"/>
          <p:cNvSpPr>
            <a:spLocks noGrp="1"/>
          </p:cNvSpPr>
          <p:nvPr>
            <p:ph type="body" idx="1"/>
          </p:nvPr>
        </p:nvSpPr>
        <p:spPr/>
        <p:txBody>
          <a:bodyPr/>
          <a:lstStyle/>
          <a:p/>
        </p:txBody>
      </p:sp>
      <p:sp>
        <p:nvSpPr>
          <p:cNvPr id="4" name="Slide Number Placeholder 3"/>
          <p:cNvSpPr>
            <a:spLocks noGrp="1"/>
          </p:cNvSpPr>
          <p:nvPr>
            <p:ph type="sldNum" idx="234"/>
          </p:nvPr>
        </p:nvSpPr>
        <p:spPr/>
        <p:txBody>
          <a:bodyPr/>
          <a:lstStyle/>
          <a:p>
            <a:pPr indent="0" algn="r">
              <a:buNone/>
            </a:pPr>
            <a:fld id="{B6CB1F99-662B-4954-9E72-C01CA2D49CC3}" type="slidenum">
              <a:rPr lang="en-US" sz="1400" b="0" u="none" strike="noStrike" smtClean="0">
                <a:solidFill>
                  <a:srgbClr val="000000"/>
                </a:solidFill>
                <a:effectLst/>
                <a:uFillTx/>
                <a:latin typeface="Times New Roman"/>
              </a:rPr>
              <a:t>27</a:t>
            </a:fld>
            <a:endParaRPr lang="en-US" sz="1400" b="0" u="none" strike="noStrike">
              <a:solidFill>
                <a:srgbClr val="000000"/>
              </a:solidFill>
              <a:effectLst/>
              <a:uFillTx/>
              <a:latin typeface="Times New Roman"/>
            </a:endParaRPr>
          </a:p>
        </p:txBody>
      </p:sp>
    </p:spTree>
    <p:extLst>
      <p:ext uri="{BB962C8B-B14F-4D97-AF65-F5344CB8AC3E}">
        <p14:creationId xmlns:p14="http://schemas.microsoft.com/office/powerpoint/2010/main" val="168443803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50E40A-BBE3-D4D2-C0F5-17487F4E389B}"/>
            </a:ext>
          </a:extLst>
        </p:cNvPr>
        <p:cNvGrpSpPr/>
        <p:nvPr/>
      </p:nvGrpSpPr>
      <p:grpSpPr>
        <a:xfrm>
          <a:off x="0" y="0"/>
          <a:ext cx="0" cy="0"/>
          <a:chOff x="0" y="0"/>
          <a:chExt cx="0" cy="0"/>
        </a:xfrm>
      </p:grpSpPr>
      <p:sp>
        <p:nvSpPr>
          <p:cNvPr id="2571" name="PlaceHolder 1">
            <a:extLst>
              <a:ext uri="{FF2B5EF4-FFF2-40B4-BE49-F238E27FC236}">
                <a16:creationId xmlns:a16="http://schemas.microsoft.com/office/drawing/2014/main" id="{D38BBA45-4C59-6A92-E1E9-6681AE6479F0}"/>
              </a:ext>
            </a:extLst>
          </p:cNvPr>
          <p:cNvSpPr>
            <a:spLocks noGrp="1" noRot="1" noChangeAspect="1"/>
          </p:cNvSpPr>
          <p:nvPr>
            <p:ph type="sldImg"/>
          </p:nvPr>
        </p:nvSpPr>
        <p:spPr>
          <a:xfrm>
            <a:off x="438150" y="457200"/>
            <a:ext cx="5981700" cy="3363913"/>
          </a:xfrm>
          <a:prstGeom prst="rect">
            <a:avLst/>
          </a:prstGeom>
          <a:ln w="0">
            <a:noFill/>
          </a:ln>
        </p:spPr>
      </p:sp>
      <p:sp>
        <p:nvSpPr>
          <p:cNvPr id="2572" name="PlaceHolder 2">
            <a:extLst>
              <a:ext uri="{FF2B5EF4-FFF2-40B4-BE49-F238E27FC236}">
                <a16:creationId xmlns:a16="http://schemas.microsoft.com/office/drawing/2014/main" id="{27C4662A-E93E-52E0-4F7B-BD430113340C}"/>
              </a:ext>
            </a:extLst>
          </p:cNvPr>
          <p:cNvSpPr>
            <a:spLocks noGrp="1"/>
          </p:cNvSpPr>
          <p:nvPr>
            <p:ph type="body"/>
          </p:nvPr>
        </p:nvSpPr>
        <p:spPr>
          <a:xfrm>
            <a:off x="419040" y="4197600"/>
            <a:ext cx="6000480" cy="4328280"/>
          </a:xfrm>
          <a:prstGeom prst="rect">
            <a:avLst/>
          </a:prstGeom>
          <a:noFill/>
          <a:ln w="0">
            <a:noFill/>
          </a:ln>
        </p:spPr>
        <p:txBody>
          <a:bodyPr lIns="91440" tIns="45720" rIns="91440" bIns="45720" anchor="t">
            <a:noAutofit/>
          </a:bodyPr>
          <a:lstStyle/>
          <a:p/>
        </p:txBody>
      </p:sp>
      <p:sp>
        <p:nvSpPr>
          <p:cNvPr id="2573" name="PlaceHolder 3">
            <a:extLst>
              <a:ext uri="{FF2B5EF4-FFF2-40B4-BE49-F238E27FC236}">
                <a16:creationId xmlns:a16="http://schemas.microsoft.com/office/drawing/2014/main" id="{19B429E6-DD83-473B-5AAF-4D2DF8DF88B2}"/>
              </a:ext>
            </a:extLst>
          </p:cNvPr>
          <p:cNvSpPr>
            <a:spLocks noGrp="1"/>
          </p:cNvSpPr>
          <p:nvPr>
            <p:ph type="sldNum" idx="239"/>
          </p:nvPr>
        </p:nvSpPr>
        <p:spPr>
          <a:xfrm>
            <a:off x="1943280" y="8685360"/>
            <a:ext cx="2971440" cy="458280"/>
          </a:xfrm>
          <a:prstGeom prst="rect">
            <a:avLst/>
          </a:prstGeom>
          <a:noFill/>
          <a:ln w="0">
            <a:noFill/>
          </a:ln>
        </p:spPr>
        <p:txBody>
          <a:bodyPr lIns="91440" tIns="45720" rIns="91440" bIns="45720" anchor="b">
            <a:noAutofit/>
          </a:bodyPr>
          <a:lstStyle>
            <a:lvl1pPr indent="0" algn="ctr">
              <a:lnSpc>
                <a:spcPct val="100000"/>
              </a:lnSpc>
              <a:buNone/>
              <a:defRPr lang="en-US" sz="1000" b="0" u="none" strike="noStrike">
                <a:solidFill>
                  <a:srgbClr val="000000"/>
                </a:solidFill>
                <a:effectLst/>
                <a:uFillTx/>
                <a:latin typeface="Amazon Ember Display"/>
              </a:defRPr>
            </a:lvl1pPr>
          </a:lstStyle>
          <a:p>
            <a:pPr indent="0" algn="ctr">
              <a:lnSpc>
                <a:spcPct val="100000"/>
              </a:lnSpc>
              <a:buNone/>
            </a:pPr>
            <a:fld id="{1E012E4B-C731-46CB-AF35-E9718ACF5BFA}" type="slidenum">
              <a:rPr lang="en-US" sz="1000" b="0" u="none" strike="noStrike">
                <a:solidFill>
                  <a:srgbClr val="000000"/>
                </a:solidFill>
                <a:effectLst/>
                <a:uFillTx/>
                <a:latin typeface="Amazon Ember Display"/>
              </a:rPr>
              <a:t>31</a:t>
            </a:fld>
            <a:endParaRPr lang="en-US" sz="1000" b="0" u="none" strike="noStrike">
              <a:solidFill>
                <a:srgbClr val="000000"/>
              </a:solidFill>
              <a:effectLst/>
              <a:uFillTx/>
              <a:latin typeface="Times New Roman"/>
            </a:endParaRPr>
          </a:p>
        </p:txBody>
      </p:sp>
    </p:spTree>
    <p:extLst>
      <p:ext uri="{BB962C8B-B14F-4D97-AF65-F5344CB8AC3E}">
        <p14:creationId xmlns:p14="http://schemas.microsoft.com/office/powerpoint/2010/main" val="57618143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5" name="PlaceHolder 1"/>
          <p:cNvSpPr>
            <a:spLocks noGrp="1" noRot="1" noChangeAspect="1"/>
          </p:cNvSpPr>
          <p:nvPr>
            <p:ph type="sldImg"/>
          </p:nvPr>
        </p:nvSpPr>
        <p:spPr>
          <a:xfrm>
            <a:off x="438150" y="457200"/>
            <a:ext cx="5981700" cy="3363913"/>
          </a:xfrm>
          <a:prstGeom prst="rect">
            <a:avLst/>
          </a:prstGeom>
          <a:ln w="0">
            <a:noFill/>
          </a:ln>
        </p:spPr>
      </p:sp>
      <p:sp>
        <p:nvSpPr>
          <p:cNvPr id="2586" name="PlaceHolder 2"/>
          <p:cNvSpPr>
            <a:spLocks noGrp="1"/>
          </p:cNvSpPr>
          <p:nvPr>
            <p:ph type="body"/>
          </p:nvPr>
        </p:nvSpPr>
        <p:spPr>
          <a:xfrm>
            <a:off x="685800" y="4400640"/>
            <a:ext cx="5486040" cy="4284360"/>
          </a:xfrm>
          <a:prstGeom prst="rect">
            <a:avLst/>
          </a:prstGeom>
          <a:noFill/>
          <a:ln w="0">
            <a:noFill/>
          </a:ln>
        </p:spPr>
        <p:txBody>
          <a:bodyPr lIns="91440" tIns="45720" rIns="91440" bIns="45720" anchor="t">
            <a:normAutofit/>
          </a:bodyPr>
          <a:lstStyle/>
          <a:p/>
        </p:txBody>
      </p:sp>
      <p:sp>
        <p:nvSpPr>
          <p:cNvPr id="2587" name="PlaceHolder 3"/>
          <p:cNvSpPr>
            <a:spLocks noGrp="1"/>
          </p:cNvSpPr>
          <p:nvPr>
            <p:ph type="sldNum" idx="245"/>
          </p:nvPr>
        </p:nvSpPr>
        <p:spPr>
          <a:xfrm>
            <a:off x="1943280" y="8685360"/>
            <a:ext cx="2971440" cy="458280"/>
          </a:xfrm>
          <a:prstGeom prst="rect">
            <a:avLst/>
          </a:prstGeom>
          <a:noFill/>
          <a:ln w="0">
            <a:noFill/>
          </a:ln>
        </p:spPr>
        <p:txBody>
          <a:bodyPr lIns="91440" tIns="45720" rIns="91440" bIns="45720" anchor="b">
            <a:noAutofit/>
          </a:bodyPr>
          <a:lstStyle>
            <a:lvl1pPr indent="0" algn="r" defTabSz="457200">
              <a:lnSpc>
                <a:spcPct val="100000"/>
              </a:lnSpc>
              <a:buNone/>
              <a:tabLst>
                <a:tab pos="0" algn="l"/>
              </a:tabLst>
              <a:defRPr lang="en-US" sz="1200" b="0" u="none" strike="noStrike">
                <a:solidFill>
                  <a:srgbClr val="000000"/>
                </a:solidFill>
                <a:effectLst/>
                <a:uFillTx/>
                <a:latin typeface="Amazon Ember Regular"/>
                <a:ea typeface="+mn-ea"/>
              </a:defRPr>
            </a:lvl1pPr>
          </a:lstStyle>
          <a:p>
            <a:pPr indent="0" algn="r" defTabSz="457200">
              <a:lnSpc>
                <a:spcPct val="100000"/>
              </a:lnSpc>
              <a:buNone/>
              <a:tabLst>
                <a:tab pos="0" algn="l"/>
              </a:tabLst>
            </a:pPr>
            <a:fld id="{7F7A51A0-B629-4619-8E65-A5FBB36D404A}" type="slidenum">
              <a:rPr lang="en-US" sz="1200" b="0" u="none" strike="noStrike">
                <a:solidFill>
                  <a:srgbClr val="000000"/>
                </a:solidFill>
                <a:effectLst/>
                <a:uFillTx/>
                <a:latin typeface="Amazon Ember Regular"/>
                <a:ea typeface="+mn-ea"/>
              </a:rPr>
              <a:t>32</a:t>
            </a:fld>
            <a:endParaRPr lang="en-US" sz="1200" b="0" u="none" strike="noStrike">
              <a:solidFill>
                <a:srgbClr val="000000"/>
              </a:solidFill>
              <a:effectLst/>
              <a:uFillTx/>
              <a:latin typeface="Times New Roman"/>
            </a:endParaRPr>
          </a:p>
        </p:txBody>
      </p:sp>
      <p:sp>
        <p:nvSpPr>
          <p:cNvPr id="2588" name="PlaceHolder 4"/>
          <p:cNvSpPr>
            <a:spLocks noGrp="1"/>
          </p:cNvSpPr>
          <p:nvPr>
            <p:ph type="dt" idx="246"/>
          </p:nvPr>
        </p:nvSpPr>
        <p:spPr>
          <a:xfrm>
            <a:off x="0" y="0"/>
            <a:ext cx="0" cy="0"/>
          </a:xfrm>
          <a:prstGeom prst="rect">
            <a:avLst/>
          </a:prstGeom>
          <a:noFill/>
          <a:ln w="0">
            <a:noFill/>
          </a:ln>
        </p:spPr>
        <p:txBody>
          <a:bodyPr lIns="90000" tIns="-45000" rIns="90000" bIns="-45000" anchor="t">
            <a:noAutofit/>
          </a:bodyPr>
          <a:lstStyle>
            <a:lvl1pPr indent="0" defTabSz="914400">
              <a:lnSpc>
                <a:spcPct val="100000"/>
              </a:lnSpc>
              <a:buNone/>
              <a:tabLst>
                <a:tab pos="0" algn="l"/>
              </a:tabLst>
              <a:defRPr lang="en-CA" sz="1800" b="0" u="none" strike="noStrike">
                <a:solidFill>
                  <a:srgbClr val="000000"/>
                </a:solidFill>
                <a:effectLst/>
                <a:uFillTx/>
                <a:latin typeface="Amazon Ember"/>
                <a:ea typeface="+mn-ea"/>
              </a:defRPr>
            </a:lvl1pPr>
          </a:lstStyle>
          <a:p>
            <a:pPr indent="0" defTabSz="914400">
              <a:lnSpc>
                <a:spcPct val="100000"/>
              </a:lnSpc>
              <a:buNone/>
              <a:tabLst>
                <a:tab pos="0" algn="l"/>
              </a:tabLst>
            </a:pPr>
            <a:fld id="{A8B3DB0D-1B04-4201-9100-50BEB758A91A}" type="datetime1">
              <a:rPr lang="en-CA" sz="1800" b="0" u="none" strike="noStrike">
                <a:solidFill>
                  <a:srgbClr val="000000"/>
                </a:solidFill>
                <a:effectLst/>
                <a:uFillTx/>
                <a:latin typeface="Amazon Ember"/>
                <a:ea typeface="+mn-ea"/>
              </a:rPr>
              <a:t>2026-10-08</a:t>
            </a:fld>
            <a:endParaRPr lang="en-US" sz="1800" b="0" u="none" strike="noStrike">
              <a:solidFill>
                <a:srgbClr val="000000"/>
              </a:solidFill>
              <a:effectLst/>
              <a:uFillTx/>
              <a:latin typeface="Times New Roman"/>
            </a:endParaRPr>
          </a:p>
        </p:txBody>
      </p:sp>
    </p:spTree>
  </p:cSld>
  <p:clrMapOvr>
    <a:masterClrMapping/>
  </p:clrMapOvr>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p:nvPr>
        </p:nvSpPr>
        <p:spPr/>
      </p:sp>
      <p:sp>
        <p:nvSpPr>
          <p:cNvPr id="3" name="Notes Placeholder 2"/>
          <p:cNvSpPr>
            <a:spLocks noGrp="1"/>
          </p:cNvSpPr>
          <p:nvPr>
            <p:ph type="body"/>
          </p:nvPr>
        </p:nvSpPr>
        <p:spPr/>
        <p:txBody>
          <a:bodyPr/>
          <a:lstStyle/>
          <a:p/>
        </p:txBody>
      </p:sp>
      <p:sp>
        <p:nvSpPr>
          <p:cNvPr id="4" name="Slide Number Placeholder 3"/>
          <p:cNvSpPr>
            <a:spLocks noGrp="1"/>
          </p:cNvSpPr>
          <p:nvPr>
            <p:ph type="sldNum" idx="234"/>
          </p:nvPr>
        </p:nvSpPr>
        <p:spPr/>
      </p:sp>
    </p:spTree>
  </p:cSld>
  <p:clrMapOvr>
    <a:masterClrMapping/>
  </p:clrMapOvr>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p:nvPr>
        </p:nvSpPr>
        <p:spPr/>
      </p:sp>
      <p:sp>
        <p:nvSpPr>
          <p:cNvPr id="3" name="Notes Placeholder 2"/>
          <p:cNvSpPr>
            <a:spLocks noGrp="1"/>
          </p:cNvSpPr>
          <p:nvPr>
            <p:ph type="body"/>
          </p:nvPr>
        </p:nvSpPr>
        <p:spPr/>
        <p:txBody>
          <a:bodyPr/>
          <a:lstStyle/>
          <a:p/>
        </p:txBody>
      </p:sp>
      <p:sp>
        <p:nvSpPr>
          <p:cNvPr id="4" name="Slide Number Placeholder 3"/>
          <p:cNvSpPr>
            <a:spLocks noGrp="1"/>
          </p:cNvSpPr>
          <p:nvPr>
            <p:ph type="sldNum" idx="234"/>
          </p:nvPr>
        </p:nvSpPr>
        <p:spPr/>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763588"/>
            <a:ext cx="0" cy="0"/>
          </a:xfrm>
        </p:spPr>
      </p:sp>
      <p:sp>
        <p:nvSpPr>
          <p:cNvPr id="3" name="Notes Placeholder 2"/>
          <p:cNvSpPr>
            <a:spLocks noGrp="1"/>
          </p:cNvSpPr>
          <p:nvPr>
            <p:ph type="body" idx="1"/>
          </p:nvPr>
        </p:nvSpPr>
        <p:spPr/>
        <p:txBody>
          <a:bodyPr/>
          <a:lstStyle/>
          <a:p/>
        </p:txBody>
      </p:sp>
      <p:sp>
        <p:nvSpPr>
          <p:cNvPr id="4" name="Slide Number Placeholder 3"/>
          <p:cNvSpPr>
            <a:spLocks noGrp="1"/>
          </p:cNvSpPr>
          <p:nvPr>
            <p:ph type="sldNum" idx="234"/>
          </p:nvPr>
        </p:nvSpPr>
        <p:spPr/>
        <p:txBody>
          <a:bodyPr/>
          <a:lstStyle/>
          <a:p>
            <a:pPr indent="0" algn="r">
              <a:buNone/>
            </a:pPr>
            <a:fld id="{B6CB1F99-662B-4954-9E72-C01CA2D49CC3}" type="slidenum">
              <a:rPr lang="en-US" sz="1400" b="0" u="none" strike="noStrike" smtClean="0">
                <a:solidFill>
                  <a:srgbClr val="000000"/>
                </a:solidFill>
                <a:effectLst/>
                <a:uFillTx/>
                <a:latin typeface="Times New Roman"/>
              </a:rPr>
              <a:t>47</a:t>
            </a:fld>
            <a:endParaRPr lang="en-US" sz="1400" b="0" u="none" strike="noStrike">
              <a:solidFill>
                <a:srgbClr val="000000"/>
              </a:solidFill>
              <a:effectLst/>
              <a:uFillTx/>
              <a:latin typeface="Times New Roman"/>
            </a:endParaRPr>
          </a:p>
        </p:txBody>
      </p:sp>
    </p:spTree>
    <p:extLst>
      <p:ext uri="{BB962C8B-B14F-4D97-AF65-F5344CB8AC3E}">
        <p14:creationId xmlns:p14="http://schemas.microsoft.com/office/powerpoint/2010/main" val="24510900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9" name="PlaceHolder 1"/>
          <p:cNvSpPr>
            <a:spLocks noGrp="1" noRot="1" noChangeAspect="1"/>
          </p:cNvSpPr>
          <p:nvPr>
            <p:ph type="sldImg"/>
          </p:nvPr>
        </p:nvSpPr>
        <p:spPr>
          <a:xfrm>
            <a:off x="438150" y="457200"/>
            <a:ext cx="5981700" cy="3363913"/>
          </a:xfrm>
          <a:prstGeom prst="rect">
            <a:avLst/>
          </a:prstGeom>
          <a:ln w="0">
            <a:noFill/>
          </a:ln>
        </p:spPr>
      </p:sp>
      <p:sp>
        <p:nvSpPr>
          <p:cNvPr id="2590" name="PlaceHolder 2"/>
          <p:cNvSpPr>
            <a:spLocks noGrp="1"/>
          </p:cNvSpPr>
          <p:nvPr>
            <p:ph type="body"/>
          </p:nvPr>
        </p:nvSpPr>
        <p:spPr>
          <a:xfrm>
            <a:off x="419040" y="4197600"/>
            <a:ext cx="6000480" cy="4328280"/>
          </a:xfrm>
          <a:prstGeom prst="rect">
            <a:avLst/>
          </a:prstGeom>
          <a:noFill/>
          <a:ln w="0">
            <a:noFill/>
          </a:ln>
        </p:spPr>
        <p:txBody>
          <a:bodyPr lIns="91440" tIns="45720" rIns="91440" bIns="45720" anchor="t">
            <a:noAutofit/>
          </a:bodyPr>
          <a:lstStyle/>
          <a:p/>
        </p:txBody>
      </p:sp>
      <p:sp>
        <p:nvSpPr>
          <p:cNvPr id="2591" name="PlaceHolder 3"/>
          <p:cNvSpPr>
            <a:spLocks noGrp="1"/>
          </p:cNvSpPr>
          <p:nvPr>
            <p:ph type="sldNum" idx="247"/>
          </p:nvPr>
        </p:nvSpPr>
        <p:spPr>
          <a:xfrm>
            <a:off x="1943280" y="8685360"/>
            <a:ext cx="2971440" cy="458280"/>
          </a:xfrm>
          <a:prstGeom prst="rect">
            <a:avLst/>
          </a:prstGeom>
          <a:noFill/>
          <a:ln w="0">
            <a:noFill/>
          </a:ln>
        </p:spPr>
        <p:txBody>
          <a:bodyPr lIns="91440" tIns="45720" rIns="91440" bIns="45720" anchor="b">
            <a:noAutofit/>
          </a:bodyPr>
          <a:lstStyle>
            <a:lvl1pPr indent="0" algn="ctr">
              <a:lnSpc>
                <a:spcPct val="100000"/>
              </a:lnSpc>
              <a:buNone/>
              <a:defRPr lang="en-US" sz="1000" b="0" u="none" strike="noStrike">
                <a:solidFill>
                  <a:srgbClr val="000000"/>
                </a:solidFill>
                <a:effectLst/>
                <a:uFillTx/>
                <a:latin typeface="Amazon Ember Display"/>
              </a:defRPr>
            </a:lvl1pPr>
          </a:lstStyle>
          <a:p>
            <a:pPr indent="0" algn="ctr">
              <a:lnSpc>
                <a:spcPct val="100000"/>
              </a:lnSpc>
              <a:buNone/>
            </a:pPr>
            <a:fld id="{89A33460-25EE-4821-92CB-FB1CE7D8C647}" type="slidenum">
              <a:rPr lang="en-US" sz="1000" b="0" u="none" strike="noStrike">
                <a:solidFill>
                  <a:srgbClr val="000000"/>
                </a:solidFill>
                <a:effectLst/>
                <a:uFillTx/>
                <a:latin typeface="Amazon Ember Display"/>
              </a:rPr>
              <a:t>49</a:t>
            </a:fld>
            <a:endParaRPr lang="en-US" sz="1000" b="0" u="none" strike="noStrike">
              <a:solidFill>
                <a:srgbClr val="000000"/>
              </a:solidFill>
              <a:effectLst/>
              <a:uFillTx/>
              <a:latin typeface="Times New Roman"/>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8" name="PlaceHolder 1"/>
          <p:cNvSpPr>
            <a:spLocks noGrp="1" noRot="1" noChangeAspect="1"/>
          </p:cNvSpPr>
          <p:nvPr>
            <p:ph type="sldImg"/>
          </p:nvPr>
        </p:nvSpPr>
        <p:spPr>
          <a:xfrm>
            <a:off x="438150" y="457200"/>
            <a:ext cx="5981700" cy="3363913"/>
          </a:xfrm>
          <a:prstGeom prst="rect">
            <a:avLst/>
          </a:prstGeom>
          <a:ln w="0">
            <a:noFill/>
          </a:ln>
        </p:spPr>
      </p:sp>
      <p:sp>
        <p:nvSpPr>
          <p:cNvPr id="2599" name="PlaceHolder 2"/>
          <p:cNvSpPr>
            <a:spLocks noGrp="1"/>
          </p:cNvSpPr>
          <p:nvPr>
            <p:ph type="body"/>
          </p:nvPr>
        </p:nvSpPr>
        <p:spPr>
          <a:xfrm>
            <a:off x="419040" y="4197600"/>
            <a:ext cx="6000480" cy="4328280"/>
          </a:xfrm>
          <a:prstGeom prst="rect">
            <a:avLst/>
          </a:prstGeom>
          <a:noFill/>
          <a:ln w="0">
            <a:noFill/>
          </a:ln>
        </p:spPr>
        <p:txBody>
          <a:bodyPr lIns="91440" tIns="45720" rIns="91440" bIns="45720" anchor="t">
            <a:noAutofit/>
          </a:bodyPr>
          <a:lstStyle/>
          <a:p/>
        </p:txBody>
      </p:sp>
      <p:sp>
        <p:nvSpPr>
          <p:cNvPr id="2600" name="PlaceHolder 3"/>
          <p:cNvSpPr>
            <a:spLocks noGrp="1"/>
          </p:cNvSpPr>
          <p:nvPr>
            <p:ph type="sldNum" idx="250"/>
          </p:nvPr>
        </p:nvSpPr>
        <p:spPr>
          <a:xfrm>
            <a:off x="1943280" y="8685360"/>
            <a:ext cx="2971440" cy="458280"/>
          </a:xfrm>
          <a:prstGeom prst="rect">
            <a:avLst/>
          </a:prstGeom>
          <a:noFill/>
          <a:ln w="0">
            <a:noFill/>
          </a:ln>
        </p:spPr>
        <p:txBody>
          <a:bodyPr lIns="91440" tIns="45720" rIns="91440" bIns="45720" anchor="b">
            <a:noAutofit/>
          </a:bodyPr>
          <a:lstStyle>
            <a:lvl1pPr indent="0" algn="ctr">
              <a:lnSpc>
                <a:spcPct val="100000"/>
              </a:lnSpc>
              <a:buNone/>
              <a:defRPr lang="en-US" sz="1000" b="0" u="none" strike="noStrike">
                <a:solidFill>
                  <a:srgbClr val="000000"/>
                </a:solidFill>
                <a:effectLst/>
                <a:uFillTx/>
                <a:latin typeface="Amazon Ember Display"/>
              </a:defRPr>
            </a:lvl1pPr>
          </a:lstStyle>
          <a:p>
            <a:pPr indent="0" algn="ctr">
              <a:lnSpc>
                <a:spcPct val="100000"/>
              </a:lnSpc>
              <a:buNone/>
            </a:pPr>
            <a:fld id="{99275E11-6F1B-4895-9417-E0A03EB0B89F}" type="slidenum">
              <a:rPr lang="en-US" sz="1000" b="0" u="none" strike="noStrike">
                <a:solidFill>
                  <a:srgbClr val="000000"/>
                </a:solidFill>
                <a:effectLst/>
                <a:uFillTx/>
                <a:latin typeface="Amazon Ember Display"/>
              </a:rPr>
              <a:t>52</a:t>
            </a:fld>
            <a:endParaRPr lang="en-US" sz="1000" b="0" u="none" strike="noStrike">
              <a:solidFill>
                <a:srgbClr val="000000"/>
              </a:solidFill>
              <a:effectLst/>
              <a:uFillTx/>
              <a:latin typeface="Times New Roman"/>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1" name="PlaceHolder 1"/>
          <p:cNvSpPr>
            <a:spLocks noGrp="1" noRot="1" noChangeAspect="1"/>
          </p:cNvSpPr>
          <p:nvPr>
            <p:ph type="sldImg"/>
          </p:nvPr>
        </p:nvSpPr>
        <p:spPr>
          <a:xfrm>
            <a:off x="438150" y="457200"/>
            <a:ext cx="5981700" cy="3363913"/>
          </a:xfrm>
          <a:prstGeom prst="rect">
            <a:avLst/>
          </a:prstGeom>
          <a:ln w="0">
            <a:noFill/>
          </a:ln>
        </p:spPr>
      </p:sp>
      <p:sp>
        <p:nvSpPr>
          <p:cNvPr id="2602" name="PlaceHolder 2"/>
          <p:cNvSpPr>
            <a:spLocks noGrp="1"/>
          </p:cNvSpPr>
          <p:nvPr>
            <p:ph type="body"/>
          </p:nvPr>
        </p:nvSpPr>
        <p:spPr>
          <a:xfrm>
            <a:off x="419040" y="4197600"/>
            <a:ext cx="6000480" cy="4328280"/>
          </a:xfrm>
          <a:prstGeom prst="rect">
            <a:avLst/>
          </a:prstGeom>
          <a:noFill/>
          <a:ln w="0">
            <a:noFill/>
          </a:ln>
        </p:spPr>
        <p:txBody>
          <a:bodyPr lIns="91440" tIns="45720" rIns="91440" bIns="45720" anchor="t">
            <a:noAutofit/>
          </a:bodyPr>
          <a:lstStyle/>
          <a:p/>
        </p:txBody>
      </p:sp>
      <p:sp>
        <p:nvSpPr>
          <p:cNvPr id="2603" name="PlaceHolder 3"/>
          <p:cNvSpPr>
            <a:spLocks noGrp="1"/>
          </p:cNvSpPr>
          <p:nvPr>
            <p:ph type="sldNum" idx="251"/>
          </p:nvPr>
        </p:nvSpPr>
        <p:spPr>
          <a:xfrm>
            <a:off x="1943280" y="8685360"/>
            <a:ext cx="2971440" cy="458280"/>
          </a:xfrm>
          <a:prstGeom prst="rect">
            <a:avLst/>
          </a:prstGeom>
          <a:noFill/>
          <a:ln w="0">
            <a:noFill/>
          </a:ln>
        </p:spPr>
        <p:txBody>
          <a:bodyPr lIns="91440" tIns="45720" rIns="91440" bIns="45720" anchor="b">
            <a:noAutofit/>
          </a:bodyPr>
          <a:lstStyle>
            <a:lvl1pPr indent="0" algn="ctr">
              <a:lnSpc>
                <a:spcPct val="100000"/>
              </a:lnSpc>
              <a:buNone/>
              <a:defRPr lang="en-US" sz="1000" b="0" u="none" strike="noStrike">
                <a:solidFill>
                  <a:srgbClr val="000000"/>
                </a:solidFill>
                <a:effectLst/>
                <a:uFillTx/>
                <a:latin typeface="Amazon Ember Display"/>
              </a:defRPr>
            </a:lvl1pPr>
          </a:lstStyle>
          <a:p>
            <a:pPr indent="0" algn="ctr">
              <a:lnSpc>
                <a:spcPct val="100000"/>
              </a:lnSpc>
              <a:buNone/>
            </a:pPr>
            <a:fld id="{74F791DF-9E96-408D-ADC4-1B9418A8ED53}" type="slidenum">
              <a:rPr lang="en-US" sz="1000" b="0" u="none" strike="noStrike">
                <a:solidFill>
                  <a:srgbClr val="000000"/>
                </a:solidFill>
                <a:effectLst/>
                <a:uFillTx/>
                <a:latin typeface="Amazon Ember Display"/>
              </a:rPr>
              <a:t>54</a:t>
            </a:fld>
            <a:endParaRPr lang="en-US" sz="1000" b="0" u="none" strike="noStrike">
              <a:solidFill>
                <a:srgbClr val="000000"/>
              </a:solidFill>
              <a:effectLst/>
              <a:uFillTx/>
              <a:latin typeface="Times New Roman"/>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763588"/>
            <a:ext cx="0" cy="0"/>
          </a:xfrm>
        </p:spPr>
      </p:sp>
      <p:sp>
        <p:nvSpPr>
          <p:cNvPr id="3" name="Notes Placeholder 2"/>
          <p:cNvSpPr>
            <a:spLocks noGrp="1"/>
          </p:cNvSpPr>
          <p:nvPr>
            <p:ph type="body" idx="1"/>
          </p:nvPr>
        </p:nvSpPr>
        <p:spPr/>
        <p:txBody>
          <a:bodyPr/>
          <a:lstStyle/>
          <a:p/>
        </p:txBody>
      </p:sp>
      <p:sp>
        <p:nvSpPr>
          <p:cNvPr id="4" name="Slide Number Placeholder 3"/>
          <p:cNvSpPr>
            <a:spLocks noGrp="1"/>
          </p:cNvSpPr>
          <p:nvPr>
            <p:ph type="sldNum" idx="234"/>
          </p:nvPr>
        </p:nvSpPr>
        <p:spPr/>
        <p:txBody>
          <a:bodyPr/>
          <a:lstStyle/>
          <a:p>
            <a:pPr indent="0" algn="r">
              <a:buNone/>
            </a:pPr>
            <a:fld id="{B6CB1F99-662B-4954-9E72-C01CA2D49CC3}" type="slidenum">
              <a:rPr lang="en-US" sz="1400" b="0" u="none" strike="noStrike" smtClean="0">
                <a:solidFill>
                  <a:srgbClr val="000000"/>
                </a:solidFill>
                <a:effectLst/>
                <a:uFillTx/>
                <a:latin typeface="Times New Roman"/>
              </a:rPr>
              <a:t>55</a:t>
            </a:fld>
            <a:endParaRPr lang="en-US" sz="1400" b="0" u="none" strike="noStrike">
              <a:solidFill>
                <a:srgbClr val="000000"/>
              </a:solidFill>
              <a:effectLst/>
              <a:uFillTx/>
              <a:latin typeface="Times New Roman"/>
            </a:endParaRPr>
          </a:p>
        </p:txBody>
      </p:sp>
    </p:spTree>
    <p:extLst>
      <p:ext uri="{BB962C8B-B14F-4D97-AF65-F5344CB8AC3E}">
        <p14:creationId xmlns:p14="http://schemas.microsoft.com/office/powerpoint/2010/main" val="3112681757"/>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763588"/>
            <a:ext cx="0" cy="0"/>
          </a:xfrm>
        </p:spPr>
      </p:sp>
      <p:sp>
        <p:nvSpPr>
          <p:cNvPr id="3" name="Notes Placeholder 2"/>
          <p:cNvSpPr>
            <a:spLocks noGrp="1"/>
          </p:cNvSpPr>
          <p:nvPr>
            <p:ph type="body" idx="1"/>
          </p:nvPr>
        </p:nvSpPr>
        <p:spPr/>
        <p:txBody>
          <a:bodyPr/>
          <a:lstStyle/>
          <a:p/>
        </p:txBody>
      </p:sp>
      <p:sp>
        <p:nvSpPr>
          <p:cNvPr id="4" name="Slide Number Placeholder 3"/>
          <p:cNvSpPr>
            <a:spLocks noGrp="1"/>
          </p:cNvSpPr>
          <p:nvPr>
            <p:ph type="sldNum" idx="234"/>
          </p:nvPr>
        </p:nvSpPr>
        <p:spPr/>
        <p:txBody>
          <a:bodyPr/>
          <a:lstStyle/>
          <a:p>
            <a:pPr indent="0" algn="r">
              <a:buNone/>
            </a:pPr>
            <a:fld id="{B6CB1F99-662B-4954-9E72-C01CA2D49CC3}" type="slidenum">
              <a:rPr lang="en-US" sz="1400" b="0" u="none" strike="noStrike" smtClean="0">
                <a:solidFill>
                  <a:srgbClr val="000000"/>
                </a:solidFill>
                <a:effectLst/>
                <a:uFillTx/>
                <a:latin typeface="Times New Roman"/>
              </a:rPr>
              <a:t>56</a:t>
            </a:fld>
            <a:endParaRPr lang="en-US" sz="1400" b="0" u="none" strike="noStrike">
              <a:solidFill>
                <a:srgbClr val="000000"/>
              </a:solidFill>
              <a:effectLst/>
              <a:uFillTx/>
              <a:latin typeface="Times New Roman"/>
            </a:endParaRPr>
          </a:p>
        </p:txBody>
      </p:sp>
    </p:spTree>
    <p:extLst>
      <p:ext uri="{BB962C8B-B14F-4D97-AF65-F5344CB8AC3E}">
        <p14:creationId xmlns:p14="http://schemas.microsoft.com/office/powerpoint/2010/main" val="2469210937"/>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763588"/>
            <a:ext cx="0" cy="0"/>
          </a:xfrm>
        </p:spPr>
      </p:sp>
      <p:sp>
        <p:nvSpPr>
          <p:cNvPr id="3" name="Notes Placeholder 2"/>
          <p:cNvSpPr>
            <a:spLocks noGrp="1"/>
          </p:cNvSpPr>
          <p:nvPr>
            <p:ph type="body" idx="1"/>
          </p:nvPr>
        </p:nvSpPr>
        <p:spPr/>
        <p:txBody>
          <a:bodyPr/>
          <a:lstStyle/>
          <a:p/>
        </p:txBody>
      </p:sp>
      <p:sp>
        <p:nvSpPr>
          <p:cNvPr id="4" name="Slide Number Placeholder 3"/>
          <p:cNvSpPr>
            <a:spLocks noGrp="1"/>
          </p:cNvSpPr>
          <p:nvPr>
            <p:ph type="sldNum" idx="234"/>
          </p:nvPr>
        </p:nvSpPr>
        <p:spPr/>
        <p:txBody>
          <a:bodyPr/>
          <a:lstStyle/>
          <a:p>
            <a:pPr indent="0" algn="r">
              <a:buNone/>
            </a:pPr>
            <a:fld id="{B6CB1F99-662B-4954-9E72-C01CA2D49CC3}" type="slidenum">
              <a:rPr lang="en-US" sz="1400" b="0" u="none" strike="noStrike" smtClean="0">
                <a:solidFill>
                  <a:srgbClr val="000000"/>
                </a:solidFill>
                <a:effectLst/>
                <a:uFillTx/>
                <a:latin typeface="Times New Roman"/>
              </a:rPr>
              <a:t>57</a:t>
            </a:fld>
            <a:endParaRPr lang="en-US" sz="1400" b="0" u="none" strike="noStrike">
              <a:solidFill>
                <a:srgbClr val="000000"/>
              </a:solidFill>
              <a:effectLst/>
              <a:uFillTx/>
              <a:latin typeface="Times New Roman"/>
            </a:endParaRPr>
          </a:p>
        </p:txBody>
      </p:sp>
    </p:spTree>
    <p:extLst>
      <p:ext uri="{BB962C8B-B14F-4D97-AF65-F5344CB8AC3E}">
        <p14:creationId xmlns:p14="http://schemas.microsoft.com/office/powerpoint/2010/main" val="2049808506"/>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763588"/>
            <a:ext cx="0" cy="0"/>
          </a:xfrm>
        </p:spPr>
      </p:sp>
      <p:sp>
        <p:nvSpPr>
          <p:cNvPr id="3" name="Notes Placeholder 2"/>
          <p:cNvSpPr>
            <a:spLocks noGrp="1"/>
          </p:cNvSpPr>
          <p:nvPr>
            <p:ph type="body" idx="1"/>
          </p:nvPr>
        </p:nvSpPr>
        <p:spPr/>
        <p:txBody>
          <a:bodyPr/>
          <a:lstStyle/>
          <a:p/>
        </p:txBody>
      </p:sp>
      <p:sp>
        <p:nvSpPr>
          <p:cNvPr id="4" name="Slide Number Placeholder 3"/>
          <p:cNvSpPr>
            <a:spLocks noGrp="1"/>
          </p:cNvSpPr>
          <p:nvPr>
            <p:ph type="sldNum" idx="234"/>
          </p:nvPr>
        </p:nvSpPr>
        <p:spPr/>
        <p:txBody>
          <a:bodyPr/>
          <a:lstStyle/>
          <a:p>
            <a:pPr indent="0" algn="r">
              <a:buNone/>
            </a:pPr>
            <a:fld id="{B6CB1F99-662B-4954-9E72-C01CA2D49CC3}" type="slidenum">
              <a:rPr lang="en-US" sz="1400" b="0" u="none" strike="noStrike" smtClean="0">
                <a:solidFill>
                  <a:srgbClr val="000000"/>
                </a:solidFill>
                <a:effectLst/>
                <a:uFillTx/>
                <a:latin typeface="Times New Roman"/>
              </a:rPr>
              <a:t>63</a:t>
            </a:fld>
            <a:endParaRPr lang="en-US" sz="1400" b="0" u="none" strike="noStrike">
              <a:solidFill>
                <a:srgbClr val="000000"/>
              </a:solidFill>
              <a:effectLst/>
              <a:uFillTx/>
              <a:latin typeface="Times New Roman"/>
            </a:endParaRPr>
          </a:p>
        </p:txBody>
      </p:sp>
    </p:spTree>
    <p:extLst>
      <p:ext uri="{BB962C8B-B14F-4D97-AF65-F5344CB8AC3E}">
        <p14:creationId xmlns:p14="http://schemas.microsoft.com/office/powerpoint/2010/main" val="970384619"/>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8" name="PlaceHolder 1"/>
          <p:cNvSpPr>
            <a:spLocks noGrp="1" noRot="1" noChangeAspect="1"/>
          </p:cNvSpPr>
          <p:nvPr>
            <p:ph type="sldImg"/>
          </p:nvPr>
        </p:nvSpPr>
        <p:spPr>
          <a:xfrm>
            <a:off x="438150" y="457200"/>
            <a:ext cx="5981700" cy="3363913"/>
          </a:xfrm>
          <a:prstGeom prst="rect">
            <a:avLst/>
          </a:prstGeom>
          <a:ln w="0">
            <a:noFill/>
          </a:ln>
        </p:spPr>
      </p:sp>
      <p:sp>
        <p:nvSpPr>
          <p:cNvPr id="2609" name="PlaceHolder 2"/>
          <p:cNvSpPr>
            <a:spLocks noGrp="1"/>
          </p:cNvSpPr>
          <p:nvPr>
            <p:ph type="body"/>
          </p:nvPr>
        </p:nvSpPr>
        <p:spPr>
          <a:xfrm>
            <a:off x="419040" y="4197600"/>
            <a:ext cx="6000480" cy="4328280"/>
          </a:xfrm>
          <a:prstGeom prst="rect">
            <a:avLst/>
          </a:prstGeom>
          <a:noFill/>
          <a:ln w="0">
            <a:noFill/>
          </a:ln>
        </p:spPr>
        <p:txBody>
          <a:bodyPr lIns="91440" tIns="45720" rIns="91440" bIns="45720" anchor="t">
            <a:noAutofit/>
          </a:bodyPr>
          <a:lstStyle/>
          <a:p/>
        </p:txBody>
      </p:sp>
      <p:sp>
        <p:nvSpPr>
          <p:cNvPr id="2610" name="PlaceHolder 3"/>
          <p:cNvSpPr>
            <a:spLocks noGrp="1"/>
          </p:cNvSpPr>
          <p:nvPr>
            <p:ph type="sldNum" idx="254"/>
          </p:nvPr>
        </p:nvSpPr>
        <p:spPr>
          <a:xfrm>
            <a:off x="1943280" y="8685360"/>
            <a:ext cx="2971440" cy="458280"/>
          </a:xfrm>
          <a:prstGeom prst="rect">
            <a:avLst/>
          </a:prstGeom>
          <a:noFill/>
          <a:ln w="0">
            <a:noFill/>
          </a:ln>
        </p:spPr>
        <p:txBody>
          <a:bodyPr lIns="91440" tIns="45720" rIns="91440" bIns="45720" anchor="b">
            <a:noAutofit/>
          </a:bodyPr>
          <a:lstStyle>
            <a:lvl1pPr indent="0" algn="ctr">
              <a:lnSpc>
                <a:spcPct val="100000"/>
              </a:lnSpc>
              <a:buNone/>
              <a:defRPr lang="en-US" sz="1000" b="0" u="none" strike="noStrike">
                <a:solidFill>
                  <a:srgbClr val="000000"/>
                </a:solidFill>
                <a:effectLst/>
                <a:uFillTx/>
                <a:latin typeface="Amazon Ember Display"/>
              </a:defRPr>
            </a:lvl1pPr>
          </a:lstStyle>
          <a:p>
            <a:pPr indent="0" algn="ctr">
              <a:lnSpc>
                <a:spcPct val="100000"/>
              </a:lnSpc>
              <a:buNone/>
            </a:pPr>
            <a:fld id="{BDE88046-E0C9-4817-AE92-EBA448471601}" type="slidenum">
              <a:rPr lang="en-US" sz="1000" b="0" u="none" strike="noStrike">
                <a:solidFill>
                  <a:srgbClr val="000000"/>
                </a:solidFill>
                <a:effectLst/>
                <a:uFillTx/>
                <a:latin typeface="Amazon Ember Display"/>
              </a:rPr>
              <a:t>64</a:t>
            </a:fld>
            <a:endParaRPr lang="en-US" sz="1000" b="0" u="none" strike="noStrike">
              <a:solidFill>
                <a:srgbClr val="000000"/>
              </a:solidFill>
              <a:effectLst/>
              <a:uFillTx/>
              <a:latin typeface="Times New Roman"/>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 name="PlaceHolder 1"/>
          <p:cNvSpPr>
            <a:spLocks noGrp="1" noRot="1" noChangeAspect="1"/>
          </p:cNvSpPr>
          <p:nvPr>
            <p:ph type="sldImg"/>
          </p:nvPr>
        </p:nvSpPr>
        <p:spPr>
          <a:xfrm>
            <a:off x="438150" y="457200"/>
            <a:ext cx="5981700" cy="3363913"/>
          </a:xfrm>
          <a:prstGeom prst="rect">
            <a:avLst/>
          </a:prstGeom>
          <a:ln w="0">
            <a:noFill/>
          </a:ln>
        </p:spPr>
      </p:sp>
      <p:sp>
        <p:nvSpPr>
          <p:cNvPr id="2612" name="PlaceHolder 2"/>
          <p:cNvSpPr>
            <a:spLocks noGrp="1"/>
          </p:cNvSpPr>
          <p:nvPr>
            <p:ph type="body"/>
          </p:nvPr>
        </p:nvSpPr>
        <p:spPr>
          <a:xfrm>
            <a:off x="419040" y="4197600"/>
            <a:ext cx="6000480" cy="4328280"/>
          </a:xfrm>
          <a:prstGeom prst="rect">
            <a:avLst/>
          </a:prstGeom>
          <a:noFill/>
          <a:ln w="0">
            <a:noFill/>
          </a:ln>
        </p:spPr>
        <p:txBody>
          <a:bodyPr lIns="91440" tIns="45720" rIns="91440" bIns="45720" anchor="t">
            <a:noAutofit/>
          </a:bodyPr>
          <a:lstStyle/>
          <a:p/>
        </p:txBody>
      </p:sp>
      <p:sp>
        <p:nvSpPr>
          <p:cNvPr id="2613" name="PlaceHolder 3"/>
          <p:cNvSpPr>
            <a:spLocks noGrp="1"/>
          </p:cNvSpPr>
          <p:nvPr>
            <p:ph type="sldNum" idx="255"/>
          </p:nvPr>
        </p:nvSpPr>
        <p:spPr>
          <a:xfrm>
            <a:off x="1943280" y="8685360"/>
            <a:ext cx="2971440" cy="458280"/>
          </a:xfrm>
          <a:prstGeom prst="rect">
            <a:avLst/>
          </a:prstGeom>
          <a:noFill/>
          <a:ln w="0">
            <a:noFill/>
          </a:ln>
        </p:spPr>
        <p:txBody>
          <a:bodyPr lIns="91440" tIns="45720" rIns="91440" bIns="45720" anchor="b">
            <a:noAutofit/>
          </a:bodyPr>
          <a:lstStyle>
            <a:lvl1pPr indent="0" algn="ctr" defTabSz="914400">
              <a:lnSpc>
                <a:spcPct val="100000"/>
              </a:lnSpc>
              <a:buNone/>
              <a:defRPr lang="en-US" sz="1000" b="0" u="none" strike="noStrike">
                <a:solidFill>
                  <a:schemeClr val="dk1"/>
                </a:solidFill>
                <a:effectLst/>
                <a:uFillTx/>
                <a:latin typeface="Amazon Ember Display"/>
                <a:ea typeface="+mn-ea"/>
              </a:defRPr>
            </a:lvl1pPr>
          </a:lstStyle>
          <a:p>
            <a:pPr indent="0" algn="ctr" defTabSz="914400">
              <a:lnSpc>
                <a:spcPct val="100000"/>
              </a:lnSpc>
              <a:buNone/>
            </a:pPr>
            <a:fld id="{80F3C4F9-D626-4279-BBD4-29FD5E44ABBE}" type="slidenum">
              <a:rPr lang="en-US" sz="1000" b="0" u="none" strike="noStrike">
                <a:solidFill>
                  <a:schemeClr val="dk1"/>
                </a:solidFill>
                <a:effectLst/>
                <a:uFillTx/>
                <a:latin typeface="Amazon Ember Display"/>
                <a:ea typeface="+mn-ea"/>
              </a:rPr>
              <a:t>65</a:t>
            </a:fld>
            <a:endParaRPr lang="en-US" sz="1000" b="0" u="none" strike="noStrike">
              <a:solidFill>
                <a:srgbClr val="000000"/>
              </a:solidFill>
              <a:effectLst/>
              <a:uFillTx/>
              <a:latin typeface="Times New Roman"/>
            </a:endParaRPr>
          </a:p>
        </p:txBody>
      </p:sp>
    </p:spTree>
  </p:cSld>
  <p:clrMapOvr>
    <a:masterClrMapping/>
  </p:clrMapOvr>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p:nvPr>
        </p:nvSpPr>
        <p:spPr/>
      </p:sp>
      <p:sp>
        <p:nvSpPr>
          <p:cNvPr id="3" name="Notes Placeholder 2"/>
          <p:cNvSpPr>
            <a:spLocks noGrp="1"/>
          </p:cNvSpPr>
          <p:nvPr>
            <p:ph type="body"/>
          </p:nvPr>
        </p:nvSpPr>
        <p:spPr/>
        <p:txBody>
          <a:bodyPr/>
          <a:lstStyle/>
          <a:p/>
        </p:txBody>
      </p:sp>
      <p:sp>
        <p:nvSpPr>
          <p:cNvPr id="4" name="Slide Number Placeholder 3"/>
          <p:cNvSpPr>
            <a:spLocks noGrp="1"/>
          </p:cNvSpPr>
          <p:nvPr>
            <p:ph type="sldNum" idx="234"/>
          </p:nvPr>
        </p:nvSpPr>
        <p:spPr/>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7" name="PlaceHolder 1"/>
          <p:cNvSpPr>
            <a:spLocks noGrp="1" noRot="1" noChangeAspect="1"/>
          </p:cNvSpPr>
          <p:nvPr>
            <p:ph type="sldImg"/>
          </p:nvPr>
        </p:nvSpPr>
        <p:spPr>
          <a:xfrm>
            <a:off x="438150" y="457200"/>
            <a:ext cx="5981700" cy="3363913"/>
          </a:xfrm>
          <a:prstGeom prst="rect">
            <a:avLst/>
          </a:prstGeom>
          <a:ln w="0">
            <a:noFill/>
          </a:ln>
        </p:spPr>
      </p:sp>
      <p:sp>
        <p:nvSpPr>
          <p:cNvPr id="2618" name="PlaceHolder 2"/>
          <p:cNvSpPr>
            <a:spLocks noGrp="1"/>
          </p:cNvSpPr>
          <p:nvPr>
            <p:ph type="body"/>
          </p:nvPr>
        </p:nvSpPr>
        <p:spPr>
          <a:xfrm>
            <a:off x="419040" y="4197600"/>
            <a:ext cx="6000480" cy="4328280"/>
          </a:xfrm>
          <a:prstGeom prst="rect">
            <a:avLst/>
          </a:prstGeom>
          <a:noFill/>
          <a:ln w="0">
            <a:noFill/>
          </a:ln>
        </p:spPr>
        <p:txBody>
          <a:bodyPr lIns="91440" tIns="45720" rIns="91440" bIns="45720" anchor="t">
            <a:noAutofit/>
          </a:bodyPr>
          <a:lstStyle/>
          <a:p/>
        </p:txBody>
      </p:sp>
      <p:sp>
        <p:nvSpPr>
          <p:cNvPr id="2619" name="PlaceHolder 3"/>
          <p:cNvSpPr>
            <a:spLocks noGrp="1"/>
          </p:cNvSpPr>
          <p:nvPr>
            <p:ph type="sldNum" idx="257"/>
          </p:nvPr>
        </p:nvSpPr>
        <p:spPr>
          <a:xfrm>
            <a:off x="1943280" y="8685360"/>
            <a:ext cx="2971440" cy="458280"/>
          </a:xfrm>
          <a:prstGeom prst="rect">
            <a:avLst/>
          </a:prstGeom>
          <a:noFill/>
          <a:ln w="0">
            <a:noFill/>
          </a:ln>
        </p:spPr>
        <p:txBody>
          <a:bodyPr lIns="91440" tIns="45720" rIns="91440" bIns="45720" anchor="b">
            <a:noAutofit/>
          </a:bodyPr>
          <a:lstStyle>
            <a:lvl1pPr indent="0" algn="ctr" defTabSz="914400">
              <a:lnSpc>
                <a:spcPct val="100000"/>
              </a:lnSpc>
              <a:buNone/>
              <a:defRPr lang="en-US" sz="1000" b="0" u="none" strike="noStrike">
                <a:solidFill>
                  <a:schemeClr val="dk1"/>
                </a:solidFill>
                <a:effectLst/>
                <a:uFillTx/>
                <a:latin typeface="Amazon Ember Display"/>
                <a:ea typeface="+mn-ea"/>
              </a:defRPr>
            </a:lvl1pPr>
          </a:lstStyle>
          <a:p>
            <a:pPr indent="0" algn="ctr" defTabSz="914400">
              <a:lnSpc>
                <a:spcPct val="100000"/>
              </a:lnSpc>
              <a:buNone/>
            </a:pPr>
            <a:fld id="{3C04CD82-7A86-46B2-B275-E6B7F873C9BB}" type="slidenum">
              <a:rPr lang="en-US" sz="1000" b="0" u="none" strike="noStrike">
                <a:solidFill>
                  <a:schemeClr val="dk1"/>
                </a:solidFill>
                <a:effectLst/>
                <a:uFillTx/>
                <a:latin typeface="Amazon Ember Display"/>
                <a:ea typeface="+mn-ea"/>
              </a:rPr>
              <a:t>67</a:t>
            </a:fld>
            <a:endParaRPr lang="en-US" sz="1000" b="0" u="none" strike="noStrike">
              <a:solidFill>
                <a:srgbClr val="000000"/>
              </a:solidFill>
              <a:effectLst/>
              <a:uFillTx/>
              <a:latin typeface="Times New Roman"/>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0" name="PlaceHolder 1"/>
          <p:cNvSpPr>
            <a:spLocks noGrp="1" noRot="1" noChangeAspect="1"/>
          </p:cNvSpPr>
          <p:nvPr>
            <p:ph type="sldImg"/>
          </p:nvPr>
        </p:nvSpPr>
        <p:spPr>
          <a:xfrm>
            <a:off x="438150" y="457200"/>
            <a:ext cx="5981700" cy="3363913"/>
          </a:xfrm>
          <a:prstGeom prst="rect">
            <a:avLst/>
          </a:prstGeom>
          <a:ln w="0">
            <a:noFill/>
          </a:ln>
        </p:spPr>
      </p:sp>
      <p:sp>
        <p:nvSpPr>
          <p:cNvPr id="2621" name="PlaceHolder 2"/>
          <p:cNvSpPr>
            <a:spLocks noGrp="1"/>
          </p:cNvSpPr>
          <p:nvPr>
            <p:ph type="body"/>
          </p:nvPr>
        </p:nvSpPr>
        <p:spPr>
          <a:xfrm>
            <a:off x="419040" y="4197600"/>
            <a:ext cx="6000480" cy="4328280"/>
          </a:xfrm>
          <a:prstGeom prst="rect">
            <a:avLst/>
          </a:prstGeom>
          <a:noFill/>
          <a:ln w="0">
            <a:noFill/>
          </a:ln>
        </p:spPr>
        <p:txBody>
          <a:bodyPr lIns="91440" tIns="45720" rIns="91440" bIns="45720" anchor="t">
            <a:noAutofit/>
          </a:bodyPr>
          <a:lstStyle/>
          <a:p/>
        </p:txBody>
      </p:sp>
      <p:sp>
        <p:nvSpPr>
          <p:cNvPr id="2622" name="PlaceHolder 3"/>
          <p:cNvSpPr>
            <a:spLocks noGrp="1"/>
          </p:cNvSpPr>
          <p:nvPr>
            <p:ph type="sldNum" idx="258"/>
          </p:nvPr>
        </p:nvSpPr>
        <p:spPr>
          <a:xfrm>
            <a:off x="1943280" y="8685360"/>
            <a:ext cx="2971440" cy="458280"/>
          </a:xfrm>
          <a:prstGeom prst="rect">
            <a:avLst/>
          </a:prstGeom>
          <a:noFill/>
          <a:ln w="0">
            <a:noFill/>
          </a:ln>
        </p:spPr>
        <p:txBody>
          <a:bodyPr lIns="91440" tIns="45720" rIns="91440" bIns="45720" anchor="b">
            <a:noAutofit/>
          </a:bodyPr>
          <a:lstStyle>
            <a:lvl1pPr indent="0" algn="ctr">
              <a:lnSpc>
                <a:spcPct val="100000"/>
              </a:lnSpc>
              <a:buNone/>
              <a:defRPr lang="en-US" sz="1000" b="0" u="none" strike="noStrike">
                <a:solidFill>
                  <a:srgbClr val="000000"/>
                </a:solidFill>
                <a:effectLst/>
                <a:uFillTx/>
                <a:latin typeface="Amazon Ember Display"/>
              </a:defRPr>
            </a:lvl1pPr>
          </a:lstStyle>
          <a:p>
            <a:pPr indent="0" algn="ctr">
              <a:lnSpc>
                <a:spcPct val="100000"/>
              </a:lnSpc>
              <a:buNone/>
            </a:pPr>
            <a:fld id="{51CFDA1E-E467-4A0B-9881-A054DC8FD7AD}" type="slidenum">
              <a:rPr lang="en-US" sz="1000" b="0" u="none" strike="noStrike">
                <a:solidFill>
                  <a:srgbClr val="000000"/>
                </a:solidFill>
                <a:effectLst/>
                <a:uFillTx/>
                <a:latin typeface="Amazon Ember Display"/>
              </a:rPr>
              <a:t>68</a:t>
            </a:fld>
            <a:endParaRPr lang="en-US" sz="1000" b="0" u="none" strike="noStrike">
              <a:solidFill>
                <a:srgbClr val="000000"/>
              </a:solidFill>
              <a:effectLst/>
              <a:uFillTx/>
              <a:latin typeface="Times New Roman"/>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3" name="PlaceHolder 1"/>
          <p:cNvSpPr>
            <a:spLocks noGrp="1" noRot="1" noChangeAspect="1"/>
          </p:cNvSpPr>
          <p:nvPr>
            <p:ph type="sldImg"/>
          </p:nvPr>
        </p:nvSpPr>
        <p:spPr>
          <a:xfrm>
            <a:off x="438150" y="457200"/>
            <a:ext cx="5981700" cy="3363913"/>
          </a:xfrm>
          <a:prstGeom prst="rect">
            <a:avLst/>
          </a:prstGeom>
          <a:ln w="0">
            <a:noFill/>
          </a:ln>
        </p:spPr>
      </p:sp>
      <p:sp>
        <p:nvSpPr>
          <p:cNvPr id="2624" name="PlaceHolder 2"/>
          <p:cNvSpPr>
            <a:spLocks noGrp="1"/>
          </p:cNvSpPr>
          <p:nvPr>
            <p:ph type="body"/>
          </p:nvPr>
        </p:nvSpPr>
        <p:spPr>
          <a:xfrm>
            <a:off x="419040" y="4197600"/>
            <a:ext cx="6000480" cy="4328280"/>
          </a:xfrm>
          <a:prstGeom prst="rect">
            <a:avLst/>
          </a:prstGeom>
          <a:noFill/>
          <a:ln w="0">
            <a:noFill/>
          </a:ln>
        </p:spPr>
        <p:txBody>
          <a:bodyPr lIns="91440" tIns="45720" rIns="91440" bIns="45720" anchor="t">
            <a:noAutofit/>
          </a:bodyPr>
          <a:lstStyle/>
          <a:p/>
        </p:txBody>
      </p:sp>
      <p:sp>
        <p:nvSpPr>
          <p:cNvPr id="2625" name="PlaceHolder 3"/>
          <p:cNvSpPr>
            <a:spLocks noGrp="1"/>
          </p:cNvSpPr>
          <p:nvPr>
            <p:ph type="sldNum" idx="259"/>
          </p:nvPr>
        </p:nvSpPr>
        <p:spPr>
          <a:xfrm>
            <a:off x="1943280" y="8685360"/>
            <a:ext cx="2971440" cy="458280"/>
          </a:xfrm>
          <a:prstGeom prst="rect">
            <a:avLst/>
          </a:prstGeom>
          <a:noFill/>
          <a:ln w="0">
            <a:noFill/>
          </a:ln>
        </p:spPr>
        <p:txBody>
          <a:bodyPr lIns="91440" tIns="45720" rIns="91440" bIns="45720" anchor="b">
            <a:noAutofit/>
          </a:bodyPr>
          <a:lstStyle>
            <a:lvl1pPr indent="0" algn="ctr">
              <a:lnSpc>
                <a:spcPct val="100000"/>
              </a:lnSpc>
              <a:buNone/>
              <a:defRPr lang="en-US" sz="1000" b="0" u="none" strike="noStrike">
                <a:solidFill>
                  <a:srgbClr val="000000"/>
                </a:solidFill>
                <a:effectLst/>
                <a:uFillTx/>
                <a:latin typeface="Amazon Ember Display"/>
              </a:defRPr>
            </a:lvl1pPr>
          </a:lstStyle>
          <a:p>
            <a:pPr indent="0" algn="ctr">
              <a:lnSpc>
                <a:spcPct val="100000"/>
              </a:lnSpc>
              <a:buNone/>
            </a:pPr>
            <a:fld id="{B16D92D8-DB41-45FC-BA3B-272255898BE5}" type="slidenum">
              <a:rPr lang="en-US" sz="1000" b="0" u="none" strike="noStrike">
                <a:solidFill>
                  <a:srgbClr val="000000"/>
                </a:solidFill>
                <a:effectLst/>
                <a:uFillTx/>
                <a:latin typeface="Amazon Ember Display"/>
              </a:rPr>
              <a:t>69</a:t>
            </a:fld>
            <a:endParaRPr lang="en-US" sz="1000" b="0" u="none" strike="noStrike">
              <a:solidFill>
                <a:srgbClr val="000000"/>
              </a:solidFill>
              <a:effectLst/>
              <a:uFillTx/>
              <a:latin typeface="Times New Roman"/>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763588"/>
            <a:ext cx="0" cy="0"/>
          </a:xfrm>
        </p:spPr>
      </p:sp>
      <p:sp>
        <p:nvSpPr>
          <p:cNvPr id="3" name="Notes Placeholder 2"/>
          <p:cNvSpPr>
            <a:spLocks noGrp="1"/>
          </p:cNvSpPr>
          <p:nvPr>
            <p:ph type="body" idx="1"/>
          </p:nvPr>
        </p:nvSpPr>
        <p:spPr/>
        <p:txBody>
          <a:bodyPr/>
          <a:lstStyle/>
          <a:p/>
        </p:txBody>
      </p:sp>
      <p:sp>
        <p:nvSpPr>
          <p:cNvPr id="4" name="Slide Number Placeholder 3"/>
          <p:cNvSpPr>
            <a:spLocks noGrp="1"/>
          </p:cNvSpPr>
          <p:nvPr>
            <p:ph type="sldNum" idx="234"/>
          </p:nvPr>
        </p:nvSpPr>
        <p:spPr/>
        <p:txBody>
          <a:bodyPr/>
          <a:lstStyle/>
          <a:p>
            <a:pPr indent="0" algn="r">
              <a:buNone/>
            </a:pPr>
            <a:fld id="{B6CB1F99-662B-4954-9E72-C01CA2D49CC3}" type="slidenum">
              <a:rPr lang="en-US" sz="1400" b="0" u="none" strike="noStrike" smtClean="0">
                <a:solidFill>
                  <a:srgbClr val="000000"/>
                </a:solidFill>
                <a:effectLst/>
                <a:uFillTx/>
                <a:latin typeface="Times New Roman"/>
              </a:rPr>
              <a:t>72</a:t>
            </a:fld>
            <a:endParaRPr lang="en-US" sz="1400" b="0" u="none" strike="noStrike">
              <a:solidFill>
                <a:srgbClr val="000000"/>
              </a:solidFill>
              <a:effectLst/>
              <a:uFillTx/>
              <a:latin typeface="Times New Roman"/>
            </a:endParaRPr>
          </a:p>
        </p:txBody>
      </p:sp>
    </p:spTree>
    <p:extLst>
      <p:ext uri="{BB962C8B-B14F-4D97-AF65-F5344CB8AC3E}">
        <p14:creationId xmlns:p14="http://schemas.microsoft.com/office/powerpoint/2010/main" val="2700904451"/>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763588"/>
            <a:ext cx="0" cy="0"/>
          </a:xfrm>
        </p:spPr>
      </p:sp>
      <p:sp>
        <p:nvSpPr>
          <p:cNvPr id="3" name="Notes Placeholder 2"/>
          <p:cNvSpPr>
            <a:spLocks noGrp="1"/>
          </p:cNvSpPr>
          <p:nvPr>
            <p:ph type="body" idx="1"/>
          </p:nvPr>
        </p:nvSpPr>
        <p:spPr/>
        <p:txBody>
          <a:bodyPr/>
          <a:lstStyle/>
          <a:p/>
        </p:txBody>
      </p:sp>
      <p:sp>
        <p:nvSpPr>
          <p:cNvPr id="4" name="Slide Number Placeholder 3"/>
          <p:cNvSpPr>
            <a:spLocks noGrp="1"/>
          </p:cNvSpPr>
          <p:nvPr>
            <p:ph type="sldNum" idx="234"/>
          </p:nvPr>
        </p:nvSpPr>
        <p:spPr/>
        <p:txBody>
          <a:bodyPr/>
          <a:lstStyle/>
          <a:p>
            <a:pPr indent="0" algn="r">
              <a:buNone/>
            </a:pPr>
            <a:fld id="{B6CB1F99-662B-4954-9E72-C01CA2D49CC3}" type="slidenum">
              <a:rPr lang="en-US" sz="1400" b="0" u="none" strike="noStrike" smtClean="0">
                <a:solidFill>
                  <a:srgbClr val="000000"/>
                </a:solidFill>
                <a:effectLst/>
                <a:uFillTx/>
                <a:latin typeface="Times New Roman"/>
              </a:rPr>
              <a:t>73</a:t>
            </a:fld>
            <a:endParaRPr lang="en-US" sz="1400" b="0" u="none" strike="noStrike">
              <a:solidFill>
                <a:srgbClr val="000000"/>
              </a:solidFill>
              <a:effectLst/>
              <a:uFillTx/>
              <a:latin typeface="Times New Roman"/>
            </a:endParaRPr>
          </a:p>
        </p:txBody>
      </p:sp>
    </p:spTree>
    <p:extLst>
      <p:ext uri="{BB962C8B-B14F-4D97-AF65-F5344CB8AC3E}">
        <p14:creationId xmlns:p14="http://schemas.microsoft.com/office/powerpoint/2010/main" val="2669254534"/>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763588"/>
            <a:ext cx="0" cy="0"/>
          </a:xfrm>
        </p:spPr>
      </p:sp>
      <p:sp>
        <p:nvSpPr>
          <p:cNvPr id="3" name="Notes Placeholder 2"/>
          <p:cNvSpPr>
            <a:spLocks noGrp="1"/>
          </p:cNvSpPr>
          <p:nvPr>
            <p:ph type="body" idx="1"/>
          </p:nvPr>
        </p:nvSpPr>
        <p:spPr/>
        <p:txBody>
          <a:bodyPr/>
          <a:lstStyle/>
          <a:p/>
        </p:txBody>
      </p:sp>
      <p:sp>
        <p:nvSpPr>
          <p:cNvPr id="4" name="Slide Number Placeholder 3"/>
          <p:cNvSpPr>
            <a:spLocks noGrp="1"/>
          </p:cNvSpPr>
          <p:nvPr>
            <p:ph type="sldNum" idx="234"/>
          </p:nvPr>
        </p:nvSpPr>
        <p:spPr/>
        <p:txBody>
          <a:bodyPr/>
          <a:lstStyle/>
          <a:p>
            <a:pPr indent="0" algn="r">
              <a:buNone/>
            </a:pPr>
            <a:fld id="{B6CB1F99-662B-4954-9E72-C01CA2D49CC3}" type="slidenum">
              <a:rPr lang="en-US" sz="1400" b="0" u="none" strike="noStrike" smtClean="0">
                <a:solidFill>
                  <a:srgbClr val="000000"/>
                </a:solidFill>
                <a:effectLst/>
                <a:uFillTx/>
                <a:latin typeface="Times New Roman"/>
              </a:rPr>
              <a:t>75</a:t>
            </a:fld>
            <a:endParaRPr lang="en-US" sz="1400" b="0" u="none" strike="noStrike">
              <a:solidFill>
                <a:srgbClr val="000000"/>
              </a:solidFill>
              <a:effectLst/>
              <a:uFillTx/>
              <a:latin typeface="Times New Roman"/>
            </a:endParaRPr>
          </a:p>
        </p:txBody>
      </p:sp>
    </p:spTree>
    <p:extLst>
      <p:ext uri="{BB962C8B-B14F-4D97-AF65-F5344CB8AC3E}">
        <p14:creationId xmlns:p14="http://schemas.microsoft.com/office/powerpoint/2010/main" val="404934148"/>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2" name="PlaceHolder 1"/>
          <p:cNvSpPr>
            <a:spLocks noGrp="1" noRot="1" noChangeAspect="1"/>
          </p:cNvSpPr>
          <p:nvPr>
            <p:ph type="sldImg"/>
          </p:nvPr>
        </p:nvSpPr>
        <p:spPr>
          <a:xfrm>
            <a:off x="438150" y="457200"/>
            <a:ext cx="5981700" cy="3363913"/>
          </a:xfrm>
          <a:prstGeom prst="rect">
            <a:avLst/>
          </a:prstGeom>
          <a:ln w="0">
            <a:noFill/>
          </a:ln>
        </p:spPr>
      </p:sp>
      <p:sp>
        <p:nvSpPr>
          <p:cNvPr id="2633" name="PlaceHolder 2"/>
          <p:cNvSpPr>
            <a:spLocks noGrp="1"/>
          </p:cNvSpPr>
          <p:nvPr>
            <p:ph type="body"/>
          </p:nvPr>
        </p:nvSpPr>
        <p:spPr>
          <a:xfrm>
            <a:off x="419040" y="4197600"/>
            <a:ext cx="6000480" cy="4328280"/>
          </a:xfrm>
          <a:prstGeom prst="rect">
            <a:avLst/>
          </a:prstGeom>
          <a:noFill/>
          <a:ln w="0">
            <a:noFill/>
          </a:ln>
        </p:spPr>
        <p:txBody>
          <a:bodyPr lIns="91440" tIns="45720" rIns="91440" bIns="45720" anchor="t">
            <a:noAutofit/>
          </a:bodyPr>
          <a:lstStyle/>
          <a:p/>
        </p:txBody>
      </p:sp>
      <p:sp>
        <p:nvSpPr>
          <p:cNvPr id="2634" name="PlaceHolder 3"/>
          <p:cNvSpPr>
            <a:spLocks noGrp="1"/>
          </p:cNvSpPr>
          <p:nvPr>
            <p:ph type="sldNum" idx="262"/>
          </p:nvPr>
        </p:nvSpPr>
        <p:spPr>
          <a:xfrm>
            <a:off x="1943280" y="8685360"/>
            <a:ext cx="2971440" cy="458280"/>
          </a:xfrm>
          <a:prstGeom prst="rect">
            <a:avLst/>
          </a:prstGeom>
          <a:noFill/>
          <a:ln w="0">
            <a:noFill/>
          </a:ln>
        </p:spPr>
        <p:txBody>
          <a:bodyPr lIns="91440" tIns="45720" rIns="91440" bIns="45720" anchor="b">
            <a:noAutofit/>
          </a:bodyPr>
          <a:lstStyle>
            <a:lvl1pPr indent="0" algn="ctr">
              <a:lnSpc>
                <a:spcPct val="100000"/>
              </a:lnSpc>
              <a:buNone/>
              <a:defRPr lang="en-US" sz="1000" b="0" u="none" strike="noStrike">
                <a:solidFill>
                  <a:srgbClr val="000000"/>
                </a:solidFill>
                <a:effectLst/>
                <a:uFillTx/>
                <a:latin typeface="Amazon Ember Display"/>
              </a:defRPr>
            </a:lvl1pPr>
          </a:lstStyle>
          <a:p>
            <a:pPr indent="0" algn="ctr">
              <a:lnSpc>
                <a:spcPct val="100000"/>
              </a:lnSpc>
              <a:buNone/>
            </a:pPr>
            <a:fld id="{703889D7-1522-4799-BD0F-52CEFF7F2DDB}" type="slidenum">
              <a:rPr lang="en-US" sz="1000" b="0" u="none" strike="noStrike">
                <a:solidFill>
                  <a:srgbClr val="000000"/>
                </a:solidFill>
                <a:effectLst/>
                <a:uFillTx/>
                <a:latin typeface="Amazon Ember Display"/>
              </a:rPr>
              <a:t>76</a:t>
            </a:fld>
            <a:endParaRPr lang="en-US" sz="1000" b="0" u="none" strike="noStrike">
              <a:solidFill>
                <a:srgbClr val="000000"/>
              </a:solidFill>
              <a:effectLst/>
              <a:uFillTx/>
              <a:latin typeface="Times New Roman"/>
            </a:endParaRPr>
          </a:p>
        </p:txBody>
      </p:sp>
    </p:spTree>
  </p:cSld>
  <p:clrMapOvr>
    <a:masterClrMapping/>
  </p:clrMapOvr>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p:nvPr>
        </p:nvSpPr>
        <p:spPr/>
      </p:sp>
      <p:sp>
        <p:nvSpPr>
          <p:cNvPr id="3" name="Notes Placeholder 2"/>
          <p:cNvSpPr>
            <a:spLocks noGrp="1"/>
          </p:cNvSpPr>
          <p:nvPr>
            <p:ph type="body"/>
          </p:nvPr>
        </p:nvSpPr>
        <p:spPr/>
        <p:txBody>
          <a:bodyPr/>
          <a:lstStyle/>
          <a:p/>
        </p:txBody>
      </p:sp>
      <p:sp>
        <p:nvSpPr>
          <p:cNvPr id="4" name="Slide Number Placeholder 3"/>
          <p:cNvSpPr>
            <a:spLocks noGrp="1"/>
          </p:cNvSpPr>
          <p:nvPr>
            <p:ph type="sldNum" idx="234"/>
          </p:nvPr>
        </p:nvSpPr>
        <p:spPr/>
      </p:sp>
    </p:spTree>
  </p:cSld>
  <p:clrMapOvr>
    <a:masterClrMapping/>
  </p:clrMapOvr>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p:nvPr>
        </p:nvSpPr>
        <p:spPr/>
      </p:sp>
      <p:sp>
        <p:nvSpPr>
          <p:cNvPr id="3" name="Notes Placeholder 2"/>
          <p:cNvSpPr>
            <a:spLocks noGrp="1"/>
          </p:cNvSpPr>
          <p:nvPr>
            <p:ph type="body"/>
          </p:nvPr>
        </p:nvSpPr>
        <p:spPr/>
        <p:txBody>
          <a:bodyPr/>
          <a:lstStyle/>
          <a:p/>
        </p:txBody>
      </p:sp>
      <p:sp>
        <p:nvSpPr>
          <p:cNvPr id="4" name="Slide Number Placeholder 3"/>
          <p:cNvSpPr>
            <a:spLocks noGrp="1"/>
          </p:cNvSpPr>
          <p:nvPr>
            <p:ph type="sldNum" idx="234"/>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4.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5.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6.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7.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8.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9.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10.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11.pn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12.png"/></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13.png"/><Relationship Id="rId4" Type="http://schemas.openxmlformats.org/officeDocument/2006/relationships/image" Target="../media/image14.png"/></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15.png"/><Relationship Id="rId4" Type="http://schemas.openxmlformats.org/officeDocument/2006/relationships/image" Target="../media/image16.png"/></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17.png"/><Relationship Id="rId4" Type="http://schemas.openxmlformats.org/officeDocument/2006/relationships/image" Target="../media/image12.png"/></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4.png"/></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5.png"/></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18.png"/></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6.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19.png"/></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7.png"/></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11.png"/></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0.png"/></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1.png"/></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2.png"/></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3.png"/></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4.png"/></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Default">
    <p:bg>
      <p:bgPr>
        <a:solidFill>
          <a:schemeClr val="dk1">
            <a:lumMod val="85000"/>
            <a:lumOff val="15000"/>
          </a:schemeClr>
        </a:solidFill>
        <a:effectLst/>
      </p:bgPr>
    </p:bg>
    <p:spTree>
      <p:nvGrpSpPr>
        <p:cNvPr id="1" name=""/>
        <p:cNvGrpSpPr/>
        <p:nvPr/>
      </p:nvGrpSpPr>
      <p:grpSpPr>
        <a:xfrm>
          <a:off x="0" y="0"/>
          <a:ext cx="0" cy="0"/>
          <a:chOff x="0" y="0"/>
          <a:chExt cx="0" cy="0"/>
        </a:xfrm>
      </p:grpSpPr>
      <p:pic>
        <p:nvPicPr>
          <p:cNvPr id="491" name="Picture 14"/>
          <p:cNvPicPr/>
          <p:nvPr/>
        </p:nvPicPr>
        <p:blipFill>
          <a:blip r:embed="rId2"/>
          <a:stretch/>
        </p:blipFill>
        <p:spPr>
          <a:xfrm>
            <a:off x="595440" y="6338160"/>
            <a:ext cx="365400" cy="218520"/>
          </a:xfrm>
          <a:prstGeom prst="rect">
            <a:avLst/>
          </a:prstGeom>
          <a:noFill/>
          <a:ln w="0">
            <a:noFill/>
          </a:ln>
        </p:spPr>
      </p:pic>
      <p:sp>
        <p:nvSpPr>
          <p:cNvPr id="492" name="TextBox 10"/>
          <p:cNvSpPr/>
          <p:nvPr/>
        </p:nvSpPr>
        <p:spPr>
          <a:xfrm>
            <a:off x="1141200" y="6389640"/>
            <a:ext cx="3936960" cy="184320"/>
          </a:xfrm>
          <a:prstGeom prst="rect">
            <a:avLst/>
          </a:prstGeom>
          <a:noFill/>
          <a:ln w="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p>
            <a:pPr defTabSz="914400">
              <a:lnSpc>
                <a:spcPct val="100000"/>
              </a:lnSpc>
            </a:pPr>
            <a:r>
              <a:rPr lang="en-US" sz="600" b="0" u="none" strike="noStrike">
                <a:solidFill>
                  <a:schemeClr val="lt2"/>
                </a:solidFill>
                <a:effectLst/>
                <a:uFillTx/>
                <a:latin typeface="Amazon Ember Display"/>
              </a:rPr>
              <a:t>© 2025, Amazon Web Services, Inc. or its affiliates. All rights reserved. Amazon Confidential and Trademark.</a:t>
            </a:r>
            <a:endParaRPr lang="en-US" sz="600" b="0" u="none" strike="noStrike">
              <a:solidFill>
                <a:srgbClr val="FFFFFF"/>
              </a:solidFill>
              <a:effectLst/>
              <a:uFillTx/>
              <a:latin typeface="Arial"/>
            </a:endParaRPr>
          </a:p>
        </p:txBody>
      </p:sp>
      <p:sp>
        <p:nvSpPr>
          <p:cNvPr id="493" name="Slide Number Placeholder 5"/>
          <p:cNvSpPr/>
          <p:nvPr/>
        </p:nvSpPr>
        <p:spPr>
          <a:xfrm>
            <a:off x="8929080" y="6289560"/>
            <a:ext cx="2742840" cy="364680"/>
          </a:xfrm>
          <a:prstGeom prst="rect">
            <a:avLst/>
          </a:prstGeom>
          <a:noFill/>
          <a:ln w="0">
            <a:noFill/>
          </a:ln>
        </p:spPr>
        <p:style>
          <a:lnRef idx="0">
            <a:scrgbClr r="0" g="0" b="0"/>
          </a:lnRef>
          <a:fillRef idx="0">
            <a:scrgbClr r="0" g="0" b="0"/>
          </a:fillRef>
          <a:effectRef idx="0">
            <a:scrgbClr r="0" g="0" b="0"/>
          </a:effectRef>
          <a:fontRef idx="minor"/>
        </p:style>
        <p:txBody>
          <a:bodyPr anchor="ctr">
            <a:noAutofit/>
          </a:bodyPr>
          <a:lstStyle/>
          <a:p>
            <a:pPr algn="r" defTabSz="914400">
              <a:lnSpc>
                <a:spcPct val="100000"/>
              </a:lnSpc>
            </a:pPr>
            <a:fld id="{12FD3B4F-B175-4744-AA83-96836675AE17}" type="slidenum">
              <a:rPr lang="en-US" sz="900" b="0" u="none" strike="noStrike">
                <a:solidFill>
                  <a:schemeClr val="lt2"/>
                </a:solidFill>
                <a:effectLst/>
                <a:uFillTx/>
                <a:latin typeface="Amazon Ember Display"/>
              </a:rPr>
              <a:t>‹#›</a:t>
            </a:fld>
            <a:endParaRPr lang="en-US" sz="900" b="0" u="none" strike="noStrike">
              <a:solidFill>
                <a:srgbClr val="FFFFFF"/>
              </a:solidFill>
              <a:effectLst/>
              <a:uFillTx/>
              <a:latin typeface="Arial"/>
            </a:endParaRPr>
          </a:p>
        </p:txBody>
      </p:sp>
      <p:pic>
        <p:nvPicPr>
          <p:cNvPr id="494" name="Picture 13"/>
          <p:cNvPicPr/>
          <p:nvPr/>
        </p:nvPicPr>
        <p:blipFill>
          <a:blip r:embed="rId3"/>
          <a:stretch/>
        </p:blipFill>
        <p:spPr>
          <a:xfrm>
            <a:off x="0" y="0"/>
            <a:ext cx="12191760" cy="6857640"/>
          </a:xfrm>
          <a:prstGeom prst="rect">
            <a:avLst/>
          </a:prstGeom>
          <a:noFill/>
          <a:ln w="0">
            <a:noFill/>
          </a:ln>
        </p:spPr>
      </p:pic>
      <p:sp>
        <p:nvSpPr>
          <p:cNvPr id="495" name="PlaceHolder 1"/>
          <p:cNvSpPr>
            <a:spLocks noGrp="1"/>
          </p:cNvSpPr>
          <p:nvPr>
            <p:ph type="title"/>
          </p:nvPr>
        </p:nvSpPr>
        <p:spPr>
          <a:xfrm>
            <a:off x="477360" y="3418200"/>
            <a:ext cx="6460560" cy="923040"/>
          </a:xfrm>
          <a:prstGeom prst="rect">
            <a:avLst/>
          </a:prstGeom>
          <a:noFill/>
          <a:ln w="0">
            <a:noFill/>
          </a:ln>
        </p:spPr>
        <p:txBody>
          <a:bodyPr lIns="91440" tIns="45720" rIns="91440" bIns="45720" anchor="t">
            <a:noAutofit/>
          </a:bodyPr>
          <a:lstStyle/>
          <a:p>
            <a:pPr indent="0" defTabSz="914400">
              <a:lnSpc>
                <a:spcPct val="90000"/>
              </a:lnSpc>
              <a:buNone/>
            </a:pPr>
            <a:r>
              <a:rPr lang="en-US" sz="6000" b="0" u="none" strike="noStrike">
                <a:solidFill>
                  <a:schemeClr val="lt2"/>
                </a:solidFill>
                <a:effectLst/>
                <a:uFillTx/>
                <a:latin typeface="Amazon Ember Display"/>
                <a:ea typeface="Amazon Ember Display"/>
              </a:rPr>
              <a:t>Enter title</a:t>
            </a:r>
            <a:endParaRPr lang="en-US" sz="6000" b="0" u="none" strike="noStrike">
              <a:solidFill>
                <a:schemeClr val="lt1"/>
              </a:solidFill>
              <a:effectLst/>
              <a:uFillTx/>
              <a:latin typeface="Calibri"/>
            </a:endParaRPr>
          </a:p>
        </p:txBody>
      </p:sp>
      <p:sp>
        <p:nvSpPr>
          <p:cNvPr id="496" name="PlaceHolder 2"/>
          <p:cNvSpPr>
            <a:spLocks noGrp="1"/>
          </p:cNvSpPr>
          <p:nvPr>
            <p:ph type="body"/>
          </p:nvPr>
        </p:nvSpPr>
        <p:spPr>
          <a:xfrm>
            <a:off x="609480" y="5262120"/>
            <a:ext cx="3796920" cy="369000"/>
          </a:xfrm>
          <a:prstGeom prst="rect">
            <a:avLst/>
          </a:prstGeom>
          <a:noFill/>
          <a:ln w="0">
            <a:noFill/>
          </a:ln>
        </p:spPr>
        <p:txBody>
          <a:bodyPr lIns="0" tIns="45720" rIns="0" bIns="45720" anchor="t">
            <a:noAutofit/>
          </a:bodyPr>
          <a:lstStyle/>
          <a:p>
            <a:pPr indent="0" defTabSz="914400">
              <a:lnSpc>
                <a:spcPct val="90000"/>
              </a:lnSpc>
              <a:spcBef>
                <a:spcPts val="1001"/>
              </a:spcBef>
              <a:buNone/>
              <a:tabLst>
                <a:tab pos="0" algn="l"/>
              </a:tabLst>
            </a:pPr>
            <a:r>
              <a:rPr lang="en-US" sz="2000" b="0" u="none" strike="noStrike">
                <a:solidFill>
                  <a:schemeClr val="lt2"/>
                </a:solidFill>
                <a:effectLst/>
                <a:uFillTx/>
                <a:latin typeface="Amazon Ember Display"/>
                <a:ea typeface="Amazon Ember Display"/>
              </a:rPr>
              <a:t>Speaker name (pronouns)</a:t>
            </a:r>
            <a:endParaRPr lang="en-US" sz="2000" b="0" u="none" strike="noStrike">
              <a:solidFill>
                <a:schemeClr val="lt1"/>
              </a:solidFill>
              <a:effectLst/>
              <a:uFillTx/>
              <a:latin typeface="Amazon Ember Display"/>
            </a:endParaRPr>
          </a:p>
        </p:txBody>
      </p:sp>
      <p:sp>
        <p:nvSpPr>
          <p:cNvPr id="497" name="PlaceHolder 3"/>
          <p:cNvSpPr>
            <a:spLocks noGrp="1"/>
          </p:cNvSpPr>
          <p:nvPr>
            <p:ph type="body"/>
          </p:nvPr>
        </p:nvSpPr>
        <p:spPr>
          <a:xfrm>
            <a:off x="609480" y="331920"/>
            <a:ext cx="6476760" cy="230400"/>
          </a:xfrm>
          <a:prstGeom prst="rect">
            <a:avLst/>
          </a:prstGeom>
          <a:noFill/>
          <a:ln w="0">
            <a:noFill/>
          </a:ln>
        </p:spPr>
        <p:txBody>
          <a:bodyPr lIns="0" tIns="45720" rIns="0" bIns="45720" anchor="t">
            <a:noAutofit/>
          </a:bodyPr>
          <a:lstStyle/>
          <a:p>
            <a:pPr indent="0" defTabSz="914400">
              <a:lnSpc>
                <a:spcPct val="90000"/>
              </a:lnSpc>
              <a:spcBef>
                <a:spcPts val="1001"/>
              </a:spcBef>
              <a:buNone/>
              <a:tabLst>
                <a:tab pos="0" algn="l"/>
              </a:tabLst>
            </a:pPr>
            <a:r>
              <a:rPr lang="en-US" sz="1000" b="0" u="none" strike="noStrike" cap="all" spc="300">
                <a:solidFill>
                  <a:schemeClr val="lt2"/>
                </a:solidFill>
                <a:effectLst/>
                <a:uFillTx/>
                <a:latin typeface="Amazon Ember Mono"/>
                <a:ea typeface="Amazon Ember Mono"/>
              </a:rPr>
              <a:t>Enter session ID if required</a:t>
            </a:r>
            <a:endParaRPr lang="en-US" sz="1000" b="0" u="none" strike="noStrike">
              <a:solidFill>
                <a:schemeClr val="lt1"/>
              </a:solidFill>
              <a:effectLst/>
              <a:uFillTx/>
              <a:latin typeface="Amazon Ember Display"/>
            </a:endParaRPr>
          </a:p>
        </p:txBody>
      </p:sp>
      <p:sp>
        <p:nvSpPr>
          <p:cNvPr id="498" name="PlaceHolder 4"/>
          <p:cNvSpPr>
            <a:spLocks noGrp="1"/>
          </p:cNvSpPr>
          <p:nvPr>
            <p:ph type="body"/>
          </p:nvPr>
        </p:nvSpPr>
        <p:spPr>
          <a:xfrm>
            <a:off x="609480" y="5674680"/>
            <a:ext cx="3796920" cy="535320"/>
          </a:xfrm>
          <a:prstGeom prst="rect">
            <a:avLst/>
          </a:prstGeom>
          <a:noFill/>
          <a:ln w="0">
            <a:noFill/>
          </a:ln>
        </p:spPr>
        <p:txBody>
          <a:bodyPr lIns="0" tIns="45720" rIns="0" bIns="45720" anchor="t">
            <a:noAutofit/>
          </a:bodyPr>
          <a:lstStyle/>
          <a:p>
            <a:pPr indent="0" defTabSz="914400">
              <a:lnSpc>
                <a:spcPct val="90000"/>
              </a:lnSpc>
              <a:spcBef>
                <a:spcPts val="1001"/>
              </a:spcBef>
              <a:spcAft>
                <a:spcPts val="300"/>
              </a:spcAft>
              <a:buNone/>
              <a:tabLst>
                <a:tab pos="0" algn="l"/>
              </a:tabLst>
            </a:pPr>
            <a:r>
              <a:rPr lang="en-US" sz="1600" b="0" u="none" strike="noStrike">
                <a:solidFill>
                  <a:schemeClr val="lt2"/>
                </a:solidFill>
                <a:effectLst/>
                <a:uFillTx/>
                <a:latin typeface="Amazon Ember Display"/>
                <a:ea typeface="Amazon Ember Display"/>
              </a:rPr>
              <a:t>Speaker job title</a:t>
            </a:r>
            <a:br>
              <a:rPr sz="1600"/>
            </a:br>
            <a:r>
              <a:rPr lang="en-US" sz="1600" b="0" u="none" strike="noStrike">
                <a:solidFill>
                  <a:schemeClr val="lt2"/>
                </a:solidFill>
                <a:effectLst/>
                <a:uFillTx/>
                <a:latin typeface="Amazon Ember Display"/>
                <a:ea typeface="Amazon Ember Display"/>
              </a:rPr>
              <a:t>Speaker company</a:t>
            </a:r>
            <a:endParaRPr lang="en-US" sz="1600" b="0" u="none" strike="noStrike">
              <a:solidFill>
                <a:schemeClr val="lt1"/>
              </a:solidFill>
              <a:effectLst/>
              <a:uFillTx/>
              <a:latin typeface="Amazon Ember Display"/>
            </a:endParaRPr>
          </a:p>
        </p:txBody>
      </p:sp>
      <p:sp>
        <p:nvSpPr>
          <p:cNvPr id="499" name="TextBox 10"/>
          <p:cNvSpPr/>
          <p:nvPr/>
        </p:nvSpPr>
        <p:spPr>
          <a:xfrm>
            <a:off x="504360" y="6389640"/>
            <a:ext cx="4452158" cy="183212"/>
          </a:xfrm>
          <a:prstGeom prst="rect">
            <a:avLst/>
          </a:prstGeom>
          <a:noFill/>
          <a:ln w="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p>
            <a:pPr defTabSz="914400">
              <a:lnSpc>
                <a:spcPct val="100000"/>
              </a:lnSpc>
            </a:pPr>
            <a:r>
              <a:rPr lang="en-US" sz="600" b="0" u="none" strike="noStrike" dirty="0">
                <a:solidFill>
                  <a:schemeClr val="tx1"/>
                </a:solidFill>
                <a:effectLst/>
                <a:uFillTx/>
                <a:latin typeface="Amazon Ember Display"/>
              </a:rPr>
              <a:t>© 2026, </a:t>
            </a:r>
            <a:r>
              <a:rPr lang="en-US" sz="600" b="0" u="none" strike="noStrike" dirty="0">
                <a:solidFill>
                  <a:schemeClr val="lt2"/>
                </a:solidFill>
                <a:effectLst/>
                <a:uFillTx/>
                <a:latin typeface="Amazon Ember Display"/>
              </a:rPr>
              <a:t>Amazon Web Services, Inc. or its affiliates. All rights reserved. Amazon Confidential and Trademark.</a:t>
            </a:r>
            <a:endParaRPr lang="en-US" sz="600" b="0" u="none" strike="noStrike" dirty="0">
              <a:solidFill>
                <a:srgbClr val="FFFFFF"/>
              </a:solidFill>
              <a:effectLst/>
              <a:uFillTx/>
              <a:latin typeface="Arial"/>
            </a:endParaRPr>
          </a:p>
        </p:txBody>
      </p:sp>
      <p:pic>
        <p:nvPicPr>
          <p:cNvPr id="500" name="Picture 3"/>
          <p:cNvPicPr/>
          <p:nvPr/>
        </p:nvPicPr>
        <p:blipFill>
          <a:blip r:embed="rId4"/>
          <a:srcRect r="55119"/>
          <a:stretch/>
        </p:blipFill>
        <p:spPr>
          <a:xfrm>
            <a:off x="612720" y="502920"/>
            <a:ext cx="1164960" cy="739800"/>
          </a:xfrm>
          <a:prstGeom prst="rect">
            <a:avLst/>
          </a:prstGeom>
          <a:noFill/>
          <a:ln w="0">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Default 1">
    <p:bg>
      <p:bgPr>
        <a:solidFill>
          <a:schemeClr val="dk1">
            <a:lumMod val="85000"/>
            <a:lumOff val="15000"/>
          </a:schemeClr>
        </a:solidFill>
        <a:effectLst/>
      </p:bgPr>
    </p:bg>
    <p:spTree>
      <p:nvGrpSpPr>
        <p:cNvPr id="1" name=""/>
        <p:cNvGrpSpPr/>
        <p:nvPr/>
      </p:nvGrpSpPr>
      <p:grpSpPr>
        <a:xfrm>
          <a:off x="0" y="0"/>
          <a:ext cx="0" cy="0"/>
          <a:chOff x="0" y="0"/>
          <a:chExt cx="0" cy="0"/>
        </a:xfrm>
      </p:grpSpPr>
      <p:pic>
        <p:nvPicPr>
          <p:cNvPr id="501" name="Picture 14"/>
          <p:cNvPicPr/>
          <p:nvPr/>
        </p:nvPicPr>
        <p:blipFill>
          <a:blip r:embed="rId2"/>
          <a:stretch/>
        </p:blipFill>
        <p:spPr>
          <a:xfrm>
            <a:off x="595440" y="6338160"/>
            <a:ext cx="365400" cy="218520"/>
          </a:xfrm>
          <a:prstGeom prst="rect">
            <a:avLst/>
          </a:prstGeom>
          <a:noFill/>
          <a:ln w="0">
            <a:noFill/>
          </a:ln>
        </p:spPr>
      </p:pic>
      <p:sp>
        <p:nvSpPr>
          <p:cNvPr id="502" name="TextBox 10"/>
          <p:cNvSpPr/>
          <p:nvPr/>
        </p:nvSpPr>
        <p:spPr>
          <a:xfrm>
            <a:off x="1141200" y="6389640"/>
            <a:ext cx="4452158" cy="183212"/>
          </a:xfrm>
          <a:prstGeom prst="rect">
            <a:avLst/>
          </a:prstGeom>
          <a:noFill/>
          <a:ln w="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p>
            <a:pPr defTabSz="914400">
              <a:lnSpc>
                <a:spcPct val="100000"/>
              </a:lnSpc>
            </a:pPr>
            <a:r>
              <a:rPr lang="en-US" sz="600" b="0" u="none" strike="noStrike" dirty="0">
                <a:solidFill>
                  <a:schemeClr val="lt2"/>
                </a:solidFill>
                <a:effectLst/>
                <a:uFillTx/>
                <a:latin typeface="Amazon Ember Display"/>
              </a:rPr>
              <a:t>© </a:t>
            </a:r>
            <a:r>
              <a:rPr lang="en-US" sz="600" b="0" u="none" strike="noStrike" dirty="0">
                <a:solidFill>
                  <a:schemeClr val="tx1"/>
                </a:solidFill>
                <a:effectLst/>
                <a:uFillTx/>
                <a:latin typeface="Amazon Ember Display"/>
              </a:rPr>
              <a:t>2026</a:t>
            </a:r>
            <a:r>
              <a:rPr lang="en-US" sz="600" b="0" u="none" strike="noStrike" dirty="0">
                <a:solidFill>
                  <a:schemeClr val="lt2"/>
                </a:solidFill>
                <a:effectLst/>
                <a:uFillTx/>
                <a:latin typeface="Amazon Ember Display"/>
              </a:rPr>
              <a:t>, Amazon Web Services, Inc. or its affiliates. All rights reserved. Amazon Confidential and Trademark.</a:t>
            </a:r>
            <a:endParaRPr lang="en-US" sz="600" b="0" u="none" strike="noStrike" dirty="0">
              <a:solidFill>
                <a:srgbClr val="FFFFFF"/>
              </a:solidFill>
              <a:effectLst/>
              <a:uFillTx/>
              <a:latin typeface="Arial"/>
            </a:endParaRPr>
          </a:p>
        </p:txBody>
      </p:sp>
      <p:sp>
        <p:nvSpPr>
          <p:cNvPr id="503" name="Slide Number Placeholder 5"/>
          <p:cNvSpPr/>
          <p:nvPr/>
        </p:nvSpPr>
        <p:spPr>
          <a:xfrm>
            <a:off x="8929080" y="6289560"/>
            <a:ext cx="2742840" cy="364680"/>
          </a:xfrm>
          <a:prstGeom prst="rect">
            <a:avLst/>
          </a:prstGeom>
          <a:noFill/>
          <a:ln w="0">
            <a:noFill/>
          </a:ln>
        </p:spPr>
        <p:style>
          <a:lnRef idx="0">
            <a:scrgbClr r="0" g="0" b="0"/>
          </a:lnRef>
          <a:fillRef idx="0">
            <a:scrgbClr r="0" g="0" b="0"/>
          </a:fillRef>
          <a:effectRef idx="0">
            <a:scrgbClr r="0" g="0" b="0"/>
          </a:effectRef>
          <a:fontRef idx="minor"/>
        </p:style>
        <p:txBody>
          <a:bodyPr anchor="ctr">
            <a:noAutofit/>
          </a:bodyPr>
          <a:lstStyle/>
          <a:p>
            <a:pPr algn="r" defTabSz="914400">
              <a:lnSpc>
                <a:spcPct val="100000"/>
              </a:lnSpc>
            </a:pPr>
            <a:fld id="{A8702A7E-8D09-45A4-B90F-1C56BE168354}" type="slidenum">
              <a:rPr lang="en-US" sz="900" b="0" u="none" strike="noStrike">
                <a:solidFill>
                  <a:schemeClr val="lt2"/>
                </a:solidFill>
                <a:effectLst/>
                <a:uFillTx/>
                <a:latin typeface="Amazon Ember Display"/>
              </a:rPr>
              <a:t>‹#›</a:t>
            </a:fld>
            <a:endParaRPr lang="en-US" sz="900" b="0" u="none" strike="noStrike">
              <a:solidFill>
                <a:srgbClr val="FFFFFF"/>
              </a:solidFill>
              <a:effectLst/>
              <a:uFillTx/>
              <a:latin typeface="Arial"/>
            </a:endParaRPr>
          </a:p>
        </p:txBody>
      </p:sp>
      <p:sp>
        <p:nvSpPr>
          <p:cNvPr id="504" name="PlaceHolder 1"/>
          <p:cNvSpPr>
            <a:spLocks noGrp="1"/>
          </p:cNvSpPr>
          <p:nvPr>
            <p:ph type="title"/>
          </p:nvPr>
        </p:nvSpPr>
        <p:spPr>
          <a:xfrm>
            <a:off x="609480" y="914400"/>
            <a:ext cx="10972440" cy="590400"/>
          </a:xfrm>
          <a:prstGeom prst="rect">
            <a:avLst/>
          </a:prstGeom>
          <a:noFill/>
          <a:ln w="0">
            <a:noFill/>
          </a:ln>
        </p:spPr>
        <p:txBody>
          <a:bodyPr lIns="91440" tIns="45720" rIns="91440" bIns="45720" anchor="ctr">
            <a:noAutofit/>
          </a:bodyPr>
          <a:lstStyle/>
          <a:p>
            <a:pPr indent="0" defTabSz="914400">
              <a:lnSpc>
                <a:spcPct val="90000"/>
              </a:lnSpc>
              <a:buNone/>
            </a:pPr>
            <a:r>
              <a:rPr lang="en-US" sz="3600" b="0" u="none" strike="noStrike">
                <a:solidFill>
                  <a:schemeClr val="lt1"/>
                </a:solidFill>
                <a:effectLst/>
                <a:uFillTx/>
                <a:latin typeface="Amazon Ember Display"/>
                <a:ea typeface="Amazon Ember Display"/>
              </a:rPr>
              <a:t>Title only layout</a:t>
            </a:r>
            <a:endParaRPr lang="en-US" sz="3600" b="0" u="none" strike="noStrike">
              <a:solidFill>
                <a:schemeClr val="lt1"/>
              </a:solidFill>
              <a:effectLst/>
              <a:uFillTx/>
              <a:latin typeface="Calibri"/>
            </a:endParaRPr>
          </a:p>
        </p:txBody>
      </p:sp>
      <p:sp>
        <p:nvSpPr>
          <p:cNvPr id="505" name="PlaceHolder 2"/>
          <p:cNvSpPr>
            <a:spLocks noGrp="1"/>
          </p:cNvSpPr>
          <p:nvPr>
            <p:ph type="dt" idx="115"/>
          </p:nvPr>
        </p:nvSpPr>
        <p:spPr>
          <a:xfrm>
            <a:off x="838080" y="6953400"/>
            <a:ext cx="2742840" cy="364680"/>
          </a:xfrm>
          <a:prstGeom prst="rect">
            <a:avLst/>
          </a:prstGeom>
          <a:noFill/>
          <a:ln w="0">
            <a:noFill/>
          </a:ln>
        </p:spPr>
        <p:txBody>
          <a:bodyPr lIns="91440" tIns="45720" rIns="91440" bIns="45720" anchor="ctr">
            <a:noAutofit/>
          </a:bodyPr>
          <a:lstStyle>
            <a:lvl1pPr indent="0" defTabSz="914400">
              <a:lnSpc>
                <a:spcPct val="100000"/>
              </a:lnSpc>
              <a:buNone/>
              <a:defRPr lang="en-US" sz="900" b="0" u="none" strike="noStrike">
                <a:solidFill>
                  <a:schemeClr val="lt1">
                    <a:tint val="75000"/>
                  </a:schemeClr>
                </a:solidFill>
                <a:effectLst/>
                <a:uFillTx/>
                <a:latin typeface="Amazon Ember Display"/>
              </a:defRPr>
            </a:lvl1pPr>
          </a:lstStyle>
          <a:p>
            <a:pPr indent="0" defTabSz="914400">
              <a:lnSpc>
                <a:spcPct val="100000"/>
              </a:lnSpc>
              <a:buNone/>
            </a:pPr>
            <a:r>
              <a:rPr lang="en-US" sz="900" b="0" u="none" strike="noStrike">
                <a:solidFill>
                  <a:schemeClr val="lt1">
                    <a:tint val="75000"/>
                  </a:schemeClr>
                </a:solidFill>
                <a:effectLst/>
                <a:uFillTx/>
                <a:latin typeface="Amazon Ember Display"/>
              </a:rPr>
              <a:t>&lt;date/time&gt;</a:t>
            </a:r>
            <a:endParaRPr lang="en-US" sz="900" b="0" u="none" strike="noStrike">
              <a:solidFill>
                <a:srgbClr val="FFFFFF"/>
              </a:solidFill>
              <a:effectLst/>
              <a:uFillTx/>
              <a:latin typeface="Times New Roman"/>
            </a:endParaRPr>
          </a:p>
        </p:txBody>
      </p:sp>
      <p:sp>
        <p:nvSpPr>
          <p:cNvPr id="506" name="PlaceHolder 3"/>
          <p:cNvSpPr>
            <a:spLocks noGrp="1"/>
          </p:cNvSpPr>
          <p:nvPr>
            <p:ph type="ftr" idx="116"/>
          </p:nvPr>
        </p:nvSpPr>
        <p:spPr>
          <a:xfrm>
            <a:off x="4038480" y="6953400"/>
            <a:ext cx="4114440" cy="364680"/>
          </a:xfrm>
          <a:prstGeom prst="rect">
            <a:avLst/>
          </a:prstGeom>
          <a:noFill/>
          <a:ln w="0">
            <a:noFill/>
          </a:ln>
        </p:spPr>
        <p:txBody>
          <a:bodyPr lIns="91440" tIns="45720" rIns="91440" bIns="45720" anchor="ctr">
            <a:noAutofit/>
          </a:bodyPr>
          <a:lstStyle>
            <a:lvl1pPr indent="0" algn="ctr">
              <a:buNone/>
              <a:defRPr lang="en-US" sz="1400" b="0" u="none" strike="noStrike">
                <a:solidFill>
                  <a:srgbClr val="FFFFFF"/>
                </a:solidFill>
                <a:effectLst/>
                <a:uFillTx/>
                <a:latin typeface="Times New Roman"/>
              </a:defRPr>
            </a:lvl1pPr>
          </a:lstStyle>
          <a:p>
            <a:pPr indent="0" algn="ctr">
              <a:buNone/>
            </a:pPr>
            <a:r>
              <a:rPr lang="en-US" sz="1400" b="0" u="none" strike="noStrike">
                <a:solidFill>
                  <a:srgbClr val="FFFFFF"/>
                </a:solidFill>
                <a:effectLst/>
                <a:uFillTx/>
                <a:latin typeface="Times New Roman"/>
              </a:rPr>
              <a:t>&lt;footer&gt;</a:t>
            </a:r>
          </a:p>
        </p:txBody>
      </p:sp>
      <p:sp>
        <p:nvSpPr>
          <p:cNvPr id="507" name="PlaceHolder 4"/>
          <p:cNvSpPr>
            <a:spLocks noGrp="1"/>
          </p:cNvSpPr>
          <p:nvPr>
            <p:ph type="sldNum" idx="117"/>
          </p:nvPr>
        </p:nvSpPr>
        <p:spPr>
          <a:xfrm>
            <a:off x="8929080" y="6289560"/>
            <a:ext cx="2742840" cy="364680"/>
          </a:xfrm>
          <a:prstGeom prst="rect">
            <a:avLst/>
          </a:prstGeom>
          <a:noFill/>
          <a:ln w="0">
            <a:noFill/>
          </a:ln>
        </p:spPr>
        <p:txBody>
          <a:bodyPr lIns="91440" tIns="45720" rIns="91440" bIns="45720" anchor="ctr">
            <a:noAutofit/>
          </a:bodyPr>
          <a:lstStyle>
            <a:lvl1pPr indent="0" algn="r" defTabSz="914400">
              <a:lnSpc>
                <a:spcPct val="100000"/>
              </a:lnSpc>
              <a:buNone/>
              <a:defRPr lang="en-US" sz="900" b="0" u="none" strike="noStrike">
                <a:solidFill>
                  <a:schemeClr val="lt2"/>
                </a:solidFill>
                <a:effectLst/>
                <a:uFillTx/>
                <a:latin typeface="Amazon Ember Display"/>
              </a:defRPr>
            </a:lvl1pPr>
          </a:lstStyle>
          <a:p>
            <a:pPr indent="0" algn="r" defTabSz="914400">
              <a:lnSpc>
                <a:spcPct val="100000"/>
              </a:lnSpc>
              <a:buNone/>
            </a:pPr>
            <a:fld id="{6219E65F-BA0E-4414-87CF-BDBFAA222458}" type="slidenum">
              <a:rPr lang="en-US" sz="900" b="0" u="none" strike="noStrike">
                <a:solidFill>
                  <a:schemeClr val="lt2"/>
                </a:solidFill>
                <a:effectLst/>
                <a:uFillTx/>
                <a:latin typeface="Amazon Ember Display"/>
              </a:rPr>
              <a:t>‹#›</a:t>
            </a:fld>
            <a:endParaRPr lang="en-US" sz="900" b="0" u="none" strike="noStrike">
              <a:solidFill>
                <a:srgbClr val="FFFFFF"/>
              </a:solidFill>
              <a:effectLst/>
              <a:uFillTx/>
              <a:latin typeface="Times New Roman"/>
            </a:endParaRPr>
          </a:p>
        </p:txBody>
      </p:sp>
      <p:sp>
        <p:nvSpPr>
          <p:cNvPr id="508" name="PlaceHolder 5"/>
          <p:cNvSpPr>
            <a:spLocks noGrp="1"/>
          </p:cNvSpPr>
          <p:nvPr>
            <p:ph type="body"/>
          </p:nvPr>
        </p:nvSpPr>
        <p:spPr>
          <a:xfrm>
            <a:off x="609480" y="1604520"/>
            <a:ext cx="10972440" cy="3977280"/>
          </a:xfrm>
          <a:prstGeom prst="rect">
            <a:avLst/>
          </a:prstGeom>
          <a:noFill/>
          <a:ln w="0">
            <a:noFill/>
          </a:ln>
        </p:spPr>
        <p:txBody>
          <a:bodyPr lIns="0" tIns="0" rIns="0" bIns="0" anchor="t">
            <a:normAutofit/>
          </a:bodyPr>
          <a:lstStyle/>
          <a:p>
            <a:pPr marL="432000" indent="-324000">
              <a:lnSpc>
                <a:spcPct val="90000"/>
              </a:lnSpc>
              <a:spcBef>
                <a:spcPts val="1417"/>
              </a:spcBef>
              <a:buClr>
                <a:srgbClr val="FFFFFF"/>
              </a:buClr>
              <a:buSzPct val="45000"/>
              <a:buFont typeface="Wingdings" charset="2"/>
              <a:buChar char=""/>
            </a:pPr>
            <a:r>
              <a:rPr lang="en-US" sz="2800" b="0" u="none" strike="noStrike">
                <a:solidFill>
                  <a:schemeClr val="lt1"/>
                </a:solidFill>
                <a:effectLst/>
                <a:uFillTx/>
                <a:latin typeface="Amazon Ember Display"/>
              </a:rPr>
              <a:t>Click to edit the outline text format</a:t>
            </a:r>
          </a:p>
          <a:p>
            <a:pPr marL="864000" lvl="1" indent="-324000">
              <a:lnSpc>
                <a:spcPct val="90000"/>
              </a:lnSpc>
              <a:spcBef>
                <a:spcPts val="1134"/>
              </a:spcBef>
              <a:buClr>
                <a:srgbClr val="FFFFFF"/>
              </a:buClr>
              <a:buSzPct val="75000"/>
              <a:buFont typeface="Symbol" charset="2"/>
              <a:buChar char=""/>
            </a:pPr>
            <a:r>
              <a:rPr lang="en-US" sz="2000" b="0" u="none" strike="noStrike">
                <a:solidFill>
                  <a:schemeClr val="lt1"/>
                </a:solidFill>
                <a:effectLst/>
                <a:uFillTx/>
                <a:latin typeface="Amazon Ember Display"/>
              </a:rPr>
              <a:t>Second Outline Level</a:t>
            </a:r>
          </a:p>
          <a:p>
            <a:pPr marL="1296000" lvl="2" indent="-288000">
              <a:lnSpc>
                <a:spcPct val="90000"/>
              </a:lnSpc>
              <a:spcBef>
                <a:spcPts val="850"/>
              </a:spcBef>
              <a:buClr>
                <a:srgbClr val="FFFFFF"/>
              </a:buClr>
              <a:buSzPct val="45000"/>
              <a:buFont typeface="Wingdings" charset="2"/>
              <a:buChar char=""/>
            </a:pPr>
            <a:r>
              <a:rPr lang="en-US" sz="1800" b="0" u="none" strike="noStrike">
                <a:solidFill>
                  <a:schemeClr val="lt1"/>
                </a:solidFill>
                <a:effectLst/>
                <a:uFillTx/>
                <a:latin typeface="Amazon Ember Display"/>
              </a:rPr>
              <a:t>Third Outline Level</a:t>
            </a:r>
          </a:p>
          <a:p>
            <a:pPr marL="1728000" lvl="3" indent="-216000">
              <a:lnSpc>
                <a:spcPct val="90000"/>
              </a:lnSpc>
              <a:spcBef>
                <a:spcPts val="567"/>
              </a:spcBef>
              <a:buClr>
                <a:srgbClr val="FFFFFF"/>
              </a:buClr>
              <a:buSzPct val="75000"/>
              <a:buFont typeface="Symbol" charset="2"/>
              <a:buChar char=""/>
            </a:pPr>
            <a:r>
              <a:rPr lang="en-US" sz="1800" b="0" u="none" strike="noStrike">
                <a:solidFill>
                  <a:schemeClr val="lt1"/>
                </a:solidFill>
                <a:effectLst/>
                <a:uFillTx/>
                <a:latin typeface="Amazon Ember Display"/>
              </a:rPr>
              <a:t>Fourth Outline Level</a:t>
            </a:r>
          </a:p>
          <a:p>
            <a:pPr marL="2160000" lvl="4" indent="-216000">
              <a:lnSpc>
                <a:spcPct val="90000"/>
              </a:lnSpc>
              <a:spcBef>
                <a:spcPts val="283"/>
              </a:spcBef>
              <a:buClr>
                <a:srgbClr val="FFFFFF"/>
              </a:buClr>
              <a:buSzPct val="45000"/>
              <a:buFont typeface="Wingdings" charset="2"/>
              <a:buChar char=""/>
            </a:pPr>
            <a:r>
              <a:rPr lang="en-US" sz="2000" b="0" u="none" strike="noStrike">
                <a:solidFill>
                  <a:schemeClr val="lt1"/>
                </a:solidFill>
                <a:effectLst/>
                <a:uFillTx/>
                <a:latin typeface="Amazon Ember Display"/>
              </a:rPr>
              <a:t>Fifth Outline Level</a:t>
            </a:r>
          </a:p>
          <a:p>
            <a:pPr marL="2592000" lvl="5" indent="-216000">
              <a:lnSpc>
                <a:spcPct val="90000"/>
              </a:lnSpc>
              <a:spcBef>
                <a:spcPts val="283"/>
              </a:spcBef>
              <a:buClr>
                <a:srgbClr val="FFFFFF"/>
              </a:buClr>
              <a:buSzPct val="45000"/>
              <a:buFont typeface="Wingdings" charset="2"/>
              <a:buChar char=""/>
            </a:pPr>
            <a:r>
              <a:rPr lang="en-US" sz="2000" b="0" u="none" strike="noStrike">
                <a:solidFill>
                  <a:schemeClr val="lt1"/>
                </a:solidFill>
                <a:effectLst/>
                <a:uFillTx/>
                <a:latin typeface="Amazon Ember Display"/>
              </a:rPr>
              <a:t>Sixth Outline Level</a:t>
            </a:r>
          </a:p>
          <a:p>
            <a:pPr marL="3024000" lvl="6" indent="-216000">
              <a:lnSpc>
                <a:spcPct val="90000"/>
              </a:lnSpc>
              <a:spcBef>
                <a:spcPts val="283"/>
              </a:spcBef>
              <a:buClr>
                <a:srgbClr val="FFFFFF"/>
              </a:buClr>
              <a:buSzPct val="45000"/>
              <a:buFont typeface="Wingdings" charset="2"/>
              <a:buChar char=""/>
            </a:pPr>
            <a:r>
              <a:rPr lang="en-US" sz="2000" b="0" u="none" strike="noStrike">
                <a:solidFill>
                  <a:schemeClr val="lt1"/>
                </a:solidFill>
                <a:effectLst/>
                <a:uFillTx/>
                <a:latin typeface="Amazon Ember Display"/>
              </a:rPr>
              <a:t>Seventh Outline Level</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Only" preserve="1">
  <p:cSld name="Default 2">
    <p:bg>
      <p:bgPr>
        <a:solidFill>
          <a:schemeClr val="dk1">
            <a:lumMod val="85000"/>
            <a:lumOff val="15000"/>
          </a:schemeClr>
        </a:solidFill>
        <a:effectLst/>
      </p:bgPr>
    </p:bg>
    <p:spTree>
      <p:nvGrpSpPr>
        <p:cNvPr id="1" name=""/>
        <p:cNvGrpSpPr/>
        <p:nvPr/>
      </p:nvGrpSpPr>
      <p:grpSpPr>
        <a:xfrm>
          <a:off x="0" y="0"/>
          <a:ext cx="0" cy="0"/>
          <a:chOff x="0" y="0"/>
          <a:chExt cx="0" cy="0"/>
        </a:xfrm>
      </p:grpSpPr>
      <p:pic>
        <p:nvPicPr>
          <p:cNvPr id="509" name="Picture 14"/>
          <p:cNvPicPr/>
          <p:nvPr/>
        </p:nvPicPr>
        <p:blipFill>
          <a:blip r:embed="rId2"/>
          <a:stretch/>
        </p:blipFill>
        <p:spPr>
          <a:xfrm>
            <a:off x="595440" y="6338160"/>
            <a:ext cx="365400" cy="218520"/>
          </a:xfrm>
          <a:prstGeom prst="rect">
            <a:avLst/>
          </a:prstGeom>
          <a:noFill/>
          <a:ln w="0">
            <a:noFill/>
          </a:ln>
        </p:spPr>
      </p:pic>
      <p:sp>
        <p:nvSpPr>
          <p:cNvPr id="510" name="TextBox 10"/>
          <p:cNvSpPr/>
          <p:nvPr/>
        </p:nvSpPr>
        <p:spPr>
          <a:xfrm>
            <a:off x="1141200" y="6389640"/>
            <a:ext cx="3936960" cy="184320"/>
          </a:xfrm>
          <a:prstGeom prst="rect">
            <a:avLst/>
          </a:prstGeom>
          <a:noFill/>
          <a:ln w="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p>
            <a:pPr defTabSz="914400">
              <a:lnSpc>
                <a:spcPct val="100000"/>
              </a:lnSpc>
            </a:pPr>
            <a:r>
              <a:rPr lang="en-US" sz="600" b="0" u="none" strike="noStrike">
                <a:solidFill>
                  <a:schemeClr val="lt2"/>
                </a:solidFill>
                <a:effectLst/>
                <a:uFillTx/>
                <a:latin typeface="Amazon Ember Display"/>
              </a:rPr>
              <a:t>© 2025, Amazon Web Services, Inc. or its affiliates. All rights reserved. Amazon Confidential and Trademark.</a:t>
            </a:r>
            <a:endParaRPr lang="en-US" sz="600" b="0" u="none" strike="noStrike">
              <a:solidFill>
                <a:srgbClr val="FFFFFF"/>
              </a:solidFill>
              <a:effectLst/>
              <a:uFillTx/>
              <a:latin typeface="Arial"/>
            </a:endParaRPr>
          </a:p>
        </p:txBody>
      </p:sp>
      <p:sp>
        <p:nvSpPr>
          <p:cNvPr id="511" name="Slide Number Placeholder 5"/>
          <p:cNvSpPr/>
          <p:nvPr/>
        </p:nvSpPr>
        <p:spPr>
          <a:xfrm>
            <a:off x="8929080" y="6289560"/>
            <a:ext cx="2742840" cy="364680"/>
          </a:xfrm>
          <a:prstGeom prst="rect">
            <a:avLst/>
          </a:prstGeom>
          <a:noFill/>
          <a:ln w="0">
            <a:noFill/>
          </a:ln>
        </p:spPr>
        <p:style>
          <a:lnRef idx="0">
            <a:scrgbClr r="0" g="0" b="0"/>
          </a:lnRef>
          <a:fillRef idx="0">
            <a:scrgbClr r="0" g="0" b="0"/>
          </a:fillRef>
          <a:effectRef idx="0">
            <a:scrgbClr r="0" g="0" b="0"/>
          </a:effectRef>
          <a:fontRef idx="minor"/>
        </p:style>
        <p:txBody>
          <a:bodyPr anchor="ctr">
            <a:noAutofit/>
          </a:bodyPr>
          <a:lstStyle/>
          <a:p>
            <a:pPr algn="r" defTabSz="914400">
              <a:lnSpc>
                <a:spcPct val="100000"/>
              </a:lnSpc>
            </a:pPr>
            <a:fld id="{DBB377B5-4684-4E2E-ADCB-0B7FE16F41C0}" type="slidenum">
              <a:rPr lang="en-US" sz="900" b="0" u="none" strike="noStrike">
                <a:solidFill>
                  <a:schemeClr val="lt2"/>
                </a:solidFill>
                <a:effectLst/>
                <a:uFillTx/>
                <a:latin typeface="Amazon Ember Display"/>
              </a:rPr>
              <a:t>‹#›</a:t>
            </a:fld>
            <a:endParaRPr lang="en-US" sz="900" b="0" u="none" strike="noStrike">
              <a:solidFill>
                <a:srgbClr val="FFFFFF"/>
              </a:solidFill>
              <a:effectLst/>
              <a:uFillTx/>
              <a:latin typeface="Arial"/>
            </a:endParaRPr>
          </a:p>
        </p:txBody>
      </p:sp>
      <p:pic>
        <p:nvPicPr>
          <p:cNvPr id="512" name="Picture 2"/>
          <p:cNvPicPr/>
          <p:nvPr/>
        </p:nvPicPr>
        <p:blipFill>
          <a:blip r:embed="rId3"/>
          <a:stretch/>
        </p:blipFill>
        <p:spPr>
          <a:xfrm>
            <a:off x="0" y="0"/>
            <a:ext cx="12191760" cy="6857640"/>
          </a:xfrm>
          <a:prstGeom prst="rect">
            <a:avLst/>
          </a:prstGeom>
          <a:noFill/>
          <a:ln w="0">
            <a:noFill/>
          </a:ln>
        </p:spPr>
      </p:pic>
      <p:sp>
        <p:nvSpPr>
          <p:cNvPr id="513" name="PlaceHolder 1"/>
          <p:cNvSpPr>
            <a:spLocks noGrp="1"/>
          </p:cNvSpPr>
          <p:nvPr>
            <p:ph type="title"/>
          </p:nvPr>
        </p:nvSpPr>
        <p:spPr>
          <a:xfrm>
            <a:off x="609480" y="914400"/>
            <a:ext cx="10972440" cy="590400"/>
          </a:xfrm>
          <a:prstGeom prst="rect">
            <a:avLst/>
          </a:prstGeom>
          <a:noFill/>
          <a:ln w="0">
            <a:noFill/>
          </a:ln>
        </p:spPr>
        <p:txBody>
          <a:bodyPr lIns="91440" tIns="45720" rIns="91440" bIns="45720" anchor="ctr">
            <a:noAutofit/>
          </a:bodyPr>
          <a:lstStyle/>
          <a:p>
            <a:pPr indent="0" defTabSz="914400">
              <a:lnSpc>
                <a:spcPct val="90000"/>
              </a:lnSpc>
              <a:buNone/>
            </a:pPr>
            <a:r>
              <a:rPr lang="en-US" sz="3600" b="0" u="none" strike="noStrike">
                <a:solidFill>
                  <a:schemeClr val="lt2"/>
                </a:solidFill>
                <a:effectLst/>
                <a:uFillTx/>
                <a:latin typeface="Amazon Ember Display"/>
                <a:ea typeface="Amazon Ember Display"/>
              </a:rPr>
              <a:t>Title only layout with gradient</a:t>
            </a:r>
            <a:endParaRPr lang="en-US" sz="3600" b="0" u="none" strike="noStrike">
              <a:solidFill>
                <a:schemeClr val="lt1"/>
              </a:solidFill>
              <a:effectLst/>
              <a:uFillTx/>
              <a:latin typeface="Calibri"/>
            </a:endParaRPr>
          </a:p>
        </p:txBody>
      </p:sp>
      <p:sp>
        <p:nvSpPr>
          <p:cNvPr id="514" name="PlaceHolder 2"/>
          <p:cNvSpPr>
            <a:spLocks noGrp="1"/>
          </p:cNvSpPr>
          <p:nvPr>
            <p:ph type="dt" idx="118"/>
          </p:nvPr>
        </p:nvSpPr>
        <p:spPr>
          <a:xfrm>
            <a:off x="838080" y="6953400"/>
            <a:ext cx="2742840" cy="364680"/>
          </a:xfrm>
          <a:prstGeom prst="rect">
            <a:avLst/>
          </a:prstGeom>
          <a:noFill/>
          <a:ln w="0">
            <a:noFill/>
          </a:ln>
        </p:spPr>
        <p:txBody>
          <a:bodyPr lIns="91440" tIns="45720" rIns="91440" bIns="45720" anchor="ctr">
            <a:noAutofit/>
          </a:bodyPr>
          <a:lstStyle>
            <a:lvl1pPr indent="0" defTabSz="914400">
              <a:lnSpc>
                <a:spcPct val="100000"/>
              </a:lnSpc>
              <a:buNone/>
              <a:defRPr lang="en-US" sz="900" b="0" u="none" strike="noStrike">
                <a:solidFill>
                  <a:schemeClr val="lt1">
                    <a:tint val="75000"/>
                  </a:schemeClr>
                </a:solidFill>
                <a:effectLst/>
                <a:uFillTx/>
                <a:latin typeface="Amazon Ember Display"/>
              </a:defRPr>
            </a:lvl1pPr>
          </a:lstStyle>
          <a:p>
            <a:pPr indent="0" defTabSz="914400">
              <a:lnSpc>
                <a:spcPct val="100000"/>
              </a:lnSpc>
              <a:buNone/>
            </a:pPr>
            <a:r>
              <a:rPr lang="en-US" sz="900" b="0" u="none" strike="noStrike">
                <a:solidFill>
                  <a:schemeClr val="lt1">
                    <a:tint val="75000"/>
                  </a:schemeClr>
                </a:solidFill>
                <a:effectLst/>
                <a:uFillTx/>
                <a:latin typeface="Amazon Ember Display"/>
              </a:rPr>
              <a:t>&lt;date/time&gt;</a:t>
            </a:r>
            <a:endParaRPr lang="en-US" sz="900" b="0" u="none" strike="noStrike">
              <a:solidFill>
                <a:srgbClr val="FFFFFF"/>
              </a:solidFill>
              <a:effectLst/>
              <a:uFillTx/>
              <a:latin typeface="Times New Roman"/>
            </a:endParaRPr>
          </a:p>
        </p:txBody>
      </p:sp>
      <p:sp>
        <p:nvSpPr>
          <p:cNvPr id="515" name="PlaceHolder 3"/>
          <p:cNvSpPr>
            <a:spLocks noGrp="1"/>
          </p:cNvSpPr>
          <p:nvPr>
            <p:ph type="ftr" idx="119"/>
          </p:nvPr>
        </p:nvSpPr>
        <p:spPr>
          <a:xfrm>
            <a:off x="4038480" y="6953400"/>
            <a:ext cx="4114440" cy="364680"/>
          </a:xfrm>
          <a:prstGeom prst="rect">
            <a:avLst/>
          </a:prstGeom>
          <a:noFill/>
          <a:ln w="0">
            <a:noFill/>
          </a:ln>
        </p:spPr>
        <p:txBody>
          <a:bodyPr lIns="91440" tIns="45720" rIns="91440" bIns="45720" anchor="ctr">
            <a:noAutofit/>
          </a:bodyPr>
          <a:lstStyle>
            <a:lvl1pPr indent="0" algn="ctr">
              <a:buNone/>
              <a:defRPr lang="en-US" sz="1400" b="0" u="none" strike="noStrike">
                <a:solidFill>
                  <a:srgbClr val="FFFFFF"/>
                </a:solidFill>
                <a:effectLst/>
                <a:uFillTx/>
                <a:latin typeface="Times New Roman"/>
              </a:defRPr>
            </a:lvl1pPr>
          </a:lstStyle>
          <a:p>
            <a:pPr indent="0" algn="ctr">
              <a:buNone/>
            </a:pPr>
            <a:r>
              <a:rPr lang="en-US" sz="1400" b="0" u="none" strike="noStrike">
                <a:solidFill>
                  <a:srgbClr val="FFFFFF"/>
                </a:solidFill>
                <a:effectLst/>
                <a:uFillTx/>
                <a:latin typeface="Times New Roman"/>
              </a:rPr>
              <a:t>&lt;footer&gt;</a:t>
            </a:r>
          </a:p>
        </p:txBody>
      </p:sp>
      <p:sp>
        <p:nvSpPr>
          <p:cNvPr id="516" name="PlaceHolder 4"/>
          <p:cNvSpPr>
            <a:spLocks noGrp="1"/>
          </p:cNvSpPr>
          <p:nvPr>
            <p:ph type="sldNum" idx="120"/>
          </p:nvPr>
        </p:nvSpPr>
        <p:spPr>
          <a:xfrm>
            <a:off x="8929080" y="6289560"/>
            <a:ext cx="2742840" cy="364680"/>
          </a:xfrm>
          <a:prstGeom prst="rect">
            <a:avLst/>
          </a:prstGeom>
          <a:noFill/>
          <a:ln w="0">
            <a:noFill/>
          </a:ln>
        </p:spPr>
        <p:txBody>
          <a:bodyPr lIns="91440" tIns="45720" rIns="91440" bIns="45720" anchor="ctr">
            <a:noAutofit/>
          </a:bodyPr>
          <a:lstStyle>
            <a:lvl1pPr indent="0" algn="r" defTabSz="914400">
              <a:lnSpc>
                <a:spcPct val="100000"/>
              </a:lnSpc>
              <a:buNone/>
              <a:defRPr lang="en-US" sz="900" b="0" u="none" strike="noStrike">
                <a:solidFill>
                  <a:schemeClr val="lt2"/>
                </a:solidFill>
                <a:effectLst/>
                <a:uFillTx/>
                <a:latin typeface="Amazon Ember Display"/>
              </a:defRPr>
            </a:lvl1pPr>
          </a:lstStyle>
          <a:p>
            <a:pPr indent="0" algn="r" defTabSz="914400">
              <a:lnSpc>
                <a:spcPct val="100000"/>
              </a:lnSpc>
              <a:buNone/>
            </a:pPr>
            <a:fld id="{B5C4B9DA-5437-4AC0-9E3F-A0F3165FF939}" type="slidenum">
              <a:rPr lang="en-US" sz="900" b="0" u="none" strike="noStrike">
                <a:solidFill>
                  <a:schemeClr val="lt2"/>
                </a:solidFill>
                <a:effectLst/>
                <a:uFillTx/>
                <a:latin typeface="Amazon Ember Display"/>
              </a:rPr>
              <a:t>‹#›</a:t>
            </a:fld>
            <a:endParaRPr lang="en-US" sz="900" b="0" u="none" strike="noStrike">
              <a:solidFill>
                <a:srgbClr val="FFFFFF"/>
              </a:solidFill>
              <a:effectLst/>
              <a:uFillTx/>
              <a:latin typeface="Times New Roman"/>
            </a:endParaRPr>
          </a:p>
        </p:txBody>
      </p:sp>
      <p:pic>
        <p:nvPicPr>
          <p:cNvPr id="517" name="Picture 3"/>
          <p:cNvPicPr/>
          <p:nvPr/>
        </p:nvPicPr>
        <p:blipFill>
          <a:blip r:embed="rId2"/>
          <a:stretch/>
        </p:blipFill>
        <p:spPr>
          <a:xfrm>
            <a:off x="595440" y="6338160"/>
            <a:ext cx="365400" cy="218520"/>
          </a:xfrm>
          <a:prstGeom prst="rect">
            <a:avLst/>
          </a:prstGeom>
          <a:noFill/>
          <a:ln w="0">
            <a:noFill/>
          </a:ln>
        </p:spPr>
      </p:pic>
      <p:sp>
        <p:nvSpPr>
          <p:cNvPr id="518" name="TextBox 4"/>
          <p:cNvSpPr/>
          <p:nvPr/>
        </p:nvSpPr>
        <p:spPr>
          <a:xfrm>
            <a:off x="1141200" y="6389640"/>
            <a:ext cx="4452158" cy="183212"/>
          </a:xfrm>
          <a:prstGeom prst="rect">
            <a:avLst/>
          </a:prstGeom>
          <a:noFill/>
          <a:ln w="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p>
            <a:pPr defTabSz="914400">
              <a:lnSpc>
                <a:spcPct val="100000"/>
              </a:lnSpc>
            </a:pPr>
            <a:r>
              <a:rPr lang="en-US" sz="600" b="0" u="none" strike="noStrike" dirty="0">
                <a:solidFill>
                  <a:schemeClr val="lt2"/>
                </a:solidFill>
                <a:effectLst/>
                <a:uFillTx/>
                <a:latin typeface="Amazon Ember Display"/>
              </a:rPr>
              <a:t>© </a:t>
            </a:r>
            <a:r>
              <a:rPr lang="en-US" sz="600" b="0" u="none" strike="noStrike" dirty="0">
                <a:solidFill>
                  <a:schemeClr val="tx1"/>
                </a:solidFill>
                <a:effectLst/>
                <a:uFillTx/>
                <a:latin typeface="Amazon Ember Display"/>
              </a:rPr>
              <a:t>2026</a:t>
            </a:r>
            <a:r>
              <a:rPr lang="en-US" sz="600" b="0" u="none" strike="noStrike" dirty="0">
                <a:solidFill>
                  <a:schemeClr val="lt2"/>
                </a:solidFill>
                <a:effectLst/>
                <a:uFillTx/>
                <a:latin typeface="Amazon Ember Display"/>
              </a:rPr>
              <a:t>, Amazon Web Services, Inc. or its affiliates. All rights reserved. Amazon Confidential and Trademark.</a:t>
            </a:r>
            <a:endParaRPr lang="en-US" sz="600" b="0" u="none" strike="noStrike" dirty="0">
              <a:solidFill>
                <a:srgbClr val="FFFFFF"/>
              </a:solidFill>
              <a:effectLst/>
              <a:uFillTx/>
              <a:latin typeface="Arial"/>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Default 3">
    <p:bg>
      <p:bgPr>
        <a:solidFill>
          <a:schemeClr val="dk1">
            <a:lumMod val="85000"/>
            <a:lumOff val="15000"/>
          </a:schemeClr>
        </a:solidFill>
        <a:effectLst/>
      </p:bgPr>
    </p:bg>
    <p:spTree>
      <p:nvGrpSpPr>
        <p:cNvPr id="1" name=""/>
        <p:cNvGrpSpPr/>
        <p:nvPr/>
      </p:nvGrpSpPr>
      <p:grpSpPr>
        <a:xfrm>
          <a:off x="0" y="0"/>
          <a:ext cx="0" cy="0"/>
          <a:chOff x="0" y="0"/>
          <a:chExt cx="0" cy="0"/>
        </a:xfrm>
      </p:grpSpPr>
      <p:pic>
        <p:nvPicPr>
          <p:cNvPr id="519" name="Picture 14"/>
          <p:cNvPicPr/>
          <p:nvPr/>
        </p:nvPicPr>
        <p:blipFill>
          <a:blip r:embed="rId2"/>
          <a:stretch/>
        </p:blipFill>
        <p:spPr>
          <a:xfrm>
            <a:off x="595440" y="6338160"/>
            <a:ext cx="365400" cy="218520"/>
          </a:xfrm>
          <a:prstGeom prst="rect">
            <a:avLst/>
          </a:prstGeom>
          <a:noFill/>
          <a:ln w="0">
            <a:noFill/>
          </a:ln>
        </p:spPr>
      </p:pic>
      <p:sp>
        <p:nvSpPr>
          <p:cNvPr id="520" name="TextBox 10"/>
          <p:cNvSpPr/>
          <p:nvPr/>
        </p:nvSpPr>
        <p:spPr>
          <a:xfrm>
            <a:off x="1141200" y="6389640"/>
            <a:ext cx="3936960" cy="184320"/>
          </a:xfrm>
          <a:prstGeom prst="rect">
            <a:avLst/>
          </a:prstGeom>
          <a:noFill/>
          <a:ln w="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p>
            <a:pPr defTabSz="914400">
              <a:lnSpc>
                <a:spcPct val="100000"/>
              </a:lnSpc>
            </a:pPr>
            <a:r>
              <a:rPr lang="en-US" sz="600" b="0" u="none" strike="noStrike">
                <a:solidFill>
                  <a:schemeClr val="lt2"/>
                </a:solidFill>
                <a:effectLst/>
                <a:uFillTx/>
                <a:latin typeface="Amazon Ember Display"/>
              </a:rPr>
              <a:t>© 2025, Amazon Web Services, Inc. or its affiliates. All rights reserved. Amazon Confidential and Trademark.</a:t>
            </a:r>
            <a:endParaRPr lang="en-US" sz="600" b="0" u="none" strike="noStrike">
              <a:solidFill>
                <a:srgbClr val="FFFFFF"/>
              </a:solidFill>
              <a:effectLst/>
              <a:uFillTx/>
              <a:latin typeface="Arial"/>
            </a:endParaRPr>
          </a:p>
        </p:txBody>
      </p:sp>
      <p:sp>
        <p:nvSpPr>
          <p:cNvPr id="521" name="Slide Number Placeholder 5"/>
          <p:cNvSpPr/>
          <p:nvPr/>
        </p:nvSpPr>
        <p:spPr>
          <a:xfrm>
            <a:off x="8929080" y="6289560"/>
            <a:ext cx="2742840" cy="364680"/>
          </a:xfrm>
          <a:prstGeom prst="rect">
            <a:avLst/>
          </a:prstGeom>
          <a:noFill/>
          <a:ln w="0">
            <a:noFill/>
          </a:ln>
        </p:spPr>
        <p:style>
          <a:lnRef idx="0">
            <a:scrgbClr r="0" g="0" b="0"/>
          </a:lnRef>
          <a:fillRef idx="0">
            <a:scrgbClr r="0" g="0" b="0"/>
          </a:fillRef>
          <a:effectRef idx="0">
            <a:scrgbClr r="0" g="0" b="0"/>
          </a:effectRef>
          <a:fontRef idx="minor"/>
        </p:style>
        <p:txBody>
          <a:bodyPr anchor="ctr">
            <a:noAutofit/>
          </a:bodyPr>
          <a:lstStyle/>
          <a:p>
            <a:pPr algn="r" defTabSz="914400">
              <a:lnSpc>
                <a:spcPct val="100000"/>
              </a:lnSpc>
            </a:pPr>
            <a:fld id="{C6733486-0FA9-431D-9260-1BA18BFC02BB}" type="slidenum">
              <a:rPr lang="en-US" sz="900" b="0" u="none" strike="noStrike">
                <a:solidFill>
                  <a:schemeClr val="lt2"/>
                </a:solidFill>
                <a:effectLst/>
                <a:uFillTx/>
                <a:latin typeface="Amazon Ember Display"/>
              </a:rPr>
              <a:t>‹#›</a:t>
            </a:fld>
            <a:endParaRPr lang="en-US" sz="900" b="0" u="none" strike="noStrike">
              <a:solidFill>
                <a:srgbClr val="FFFFFF"/>
              </a:solidFill>
              <a:effectLst/>
              <a:uFillTx/>
              <a:latin typeface="Arial"/>
            </a:endParaRPr>
          </a:p>
        </p:txBody>
      </p:sp>
      <p:pic>
        <p:nvPicPr>
          <p:cNvPr id="522" name="Picture 2"/>
          <p:cNvPicPr/>
          <p:nvPr/>
        </p:nvPicPr>
        <p:blipFill>
          <a:blip r:embed="rId3"/>
          <a:stretch/>
        </p:blipFill>
        <p:spPr>
          <a:xfrm>
            <a:off x="0" y="0"/>
            <a:ext cx="12191760" cy="6857640"/>
          </a:xfrm>
          <a:prstGeom prst="rect">
            <a:avLst/>
          </a:prstGeom>
          <a:noFill/>
          <a:ln w="0">
            <a:noFill/>
          </a:ln>
        </p:spPr>
      </p:pic>
      <p:sp>
        <p:nvSpPr>
          <p:cNvPr id="523" name="PlaceHolder 1"/>
          <p:cNvSpPr>
            <a:spLocks noGrp="1"/>
          </p:cNvSpPr>
          <p:nvPr>
            <p:ph type="title"/>
          </p:nvPr>
        </p:nvSpPr>
        <p:spPr>
          <a:xfrm>
            <a:off x="609480" y="914400"/>
            <a:ext cx="10972440" cy="590400"/>
          </a:xfrm>
          <a:prstGeom prst="rect">
            <a:avLst/>
          </a:prstGeom>
          <a:noFill/>
          <a:ln w="0">
            <a:noFill/>
          </a:ln>
        </p:spPr>
        <p:txBody>
          <a:bodyPr lIns="91440" tIns="45720" rIns="91440" bIns="45720" anchor="ctr">
            <a:noAutofit/>
          </a:bodyPr>
          <a:lstStyle/>
          <a:p>
            <a:pPr indent="0" defTabSz="914400">
              <a:lnSpc>
                <a:spcPct val="90000"/>
              </a:lnSpc>
              <a:buNone/>
            </a:pPr>
            <a:r>
              <a:rPr lang="en-US" sz="3600" b="0" u="none" strike="noStrike">
                <a:solidFill>
                  <a:schemeClr val="lt2"/>
                </a:solidFill>
                <a:effectLst/>
                <a:uFillTx/>
                <a:latin typeface="Amazon Ember Display"/>
                <a:ea typeface="Amazon Ember Display"/>
              </a:rPr>
              <a:t>Title only layout with gradient</a:t>
            </a:r>
            <a:endParaRPr lang="en-US" sz="3600" b="0" u="none" strike="noStrike">
              <a:solidFill>
                <a:schemeClr val="lt1"/>
              </a:solidFill>
              <a:effectLst/>
              <a:uFillTx/>
              <a:latin typeface="Calibri"/>
            </a:endParaRPr>
          </a:p>
        </p:txBody>
      </p:sp>
      <p:sp>
        <p:nvSpPr>
          <p:cNvPr id="524" name="PlaceHolder 2"/>
          <p:cNvSpPr>
            <a:spLocks noGrp="1"/>
          </p:cNvSpPr>
          <p:nvPr>
            <p:ph type="dt" idx="121"/>
          </p:nvPr>
        </p:nvSpPr>
        <p:spPr>
          <a:xfrm>
            <a:off x="838080" y="6953400"/>
            <a:ext cx="2742840" cy="364680"/>
          </a:xfrm>
          <a:prstGeom prst="rect">
            <a:avLst/>
          </a:prstGeom>
          <a:noFill/>
          <a:ln w="0">
            <a:noFill/>
          </a:ln>
        </p:spPr>
        <p:txBody>
          <a:bodyPr lIns="91440" tIns="45720" rIns="91440" bIns="45720" anchor="ctr">
            <a:noAutofit/>
          </a:bodyPr>
          <a:lstStyle>
            <a:lvl1pPr indent="0" defTabSz="914400">
              <a:lnSpc>
                <a:spcPct val="100000"/>
              </a:lnSpc>
              <a:buNone/>
              <a:defRPr lang="en-US" sz="900" b="0" u="none" strike="noStrike">
                <a:solidFill>
                  <a:schemeClr val="lt1">
                    <a:tint val="75000"/>
                  </a:schemeClr>
                </a:solidFill>
                <a:effectLst/>
                <a:uFillTx/>
                <a:latin typeface="Amazon Ember Display"/>
              </a:defRPr>
            </a:lvl1pPr>
          </a:lstStyle>
          <a:p>
            <a:pPr indent="0" defTabSz="914400">
              <a:lnSpc>
                <a:spcPct val="100000"/>
              </a:lnSpc>
              <a:buNone/>
            </a:pPr>
            <a:r>
              <a:rPr lang="en-US" sz="900" b="0" u="none" strike="noStrike">
                <a:solidFill>
                  <a:schemeClr val="lt1">
                    <a:tint val="75000"/>
                  </a:schemeClr>
                </a:solidFill>
                <a:effectLst/>
                <a:uFillTx/>
                <a:latin typeface="Amazon Ember Display"/>
              </a:rPr>
              <a:t>&lt;date/time&gt;</a:t>
            </a:r>
            <a:endParaRPr lang="en-US" sz="900" b="0" u="none" strike="noStrike">
              <a:solidFill>
                <a:srgbClr val="FFFFFF"/>
              </a:solidFill>
              <a:effectLst/>
              <a:uFillTx/>
              <a:latin typeface="Times New Roman"/>
            </a:endParaRPr>
          </a:p>
        </p:txBody>
      </p:sp>
      <p:sp>
        <p:nvSpPr>
          <p:cNvPr id="525" name="PlaceHolder 3"/>
          <p:cNvSpPr>
            <a:spLocks noGrp="1"/>
          </p:cNvSpPr>
          <p:nvPr>
            <p:ph type="ftr" idx="122"/>
          </p:nvPr>
        </p:nvSpPr>
        <p:spPr>
          <a:xfrm>
            <a:off x="4038480" y="6953400"/>
            <a:ext cx="4114440" cy="364680"/>
          </a:xfrm>
          <a:prstGeom prst="rect">
            <a:avLst/>
          </a:prstGeom>
          <a:noFill/>
          <a:ln w="0">
            <a:noFill/>
          </a:ln>
        </p:spPr>
        <p:txBody>
          <a:bodyPr lIns="91440" tIns="45720" rIns="91440" bIns="45720" anchor="ctr">
            <a:noAutofit/>
          </a:bodyPr>
          <a:lstStyle>
            <a:lvl1pPr indent="0" algn="ctr">
              <a:buNone/>
              <a:defRPr lang="en-US" sz="1400" b="0" u="none" strike="noStrike">
                <a:solidFill>
                  <a:srgbClr val="FFFFFF"/>
                </a:solidFill>
                <a:effectLst/>
                <a:uFillTx/>
                <a:latin typeface="Times New Roman"/>
              </a:defRPr>
            </a:lvl1pPr>
          </a:lstStyle>
          <a:p>
            <a:pPr indent="0" algn="ctr">
              <a:buNone/>
            </a:pPr>
            <a:r>
              <a:rPr lang="en-US" sz="1400" b="0" u="none" strike="noStrike">
                <a:solidFill>
                  <a:srgbClr val="FFFFFF"/>
                </a:solidFill>
                <a:effectLst/>
                <a:uFillTx/>
                <a:latin typeface="Times New Roman"/>
              </a:rPr>
              <a:t>&lt;footer&gt;</a:t>
            </a:r>
          </a:p>
        </p:txBody>
      </p:sp>
      <p:sp>
        <p:nvSpPr>
          <p:cNvPr id="526" name="PlaceHolder 4"/>
          <p:cNvSpPr>
            <a:spLocks noGrp="1"/>
          </p:cNvSpPr>
          <p:nvPr>
            <p:ph type="sldNum" idx="123"/>
          </p:nvPr>
        </p:nvSpPr>
        <p:spPr>
          <a:xfrm>
            <a:off x="8929080" y="6289560"/>
            <a:ext cx="2742840" cy="364680"/>
          </a:xfrm>
          <a:prstGeom prst="rect">
            <a:avLst/>
          </a:prstGeom>
          <a:noFill/>
          <a:ln w="0">
            <a:noFill/>
          </a:ln>
        </p:spPr>
        <p:txBody>
          <a:bodyPr lIns="91440" tIns="45720" rIns="91440" bIns="45720" anchor="ctr">
            <a:noAutofit/>
          </a:bodyPr>
          <a:lstStyle>
            <a:lvl1pPr indent="0" algn="r" defTabSz="914400">
              <a:lnSpc>
                <a:spcPct val="100000"/>
              </a:lnSpc>
              <a:buNone/>
              <a:defRPr lang="en-US" sz="900" b="0" u="none" strike="noStrike">
                <a:solidFill>
                  <a:schemeClr val="lt2"/>
                </a:solidFill>
                <a:effectLst/>
                <a:uFillTx/>
                <a:latin typeface="Amazon Ember Display"/>
              </a:defRPr>
            </a:lvl1pPr>
          </a:lstStyle>
          <a:p>
            <a:pPr indent="0" algn="r" defTabSz="914400">
              <a:lnSpc>
                <a:spcPct val="100000"/>
              </a:lnSpc>
              <a:buNone/>
            </a:pPr>
            <a:fld id="{79FACC20-6633-4887-9D88-F74A755B188D}" type="slidenum">
              <a:rPr lang="en-US" sz="900" b="0" u="none" strike="noStrike">
                <a:solidFill>
                  <a:schemeClr val="lt2"/>
                </a:solidFill>
                <a:effectLst/>
                <a:uFillTx/>
                <a:latin typeface="Amazon Ember Display"/>
              </a:rPr>
              <a:t>‹#›</a:t>
            </a:fld>
            <a:endParaRPr lang="en-US" sz="900" b="0" u="none" strike="noStrike">
              <a:solidFill>
                <a:srgbClr val="FFFFFF"/>
              </a:solidFill>
              <a:effectLst/>
              <a:uFillTx/>
              <a:latin typeface="Times New Roman"/>
            </a:endParaRPr>
          </a:p>
        </p:txBody>
      </p:sp>
      <p:pic>
        <p:nvPicPr>
          <p:cNvPr id="527" name="Picture 3"/>
          <p:cNvPicPr/>
          <p:nvPr/>
        </p:nvPicPr>
        <p:blipFill>
          <a:blip r:embed="rId2"/>
          <a:stretch/>
        </p:blipFill>
        <p:spPr>
          <a:xfrm>
            <a:off x="595440" y="6338160"/>
            <a:ext cx="365400" cy="218520"/>
          </a:xfrm>
          <a:prstGeom prst="rect">
            <a:avLst/>
          </a:prstGeom>
          <a:noFill/>
          <a:ln w="0">
            <a:noFill/>
          </a:ln>
        </p:spPr>
      </p:pic>
      <p:sp>
        <p:nvSpPr>
          <p:cNvPr id="528" name="TextBox 4"/>
          <p:cNvSpPr/>
          <p:nvPr/>
        </p:nvSpPr>
        <p:spPr>
          <a:xfrm>
            <a:off x="1141200" y="6389640"/>
            <a:ext cx="4452158" cy="183212"/>
          </a:xfrm>
          <a:prstGeom prst="rect">
            <a:avLst/>
          </a:prstGeom>
          <a:noFill/>
          <a:ln w="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p>
            <a:pPr defTabSz="914400">
              <a:lnSpc>
                <a:spcPct val="100000"/>
              </a:lnSpc>
            </a:pPr>
            <a:r>
              <a:rPr lang="en-US" sz="600" b="0" u="none" strike="noStrike" dirty="0">
                <a:solidFill>
                  <a:schemeClr val="lt2"/>
                </a:solidFill>
                <a:effectLst/>
                <a:uFillTx/>
                <a:latin typeface="Amazon Ember Display"/>
              </a:rPr>
              <a:t>© </a:t>
            </a:r>
            <a:r>
              <a:rPr lang="en-US" sz="600" b="0" u="none" strike="noStrike" dirty="0">
                <a:solidFill>
                  <a:schemeClr val="tx1"/>
                </a:solidFill>
                <a:effectLst/>
                <a:uFillTx/>
                <a:latin typeface="Amazon Ember Display"/>
              </a:rPr>
              <a:t>2026</a:t>
            </a:r>
            <a:r>
              <a:rPr lang="en-US" sz="600" b="0" u="none" strike="noStrike" dirty="0">
                <a:solidFill>
                  <a:schemeClr val="lt2"/>
                </a:solidFill>
                <a:effectLst/>
                <a:uFillTx/>
                <a:latin typeface="Amazon Ember Display"/>
              </a:rPr>
              <a:t>, Amazon Web Services, Inc. or its affiliates. All rights reserved. Amazon Confidential and Trademark.</a:t>
            </a:r>
            <a:endParaRPr lang="en-US" sz="600" b="0" u="none" strike="noStrike" dirty="0">
              <a:solidFill>
                <a:srgbClr val="FFFFFF"/>
              </a:solidFill>
              <a:effectLst/>
              <a:uFillTx/>
              <a:latin typeface="Arial"/>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Default 4">
    <p:bg>
      <p:bgPr>
        <a:solidFill>
          <a:schemeClr val="dk1">
            <a:lumMod val="85000"/>
            <a:lumOff val="15000"/>
          </a:schemeClr>
        </a:solidFill>
        <a:effectLst/>
      </p:bgPr>
    </p:bg>
    <p:spTree>
      <p:nvGrpSpPr>
        <p:cNvPr id="1" name=""/>
        <p:cNvGrpSpPr/>
        <p:nvPr/>
      </p:nvGrpSpPr>
      <p:grpSpPr>
        <a:xfrm>
          <a:off x="0" y="0"/>
          <a:ext cx="0" cy="0"/>
          <a:chOff x="0" y="0"/>
          <a:chExt cx="0" cy="0"/>
        </a:xfrm>
      </p:grpSpPr>
      <p:pic>
        <p:nvPicPr>
          <p:cNvPr id="529" name="Picture 14"/>
          <p:cNvPicPr/>
          <p:nvPr/>
        </p:nvPicPr>
        <p:blipFill>
          <a:blip r:embed="rId2"/>
          <a:stretch/>
        </p:blipFill>
        <p:spPr>
          <a:xfrm>
            <a:off x="595440" y="6338160"/>
            <a:ext cx="365400" cy="218520"/>
          </a:xfrm>
          <a:prstGeom prst="rect">
            <a:avLst/>
          </a:prstGeom>
          <a:noFill/>
          <a:ln w="0">
            <a:noFill/>
          </a:ln>
        </p:spPr>
      </p:pic>
      <p:sp>
        <p:nvSpPr>
          <p:cNvPr id="530" name="TextBox 10"/>
          <p:cNvSpPr/>
          <p:nvPr/>
        </p:nvSpPr>
        <p:spPr>
          <a:xfrm>
            <a:off x="1141200" y="6389640"/>
            <a:ext cx="3936960" cy="184320"/>
          </a:xfrm>
          <a:prstGeom prst="rect">
            <a:avLst/>
          </a:prstGeom>
          <a:noFill/>
          <a:ln w="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p>
            <a:pPr defTabSz="914400">
              <a:lnSpc>
                <a:spcPct val="100000"/>
              </a:lnSpc>
            </a:pPr>
            <a:r>
              <a:rPr lang="en-US" sz="600" b="0" u="none" strike="noStrike">
                <a:solidFill>
                  <a:schemeClr val="lt2"/>
                </a:solidFill>
                <a:effectLst/>
                <a:uFillTx/>
                <a:latin typeface="Amazon Ember Display"/>
              </a:rPr>
              <a:t>© 2025, Amazon Web Services, Inc. or its affiliates. All rights reserved. Amazon Confidential and Trademark.</a:t>
            </a:r>
            <a:endParaRPr lang="en-US" sz="600" b="0" u="none" strike="noStrike">
              <a:solidFill>
                <a:srgbClr val="FFFFFF"/>
              </a:solidFill>
              <a:effectLst/>
              <a:uFillTx/>
              <a:latin typeface="Arial"/>
            </a:endParaRPr>
          </a:p>
        </p:txBody>
      </p:sp>
      <p:sp>
        <p:nvSpPr>
          <p:cNvPr id="531" name="Slide Number Placeholder 5"/>
          <p:cNvSpPr/>
          <p:nvPr/>
        </p:nvSpPr>
        <p:spPr>
          <a:xfrm>
            <a:off x="8929080" y="6289560"/>
            <a:ext cx="2742840" cy="364680"/>
          </a:xfrm>
          <a:prstGeom prst="rect">
            <a:avLst/>
          </a:prstGeom>
          <a:noFill/>
          <a:ln w="0">
            <a:noFill/>
          </a:ln>
        </p:spPr>
        <p:style>
          <a:lnRef idx="0">
            <a:scrgbClr r="0" g="0" b="0"/>
          </a:lnRef>
          <a:fillRef idx="0">
            <a:scrgbClr r="0" g="0" b="0"/>
          </a:fillRef>
          <a:effectRef idx="0">
            <a:scrgbClr r="0" g="0" b="0"/>
          </a:effectRef>
          <a:fontRef idx="minor"/>
        </p:style>
        <p:txBody>
          <a:bodyPr anchor="ctr">
            <a:noAutofit/>
          </a:bodyPr>
          <a:lstStyle/>
          <a:p>
            <a:pPr algn="r" defTabSz="914400">
              <a:lnSpc>
                <a:spcPct val="100000"/>
              </a:lnSpc>
            </a:pPr>
            <a:fld id="{4BC25425-CDAB-4723-ADE4-8C372F9B0AFC}" type="slidenum">
              <a:rPr lang="en-US" sz="900" b="0" u="none" strike="noStrike">
                <a:solidFill>
                  <a:schemeClr val="lt2"/>
                </a:solidFill>
                <a:effectLst/>
                <a:uFillTx/>
                <a:latin typeface="Amazon Ember Display"/>
              </a:rPr>
              <a:t>‹#›</a:t>
            </a:fld>
            <a:endParaRPr lang="en-US" sz="900" b="0" u="none" strike="noStrike">
              <a:solidFill>
                <a:srgbClr val="FFFFFF"/>
              </a:solidFill>
              <a:effectLst/>
              <a:uFillTx/>
              <a:latin typeface="Arial"/>
            </a:endParaRPr>
          </a:p>
        </p:txBody>
      </p:sp>
      <p:pic>
        <p:nvPicPr>
          <p:cNvPr id="532" name="Picture 2"/>
          <p:cNvPicPr/>
          <p:nvPr/>
        </p:nvPicPr>
        <p:blipFill>
          <a:blip r:embed="rId3"/>
          <a:stretch/>
        </p:blipFill>
        <p:spPr>
          <a:xfrm>
            <a:off x="0" y="0"/>
            <a:ext cx="12191760" cy="6857640"/>
          </a:xfrm>
          <a:prstGeom prst="rect">
            <a:avLst/>
          </a:prstGeom>
          <a:noFill/>
          <a:ln w="0">
            <a:noFill/>
          </a:ln>
        </p:spPr>
      </p:pic>
      <p:sp>
        <p:nvSpPr>
          <p:cNvPr id="533" name="PlaceHolder 1"/>
          <p:cNvSpPr>
            <a:spLocks noGrp="1"/>
          </p:cNvSpPr>
          <p:nvPr>
            <p:ph type="title"/>
          </p:nvPr>
        </p:nvSpPr>
        <p:spPr>
          <a:xfrm>
            <a:off x="609480" y="914400"/>
            <a:ext cx="10972440" cy="590400"/>
          </a:xfrm>
          <a:prstGeom prst="rect">
            <a:avLst/>
          </a:prstGeom>
          <a:noFill/>
          <a:ln w="0">
            <a:noFill/>
          </a:ln>
        </p:spPr>
        <p:txBody>
          <a:bodyPr lIns="91440" tIns="45720" rIns="91440" bIns="45720" anchor="ctr">
            <a:noAutofit/>
          </a:bodyPr>
          <a:lstStyle/>
          <a:p>
            <a:pPr indent="0" defTabSz="914400">
              <a:lnSpc>
                <a:spcPct val="90000"/>
              </a:lnSpc>
              <a:buNone/>
            </a:pPr>
            <a:r>
              <a:rPr lang="en-US" sz="3600" b="0" u="none" strike="noStrike">
                <a:solidFill>
                  <a:schemeClr val="lt2"/>
                </a:solidFill>
                <a:effectLst/>
                <a:uFillTx/>
                <a:latin typeface="Amazon Ember Display"/>
                <a:ea typeface="Amazon Ember Display"/>
              </a:rPr>
              <a:t>Title only layout with gradient</a:t>
            </a:r>
            <a:endParaRPr lang="en-US" sz="3600" b="0" u="none" strike="noStrike">
              <a:solidFill>
                <a:schemeClr val="lt1"/>
              </a:solidFill>
              <a:effectLst/>
              <a:uFillTx/>
              <a:latin typeface="Calibri"/>
            </a:endParaRPr>
          </a:p>
        </p:txBody>
      </p:sp>
      <p:sp>
        <p:nvSpPr>
          <p:cNvPr id="534" name="PlaceHolder 2"/>
          <p:cNvSpPr>
            <a:spLocks noGrp="1"/>
          </p:cNvSpPr>
          <p:nvPr>
            <p:ph type="dt" idx="124"/>
          </p:nvPr>
        </p:nvSpPr>
        <p:spPr>
          <a:xfrm>
            <a:off x="838080" y="6953400"/>
            <a:ext cx="2742840" cy="364680"/>
          </a:xfrm>
          <a:prstGeom prst="rect">
            <a:avLst/>
          </a:prstGeom>
          <a:noFill/>
          <a:ln w="0">
            <a:noFill/>
          </a:ln>
        </p:spPr>
        <p:txBody>
          <a:bodyPr lIns="91440" tIns="45720" rIns="91440" bIns="45720" anchor="ctr">
            <a:noAutofit/>
          </a:bodyPr>
          <a:lstStyle>
            <a:lvl1pPr indent="0" defTabSz="914400">
              <a:lnSpc>
                <a:spcPct val="100000"/>
              </a:lnSpc>
              <a:buNone/>
              <a:defRPr lang="en-US" sz="900" b="0" u="none" strike="noStrike">
                <a:solidFill>
                  <a:schemeClr val="lt1">
                    <a:tint val="75000"/>
                  </a:schemeClr>
                </a:solidFill>
                <a:effectLst/>
                <a:uFillTx/>
                <a:latin typeface="Amazon Ember Display"/>
              </a:defRPr>
            </a:lvl1pPr>
          </a:lstStyle>
          <a:p>
            <a:pPr indent="0" defTabSz="914400">
              <a:lnSpc>
                <a:spcPct val="100000"/>
              </a:lnSpc>
              <a:buNone/>
            </a:pPr>
            <a:r>
              <a:rPr lang="en-US" sz="900" b="0" u="none" strike="noStrike">
                <a:solidFill>
                  <a:schemeClr val="lt1">
                    <a:tint val="75000"/>
                  </a:schemeClr>
                </a:solidFill>
                <a:effectLst/>
                <a:uFillTx/>
                <a:latin typeface="Amazon Ember Display"/>
              </a:rPr>
              <a:t>&lt;date/time&gt;</a:t>
            </a:r>
            <a:endParaRPr lang="en-US" sz="900" b="0" u="none" strike="noStrike">
              <a:solidFill>
                <a:srgbClr val="FFFFFF"/>
              </a:solidFill>
              <a:effectLst/>
              <a:uFillTx/>
              <a:latin typeface="Times New Roman"/>
            </a:endParaRPr>
          </a:p>
        </p:txBody>
      </p:sp>
      <p:sp>
        <p:nvSpPr>
          <p:cNvPr id="535" name="PlaceHolder 3"/>
          <p:cNvSpPr>
            <a:spLocks noGrp="1"/>
          </p:cNvSpPr>
          <p:nvPr>
            <p:ph type="ftr" idx="125"/>
          </p:nvPr>
        </p:nvSpPr>
        <p:spPr>
          <a:xfrm>
            <a:off x="4038480" y="6953400"/>
            <a:ext cx="4114440" cy="364680"/>
          </a:xfrm>
          <a:prstGeom prst="rect">
            <a:avLst/>
          </a:prstGeom>
          <a:noFill/>
          <a:ln w="0">
            <a:noFill/>
          </a:ln>
        </p:spPr>
        <p:txBody>
          <a:bodyPr lIns="91440" tIns="45720" rIns="91440" bIns="45720" anchor="ctr">
            <a:noAutofit/>
          </a:bodyPr>
          <a:lstStyle>
            <a:lvl1pPr indent="0" algn="ctr">
              <a:buNone/>
              <a:defRPr lang="en-US" sz="1400" b="0" u="none" strike="noStrike">
                <a:solidFill>
                  <a:srgbClr val="FFFFFF"/>
                </a:solidFill>
                <a:effectLst/>
                <a:uFillTx/>
                <a:latin typeface="Times New Roman"/>
              </a:defRPr>
            </a:lvl1pPr>
          </a:lstStyle>
          <a:p>
            <a:pPr indent="0" algn="ctr">
              <a:buNone/>
            </a:pPr>
            <a:r>
              <a:rPr lang="en-US" sz="1400" b="0" u="none" strike="noStrike">
                <a:solidFill>
                  <a:srgbClr val="FFFFFF"/>
                </a:solidFill>
                <a:effectLst/>
                <a:uFillTx/>
                <a:latin typeface="Times New Roman"/>
              </a:rPr>
              <a:t>&lt;footer&gt;</a:t>
            </a:r>
          </a:p>
        </p:txBody>
      </p:sp>
      <p:sp>
        <p:nvSpPr>
          <p:cNvPr id="536" name="PlaceHolder 4"/>
          <p:cNvSpPr>
            <a:spLocks noGrp="1"/>
          </p:cNvSpPr>
          <p:nvPr>
            <p:ph type="sldNum" idx="126"/>
          </p:nvPr>
        </p:nvSpPr>
        <p:spPr>
          <a:xfrm>
            <a:off x="8929080" y="6289560"/>
            <a:ext cx="2742840" cy="364680"/>
          </a:xfrm>
          <a:prstGeom prst="rect">
            <a:avLst/>
          </a:prstGeom>
          <a:noFill/>
          <a:ln w="0">
            <a:noFill/>
          </a:ln>
        </p:spPr>
        <p:txBody>
          <a:bodyPr lIns="91440" tIns="45720" rIns="91440" bIns="45720" anchor="ctr">
            <a:noAutofit/>
          </a:bodyPr>
          <a:lstStyle>
            <a:lvl1pPr indent="0" algn="r" defTabSz="914400">
              <a:lnSpc>
                <a:spcPct val="100000"/>
              </a:lnSpc>
              <a:buNone/>
              <a:defRPr lang="en-US" sz="900" b="0" u="none" strike="noStrike">
                <a:solidFill>
                  <a:schemeClr val="lt2"/>
                </a:solidFill>
                <a:effectLst/>
                <a:uFillTx/>
                <a:latin typeface="Amazon Ember Display"/>
              </a:defRPr>
            </a:lvl1pPr>
          </a:lstStyle>
          <a:p>
            <a:pPr indent="0" algn="r" defTabSz="914400">
              <a:lnSpc>
                <a:spcPct val="100000"/>
              </a:lnSpc>
              <a:buNone/>
            </a:pPr>
            <a:fld id="{EBEE5D71-135B-4104-9E68-6E052D1EB9D6}" type="slidenum">
              <a:rPr lang="en-US" sz="900" b="0" u="none" strike="noStrike">
                <a:solidFill>
                  <a:schemeClr val="lt2"/>
                </a:solidFill>
                <a:effectLst/>
                <a:uFillTx/>
                <a:latin typeface="Amazon Ember Display"/>
              </a:rPr>
              <a:t>‹#›</a:t>
            </a:fld>
            <a:endParaRPr lang="en-US" sz="900" b="0" u="none" strike="noStrike">
              <a:solidFill>
                <a:srgbClr val="FFFFFF"/>
              </a:solidFill>
              <a:effectLst/>
              <a:uFillTx/>
              <a:latin typeface="Times New Roman"/>
            </a:endParaRPr>
          </a:p>
        </p:txBody>
      </p:sp>
      <p:pic>
        <p:nvPicPr>
          <p:cNvPr id="537" name="Picture 3"/>
          <p:cNvPicPr/>
          <p:nvPr/>
        </p:nvPicPr>
        <p:blipFill>
          <a:blip r:embed="rId2"/>
          <a:stretch/>
        </p:blipFill>
        <p:spPr>
          <a:xfrm>
            <a:off x="595440" y="6338160"/>
            <a:ext cx="365400" cy="218520"/>
          </a:xfrm>
          <a:prstGeom prst="rect">
            <a:avLst/>
          </a:prstGeom>
          <a:noFill/>
          <a:ln w="0">
            <a:noFill/>
          </a:ln>
        </p:spPr>
      </p:pic>
      <p:sp>
        <p:nvSpPr>
          <p:cNvPr id="538" name="TextBox 4"/>
          <p:cNvSpPr/>
          <p:nvPr/>
        </p:nvSpPr>
        <p:spPr>
          <a:xfrm>
            <a:off x="1141200" y="6389640"/>
            <a:ext cx="4452158" cy="183212"/>
          </a:xfrm>
          <a:prstGeom prst="rect">
            <a:avLst/>
          </a:prstGeom>
          <a:noFill/>
          <a:ln w="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p>
            <a:pPr defTabSz="914400">
              <a:lnSpc>
                <a:spcPct val="100000"/>
              </a:lnSpc>
            </a:pPr>
            <a:r>
              <a:rPr lang="en-US" sz="600" b="0" u="none" strike="noStrike" dirty="0">
                <a:solidFill>
                  <a:schemeClr val="lt2"/>
                </a:solidFill>
                <a:effectLst/>
                <a:uFillTx/>
                <a:latin typeface="Amazon Ember Display"/>
              </a:rPr>
              <a:t>© </a:t>
            </a:r>
            <a:r>
              <a:rPr lang="en-US" sz="600" b="0" u="none" strike="noStrike" dirty="0">
                <a:solidFill>
                  <a:schemeClr val="tx1"/>
                </a:solidFill>
                <a:effectLst/>
                <a:uFillTx/>
                <a:latin typeface="Amazon Ember Display"/>
              </a:rPr>
              <a:t>2026</a:t>
            </a:r>
            <a:r>
              <a:rPr lang="en-US" sz="600" b="0" u="none" strike="noStrike" dirty="0">
                <a:solidFill>
                  <a:schemeClr val="lt2"/>
                </a:solidFill>
                <a:effectLst/>
                <a:uFillTx/>
                <a:latin typeface="Amazon Ember Display"/>
              </a:rPr>
              <a:t>, Amazon Web Services, Inc. or its affiliates. All rights reserved. Amazon Confidential and Trademark.</a:t>
            </a:r>
            <a:endParaRPr lang="en-US" sz="600" b="0" u="none" strike="noStrike" dirty="0">
              <a:solidFill>
                <a:srgbClr val="FFFFFF"/>
              </a:solidFill>
              <a:effectLst/>
              <a:uFillTx/>
              <a:latin typeface="Aria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Default 5">
    <p:bg>
      <p:bgPr>
        <a:solidFill>
          <a:schemeClr val="dk1">
            <a:lumMod val="85000"/>
            <a:lumOff val="15000"/>
          </a:schemeClr>
        </a:solidFill>
        <a:effectLst/>
      </p:bgPr>
    </p:bg>
    <p:spTree>
      <p:nvGrpSpPr>
        <p:cNvPr id="1" name=""/>
        <p:cNvGrpSpPr/>
        <p:nvPr/>
      </p:nvGrpSpPr>
      <p:grpSpPr>
        <a:xfrm>
          <a:off x="0" y="0"/>
          <a:ext cx="0" cy="0"/>
          <a:chOff x="0" y="0"/>
          <a:chExt cx="0" cy="0"/>
        </a:xfrm>
      </p:grpSpPr>
      <p:pic>
        <p:nvPicPr>
          <p:cNvPr id="539" name="Picture 14"/>
          <p:cNvPicPr/>
          <p:nvPr/>
        </p:nvPicPr>
        <p:blipFill>
          <a:blip r:embed="rId2"/>
          <a:stretch/>
        </p:blipFill>
        <p:spPr>
          <a:xfrm>
            <a:off x="595440" y="6338160"/>
            <a:ext cx="365400" cy="218520"/>
          </a:xfrm>
          <a:prstGeom prst="rect">
            <a:avLst/>
          </a:prstGeom>
          <a:noFill/>
          <a:ln w="0">
            <a:noFill/>
          </a:ln>
        </p:spPr>
      </p:pic>
      <p:sp>
        <p:nvSpPr>
          <p:cNvPr id="540" name="TextBox 10"/>
          <p:cNvSpPr/>
          <p:nvPr/>
        </p:nvSpPr>
        <p:spPr>
          <a:xfrm>
            <a:off x="1141200" y="6389640"/>
            <a:ext cx="4452158" cy="183212"/>
          </a:xfrm>
          <a:prstGeom prst="rect">
            <a:avLst/>
          </a:prstGeom>
          <a:noFill/>
          <a:ln w="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p>
            <a:pPr defTabSz="914400">
              <a:lnSpc>
                <a:spcPct val="100000"/>
              </a:lnSpc>
            </a:pPr>
            <a:r>
              <a:rPr lang="en-US" sz="600" b="0" u="none" strike="noStrike" dirty="0">
                <a:solidFill>
                  <a:schemeClr val="lt2"/>
                </a:solidFill>
                <a:effectLst/>
                <a:uFillTx/>
                <a:latin typeface="Amazon Ember Display"/>
              </a:rPr>
              <a:t>© </a:t>
            </a:r>
            <a:r>
              <a:rPr lang="en-US" sz="600" b="0" u="none" strike="noStrike" dirty="0">
                <a:solidFill>
                  <a:schemeClr val="tx1"/>
                </a:solidFill>
                <a:effectLst/>
                <a:uFillTx/>
                <a:latin typeface="Amazon Ember Display"/>
              </a:rPr>
              <a:t>2026</a:t>
            </a:r>
            <a:r>
              <a:rPr lang="en-US" sz="600" b="0" u="none" strike="noStrike" dirty="0">
                <a:solidFill>
                  <a:schemeClr val="lt2"/>
                </a:solidFill>
                <a:effectLst/>
                <a:uFillTx/>
                <a:latin typeface="Amazon Ember Display"/>
              </a:rPr>
              <a:t>, Amazon Web Services, Inc. or its affiliates. All rights reserved. Amazon Confidential and Trademark.</a:t>
            </a:r>
            <a:endParaRPr lang="en-US" sz="600" b="0" u="none" strike="noStrike" dirty="0">
              <a:solidFill>
                <a:srgbClr val="FFFFFF"/>
              </a:solidFill>
              <a:effectLst/>
              <a:uFillTx/>
              <a:latin typeface="Arial"/>
            </a:endParaRPr>
          </a:p>
        </p:txBody>
      </p:sp>
      <p:sp>
        <p:nvSpPr>
          <p:cNvPr id="541" name="Slide Number Placeholder 5"/>
          <p:cNvSpPr/>
          <p:nvPr/>
        </p:nvSpPr>
        <p:spPr>
          <a:xfrm>
            <a:off x="8929080" y="6289560"/>
            <a:ext cx="2742840" cy="364680"/>
          </a:xfrm>
          <a:prstGeom prst="rect">
            <a:avLst/>
          </a:prstGeom>
          <a:noFill/>
          <a:ln w="0">
            <a:noFill/>
          </a:ln>
        </p:spPr>
        <p:style>
          <a:lnRef idx="0">
            <a:scrgbClr r="0" g="0" b="0"/>
          </a:lnRef>
          <a:fillRef idx="0">
            <a:scrgbClr r="0" g="0" b="0"/>
          </a:fillRef>
          <a:effectRef idx="0">
            <a:scrgbClr r="0" g="0" b="0"/>
          </a:effectRef>
          <a:fontRef idx="minor"/>
        </p:style>
        <p:txBody>
          <a:bodyPr anchor="ctr">
            <a:noAutofit/>
          </a:bodyPr>
          <a:lstStyle/>
          <a:p>
            <a:pPr algn="r" defTabSz="914400">
              <a:lnSpc>
                <a:spcPct val="100000"/>
              </a:lnSpc>
            </a:pPr>
            <a:fld id="{9753960E-F92E-46E7-8A65-17B8DC5A31AC}" type="slidenum">
              <a:rPr lang="en-US" sz="900" b="0" u="none" strike="noStrike">
                <a:solidFill>
                  <a:schemeClr val="lt2"/>
                </a:solidFill>
                <a:effectLst/>
                <a:uFillTx/>
                <a:latin typeface="Amazon Ember Display"/>
              </a:rPr>
              <a:t>‹#›</a:t>
            </a:fld>
            <a:endParaRPr lang="en-US" sz="900" b="0" u="none" strike="noStrike">
              <a:solidFill>
                <a:srgbClr val="FFFFFF"/>
              </a:solidFill>
              <a:effectLst/>
              <a:uFillTx/>
              <a:latin typeface="Arial"/>
            </a:endParaRPr>
          </a:p>
        </p:txBody>
      </p:sp>
      <p:sp>
        <p:nvSpPr>
          <p:cNvPr id="542" name="PlaceHolder 1"/>
          <p:cNvSpPr>
            <a:spLocks noGrp="1"/>
          </p:cNvSpPr>
          <p:nvPr>
            <p:ph type="title"/>
          </p:nvPr>
        </p:nvSpPr>
        <p:spPr>
          <a:xfrm>
            <a:off x="539280" y="914400"/>
            <a:ext cx="10972440" cy="535320"/>
          </a:xfrm>
          <a:prstGeom prst="rect">
            <a:avLst/>
          </a:prstGeom>
          <a:noFill/>
          <a:ln w="0">
            <a:noFill/>
          </a:ln>
        </p:spPr>
        <p:txBody>
          <a:bodyPr lIns="91440" tIns="45720" rIns="91440" bIns="45720" anchor="ctr">
            <a:noAutofit/>
          </a:bodyPr>
          <a:lstStyle/>
          <a:p>
            <a:pPr indent="0" defTabSz="914400">
              <a:lnSpc>
                <a:spcPct val="90000"/>
              </a:lnSpc>
              <a:buNone/>
            </a:pPr>
            <a:r>
              <a:rPr lang="en-US" sz="3600" b="0" u="none" strike="noStrike">
                <a:solidFill>
                  <a:schemeClr val="lt1"/>
                </a:solidFill>
                <a:effectLst/>
                <a:uFillTx/>
                <a:latin typeface="Amazon Ember Display"/>
                <a:ea typeface="Amazon Ember Display"/>
              </a:rPr>
              <a:t>Title and subtitle layout</a:t>
            </a:r>
            <a:endParaRPr lang="en-US" sz="3600" b="0" u="none" strike="noStrike">
              <a:solidFill>
                <a:schemeClr val="lt1"/>
              </a:solidFill>
              <a:effectLst/>
              <a:uFillTx/>
              <a:latin typeface="Calibri"/>
            </a:endParaRPr>
          </a:p>
        </p:txBody>
      </p:sp>
      <p:sp>
        <p:nvSpPr>
          <p:cNvPr id="543" name="PlaceHolder 2"/>
          <p:cNvSpPr>
            <a:spLocks noGrp="1"/>
          </p:cNvSpPr>
          <p:nvPr>
            <p:ph type="body"/>
          </p:nvPr>
        </p:nvSpPr>
        <p:spPr>
          <a:xfrm>
            <a:off x="609480" y="1455840"/>
            <a:ext cx="10972440" cy="341280"/>
          </a:xfrm>
          <a:prstGeom prst="rect">
            <a:avLst/>
          </a:prstGeom>
          <a:noFill/>
          <a:ln w="0">
            <a:noFill/>
          </a:ln>
        </p:spPr>
        <p:txBody>
          <a:bodyPr lIns="0" tIns="45720" rIns="0" bIns="45720" anchor="t">
            <a:noAutofit/>
          </a:bodyPr>
          <a:lstStyle/>
          <a:p>
            <a:pPr indent="0" defTabSz="914400">
              <a:lnSpc>
                <a:spcPct val="90000"/>
              </a:lnSpc>
              <a:spcBef>
                <a:spcPts val="1001"/>
              </a:spcBef>
              <a:buNone/>
              <a:tabLst>
                <a:tab pos="0" algn="l"/>
              </a:tabLst>
            </a:pPr>
            <a:r>
              <a:rPr lang="en-US" sz="1800" b="0" u="none" strike="noStrike">
                <a:solidFill>
                  <a:schemeClr val="lt1"/>
                </a:solidFill>
                <a:effectLst/>
                <a:uFillTx/>
                <a:latin typeface="Amazon Ember Display"/>
                <a:ea typeface="Amazon Ember Display"/>
              </a:rPr>
              <a:t>Enter subtitle</a:t>
            </a:r>
            <a:endParaRPr lang="en-US" sz="1800" b="0" u="none" strike="noStrike">
              <a:solidFill>
                <a:schemeClr val="lt1"/>
              </a:solidFill>
              <a:effectLst/>
              <a:uFillTx/>
              <a:latin typeface="Amazon Ember Display"/>
            </a:endParaRPr>
          </a:p>
        </p:txBody>
      </p:sp>
      <p:sp>
        <p:nvSpPr>
          <p:cNvPr id="544" name="PlaceHolder 3"/>
          <p:cNvSpPr>
            <a:spLocks noGrp="1"/>
          </p:cNvSpPr>
          <p:nvPr>
            <p:ph type="dt" idx="127"/>
          </p:nvPr>
        </p:nvSpPr>
        <p:spPr>
          <a:xfrm>
            <a:off x="838080" y="6953400"/>
            <a:ext cx="2742840" cy="364680"/>
          </a:xfrm>
          <a:prstGeom prst="rect">
            <a:avLst/>
          </a:prstGeom>
          <a:noFill/>
          <a:ln w="0">
            <a:noFill/>
          </a:ln>
        </p:spPr>
        <p:txBody>
          <a:bodyPr lIns="91440" tIns="45720" rIns="91440" bIns="45720" anchor="ctr">
            <a:noAutofit/>
          </a:bodyPr>
          <a:lstStyle>
            <a:lvl1pPr indent="0" defTabSz="914400">
              <a:lnSpc>
                <a:spcPct val="100000"/>
              </a:lnSpc>
              <a:buNone/>
              <a:defRPr lang="en-US" sz="900" b="0" u="none" strike="noStrike">
                <a:solidFill>
                  <a:schemeClr val="lt1">
                    <a:tint val="75000"/>
                  </a:schemeClr>
                </a:solidFill>
                <a:effectLst/>
                <a:uFillTx/>
                <a:latin typeface="Amazon Ember Display"/>
              </a:defRPr>
            </a:lvl1pPr>
          </a:lstStyle>
          <a:p>
            <a:pPr indent="0" defTabSz="914400">
              <a:lnSpc>
                <a:spcPct val="100000"/>
              </a:lnSpc>
              <a:buNone/>
            </a:pPr>
            <a:r>
              <a:rPr lang="en-US" sz="900" b="0" u="none" strike="noStrike">
                <a:solidFill>
                  <a:schemeClr val="lt1">
                    <a:tint val="75000"/>
                  </a:schemeClr>
                </a:solidFill>
                <a:effectLst/>
                <a:uFillTx/>
                <a:latin typeface="Amazon Ember Display"/>
              </a:rPr>
              <a:t>&lt;date/time&gt;</a:t>
            </a:r>
            <a:endParaRPr lang="en-US" sz="900" b="0" u="none" strike="noStrike">
              <a:solidFill>
                <a:srgbClr val="FFFFFF"/>
              </a:solidFill>
              <a:effectLst/>
              <a:uFillTx/>
              <a:latin typeface="Times New Roman"/>
            </a:endParaRPr>
          </a:p>
        </p:txBody>
      </p:sp>
      <p:sp>
        <p:nvSpPr>
          <p:cNvPr id="545" name="PlaceHolder 4"/>
          <p:cNvSpPr>
            <a:spLocks noGrp="1"/>
          </p:cNvSpPr>
          <p:nvPr>
            <p:ph type="ftr" idx="128"/>
          </p:nvPr>
        </p:nvSpPr>
        <p:spPr>
          <a:xfrm>
            <a:off x="4038480" y="6953400"/>
            <a:ext cx="4114440" cy="364680"/>
          </a:xfrm>
          <a:prstGeom prst="rect">
            <a:avLst/>
          </a:prstGeom>
          <a:noFill/>
          <a:ln w="0">
            <a:noFill/>
          </a:ln>
        </p:spPr>
        <p:txBody>
          <a:bodyPr lIns="91440" tIns="45720" rIns="91440" bIns="45720" anchor="ctr">
            <a:noAutofit/>
          </a:bodyPr>
          <a:lstStyle>
            <a:lvl1pPr indent="0" algn="ctr">
              <a:buNone/>
              <a:defRPr lang="en-US" sz="1400" b="0" u="none" strike="noStrike">
                <a:solidFill>
                  <a:srgbClr val="FFFFFF"/>
                </a:solidFill>
                <a:effectLst/>
                <a:uFillTx/>
                <a:latin typeface="Times New Roman"/>
              </a:defRPr>
            </a:lvl1pPr>
          </a:lstStyle>
          <a:p>
            <a:pPr indent="0" algn="ctr">
              <a:buNone/>
            </a:pPr>
            <a:r>
              <a:rPr lang="en-US" sz="1400" b="0" u="none" strike="noStrike">
                <a:solidFill>
                  <a:srgbClr val="FFFFFF"/>
                </a:solidFill>
                <a:effectLst/>
                <a:uFillTx/>
                <a:latin typeface="Times New Roman"/>
              </a:rPr>
              <a:t>&lt;footer&gt;</a:t>
            </a:r>
          </a:p>
        </p:txBody>
      </p:sp>
      <p:sp>
        <p:nvSpPr>
          <p:cNvPr id="546" name="PlaceHolder 5"/>
          <p:cNvSpPr>
            <a:spLocks noGrp="1"/>
          </p:cNvSpPr>
          <p:nvPr>
            <p:ph type="sldNum" idx="129"/>
          </p:nvPr>
        </p:nvSpPr>
        <p:spPr>
          <a:xfrm>
            <a:off x="8929080" y="6289560"/>
            <a:ext cx="2742840" cy="364680"/>
          </a:xfrm>
          <a:prstGeom prst="rect">
            <a:avLst/>
          </a:prstGeom>
          <a:noFill/>
          <a:ln w="0">
            <a:noFill/>
          </a:ln>
        </p:spPr>
        <p:txBody>
          <a:bodyPr lIns="91440" tIns="45720" rIns="91440" bIns="45720" anchor="ctr">
            <a:noAutofit/>
          </a:bodyPr>
          <a:lstStyle>
            <a:lvl1pPr indent="0" algn="r" defTabSz="914400">
              <a:lnSpc>
                <a:spcPct val="100000"/>
              </a:lnSpc>
              <a:buNone/>
              <a:defRPr lang="en-US" sz="900" b="0" u="none" strike="noStrike">
                <a:solidFill>
                  <a:schemeClr val="lt2"/>
                </a:solidFill>
                <a:effectLst/>
                <a:uFillTx/>
                <a:latin typeface="Amazon Ember Display"/>
              </a:defRPr>
            </a:lvl1pPr>
          </a:lstStyle>
          <a:p>
            <a:pPr indent="0" algn="r" defTabSz="914400">
              <a:lnSpc>
                <a:spcPct val="100000"/>
              </a:lnSpc>
              <a:buNone/>
            </a:pPr>
            <a:fld id="{830DF93F-463A-413B-B8BD-D332BDF395BE}" type="slidenum">
              <a:rPr lang="en-US" sz="900" b="0" u="none" strike="noStrike">
                <a:solidFill>
                  <a:schemeClr val="lt2"/>
                </a:solidFill>
                <a:effectLst/>
                <a:uFillTx/>
                <a:latin typeface="Amazon Ember Display"/>
              </a:rPr>
              <a:t>‹#›</a:t>
            </a:fld>
            <a:endParaRPr lang="en-US" sz="900" b="0" u="none" strike="noStrike">
              <a:solidFill>
                <a:srgbClr val="FFFFFF"/>
              </a:solidFill>
              <a:effectLst/>
              <a:uFillTx/>
              <a:latin typeface="Times New Roman"/>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Default 6">
    <p:bg>
      <p:bgPr>
        <a:solidFill>
          <a:schemeClr val="dk1">
            <a:lumMod val="85000"/>
            <a:lumOff val="15000"/>
          </a:schemeClr>
        </a:solidFill>
        <a:effectLst/>
      </p:bgPr>
    </p:bg>
    <p:spTree>
      <p:nvGrpSpPr>
        <p:cNvPr id="1" name=""/>
        <p:cNvGrpSpPr/>
        <p:nvPr/>
      </p:nvGrpSpPr>
      <p:grpSpPr>
        <a:xfrm>
          <a:off x="0" y="0"/>
          <a:ext cx="0" cy="0"/>
          <a:chOff x="0" y="0"/>
          <a:chExt cx="0" cy="0"/>
        </a:xfrm>
      </p:grpSpPr>
      <p:pic>
        <p:nvPicPr>
          <p:cNvPr id="547" name="Picture 14"/>
          <p:cNvPicPr/>
          <p:nvPr/>
        </p:nvPicPr>
        <p:blipFill>
          <a:blip r:embed="rId2"/>
          <a:stretch/>
        </p:blipFill>
        <p:spPr>
          <a:xfrm>
            <a:off x="595440" y="6338160"/>
            <a:ext cx="365400" cy="218520"/>
          </a:xfrm>
          <a:prstGeom prst="rect">
            <a:avLst/>
          </a:prstGeom>
          <a:noFill/>
          <a:ln w="0">
            <a:noFill/>
          </a:ln>
        </p:spPr>
      </p:pic>
      <p:sp>
        <p:nvSpPr>
          <p:cNvPr id="548" name="TextBox 10"/>
          <p:cNvSpPr/>
          <p:nvPr/>
        </p:nvSpPr>
        <p:spPr>
          <a:xfrm>
            <a:off x="1141200" y="6389640"/>
            <a:ext cx="4452158" cy="183212"/>
          </a:xfrm>
          <a:prstGeom prst="rect">
            <a:avLst/>
          </a:prstGeom>
          <a:noFill/>
          <a:ln w="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p>
            <a:pPr defTabSz="914400">
              <a:lnSpc>
                <a:spcPct val="100000"/>
              </a:lnSpc>
            </a:pPr>
            <a:r>
              <a:rPr lang="en-US" sz="600" b="0" u="none" strike="noStrike" dirty="0">
                <a:solidFill>
                  <a:schemeClr val="lt2"/>
                </a:solidFill>
                <a:effectLst/>
                <a:uFillTx/>
                <a:latin typeface="Amazon Ember Display"/>
              </a:rPr>
              <a:t>© </a:t>
            </a:r>
            <a:r>
              <a:rPr lang="en-US" sz="600" b="0" u="none" strike="noStrike" dirty="0">
                <a:solidFill>
                  <a:schemeClr val="tx1"/>
                </a:solidFill>
                <a:effectLst/>
                <a:uFillTx/>
                <a:latin typeface="Amazon Ember Display"/>
              </a:rPr>
              <a:t>2026</a:t>
            </a:r>
            <a:r>
              <a:rPr lang="en-US" sz="600" b="0" u="none" strike="noStrike" dirty="0">
                <a:solidFill>
                  <a:schemeClr val="lt2"/>
                </a:solidFill>
                <a:effectLst/>
                <a:uFillTx/>
                <a:latin typeface="Amazon Ember Display"/>
              </a:rPr>
              <a:t>, Amazon Web Services, Inc. or its affiliates. All rights reserved. Amazon Confidential and Trademark.</a:t>
            </a:r>
            <a:endParaRPr lang="en-US" sz="600" b="0" u="none" strike="noStrike" dirty="0">
              <a:solidFill>
                <a:srgbClr val="FFFFFF"/>
              </a:solidFill>
              <a:effectLst/>
              <a:uFillTx/>
              <a:latin typeface="Arial"/>
            </a:endParaRPr>
          </a:p>
        </p:txBody>
      </p:sp>
      <p:sp>
        <p:nvSpPr>
          <p:cNvPr id="549" name="Slide Number Placeholder 5"/>
          <p:cNvSpPr/>
          <p:nvPr/>
        </p:nvSpPr>
        <p:spPr>
          <a:xfrm>
            <a:off x="8929080" y="6289560"/>
            <a:ext cx="2742840" cy="364680"/>
          </a:xfrm>
          <a:prstGeom prst="rect">
            <a:avLst/>
          </a:prstGeom>
          <a:noFill/>
          <a:ln w="0">
            <a:noFill/>
          </a:ln>
        </p:spPr>
        <p:style>
          <a:lnRef idx="0">
            <a:scrgbClr r="0" g="0" b="0"/>
          </a:lnRef>
          <a:fillRef idx="0">
            <a:scrgbClr r="0" g="0" b="0"/>
          </a:fillRef>
          <a:effectRef idx="0">
            <a:scrgbClr r="0" g="0" b="0"/>
          </a:effectRef>
          <a:fontRef idx="minor"/>
        </p:style>
        <p:txBody>
          <a:bodyPr anchor="ctr">
            <a:noAutofit/>
          </a:bodyPr>
          <a:lstStyle/>
          <a:p>
            <a:pPr algn="r" defTabSz="914400">
              <a:lnSpc>
                <a:spcPct val="100000"/>
              </a:lnSpc>
            </a:pPr>
            <a:fld id="{A3A53626-94C7-433C-AA80-FE47216B83DF}" type="slidenum">
              <a:rPr lang="en-US" sz="900" b="0" u="none" strike="noStrike">
                <a:solidFill>
                  <a:schemeClr val="lt2"/>
                </a:solidFill>
                <a:effectLst/>
                <a:uFillTx/>
                <a:latin typeface="Amazon Ember Display"/>
              </a:rPr>
              <a:t>‹#›</a:t>
            </a:fld>
            <a:endParaRPr lang="en-US" sz="900" b="0" u="none" strike="noStrike">
              <a:solidFill>
                <a:srgbClr val="FFFFFF"/>
              </a:solidFill>
              <a:effectLst/>
              <a:uFillTx/>
              <a:latin typeface="Arial"/>
            </a:endParaRPr>
          </a:p>
        </p:txBody>
      </p:sp>
      <p:sp>
        <p:nvSpPr>
          <p:cNvPr id="550" name="PlaceHolder 1"/>
          <p:cNvSpPr>
            <a:spLocks noGrp="1"/>
          </p:cNvSpPr>
          <p:nvPr>
            <p:ph type="dt" idx="130"/>
          </p:nvPr>
        </p:nvSpPr>
        <p:spPr>
          <a:xfrm>
            <a:off x="838080" y="6953400"/>
            <a:ext cx="2742840" cy="364680"/>
          </a:xfrm>
          <a:prstGeom prst="rect">
            <a:avLst/>
          </a:prstGeom>
          <a:noFill/>
          <a:ln w="0">
            <a:noFill/>
          </a:ln>
        </p:spPr>
        <p:txBody>
          <a:bodyPr lIns="91440" tIns="45720" rIns="91440" bIns="45720" anchor="ctr">
            <a:noAutofit/>
          </a:bodyPr>
          <a:lstStyle>
            <a:lvl1pPr indent="0" defTabSz="914400">
              <a:lnSpc>
                <a:spcPct val="100000"/>
              </a:lnSpc>
              <a:buNone/>
              <a:defRPr lang="en-US" sz="900" b="0" u="none" strike="noStrike">
                <a:solidFill>
                  <a:schemeClr val="lt1">
                    <a:tint val="75000"/>
                  </a:schemeClr>
                </a:solidFill>
                <a:effectLst/>
                <a:uFillTx/>
                <a:latin typeface="Amazon Ember Display"/>
              </a:defRPr>
            </a:lvl1pPr>
          </a:lstStyle>
          <a:p>
            <a:pPr indent="0" defTabSz="914400">
              <a:lnSpc>
                <a:spcPct val="100000"/>
              </a:lnSpc>
              <a:buNone/>
            </a:pPr>
            <a:r>
              <a:rPr lang="en-US" sz="900" b="0" u="none" strike="noStrike">
                <a:solidFill>
                  <a:schemeClr val="lt1">
                    <a:tint val="75000"/>
                  </a:schemeClr>
                </a:solidFill>
                <a:effectLst/>
                <a:uFillTx/>
                <a:latin typeface="Amazon Ember Display"/>
              </a:rPr>
              <a:t>&lt;date/time&gt;</a:t>
            </a:r>
            <a:endParaRPr lang="en-US" sz="900" b="0" u="none" strike="noStrike">
              <a:solidFill>
                <a:srgbClr val="FFFFFF"/>
              </a:solidFill>
              <a:effectLst/>
              <a:uFillTx/>
              <a:latin typeface="Times New Roman"/>
            </a:endParaRPr>
          </a:p>
        </p:txBody>
      </p:sp>
      <p:sp>
        <p:nvSpPr>
          <p:cNvPr id="551" name="PlaceHolder 2"/>
          <p:cNvSpPr>
            <a:spLocks noGrp="1"/>
          </p:cNvSpPr>
          <p:nvPr>
            <p:ph type="ftr" idx="131"/>
          </p:nvPr>
        </p:nvSpPr>
        <p:spPr>
          <a:xfrm>
            <a:off x="4038480" y="6953400"/>
            <a:ext cx="4114440" cy="364680"/>
          </a:xfrm>
          <a:prstGeom prst="rect">
            <a:avLst/>
          </a:prstGeom>
          <a:noFill/>
          <a:ln w="0">
            <a:noFill/>
          </a:ln>
        </p:spPr>
        <p:txBody>
          <a:bodyPr lIns="91440" tIns="45720" rIns="91440" bIns="45720" anchor="ctr">
            <a:noAutofit/>
          </a:bodyPr>
          <a:lstStyle>
            <a:lvl1pPr indent="0" algn="ctr">
              <a:buNone/>
              <a:defRPr lang="en-US" sz="1400" b="0" u="none" strike="noStrike">
                <a:solidFill>
                  <a:srgbClr val="FFFFFF"/>
                </a:solidFill>
                <a:effectLst/>
                <a:uFillTx/>
                <a:latin typeface="Times New Roman"/>
              </a:defRPr>
            </a:lvl1pPr>
          </a:lstStyle>
          <a:p>
            <a:pPr indent="0" algn="ctr">
              <a:buNone/>
            </a:pPr>
            <a:r>
              <a:rPr lang="en-US" sz="1400" b="0" u="none" strike="noStrike">
                <a:solidFill>
                  <a:srgbClr val="FFFFFF"/>
                </a:solidFill>
                <a:effectLst/>
                <a:uFillTx/>
                <a:latin typeface="Times New Roman"/>
              </a:rPr>
              <a:t>&lt;footer&gt;</a:t>
            </a:r>
          </a:p>
        </p:txBody>
      </p:sp>
      <p:sp>
        <p:nvSpPr>
          <p:cNvPr id="552" name="PlaceHolder 3"/>
          <p:cNvSpPr>
            <a:spLocks noGrp="1"/>
          </p:cNvSpPr>
          <p:nvPr>
            <p:ph type="sldNum" idx="132"/>
          </p:nvPr>
        </p:nvSpPr>
        <p:spPr>
          <a:xfrm>
            <a:off x="8929080" y="6289560"/>
            <a:ext cx="2742840" cy="364680"/>
          </a:xfrm>
          <a:prstGeom prst="rect">
            <a:avLst/>
          </a:prstGeom>
          <a:noFill/>
          <a:ln w="0">
            <a:noFill/>
          </a:ln>
        </p:spPr>
        <p:txBody>
          <a:bodyPr lIns="91440" tIns="45720" rIns="91440" bIns="45720" anchor="ctr">
            <a:noAutofit/>
          </a:bodyPr>
          <a:lstStyle>
            <a:lvl1pPr indent="0" algn="r" defTabSz="914400">
              <a:lnSpc>
                <a:spcPct val="100000"/>
              </a:lnSpc>
              <a:buNone/>
              <a:defRPr lang="en-US" sz="900" b="0" u="none" strike="noStrike">
                <a:solidFill>
                  <a:schemeClr val="lt2"/>
                </a:solidFill>
                <a:effectLst/>
                <a:uFillTx/>
                <a:latin typeface="Amazon Ember Display"/>
              </a:defRPr>
            </a:lvl1pPr>
          </a:lstStyle>
          <a:p>
            <a:pPr indent="0" algn="r" defTabSz="914400">
              <a:lnSpc>
                <a:spcPct val="100000"/>
              </a:lnSpc>
              <a:buNone/>
            </a:pPr>
            <a:fld id="{CCCFDFDC-A9AA-483B-9C13-3B8DD8E1F912}" type="slidenum">
              <a:rPr lang="en-US" sz="900" b="0" u="none" strike="noStrike">
                <a:solidFill>
                  <a:schemeClr val="lt2"/>
                </a:solidFill>
                <a:effectLst/>
                <a:uFillTx/>
                <a:latin typeface="Amazon Ember Display"/>
              </a:rPr>
              <a:t>‹#›</a:t>
            </a:fld>
            <a:endParaRPr lang="en-US" sz="900" b="0" u="none" strike="noStrike">
              <a:solidFill>
                <a:srgbClr val="FFFFFF"/>
              </a:solidFill>
              <a:effectLst/>
              <a:uFillTx/>
              <a:latin typeface="Times New Roman"/>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Default 7">
    <p:bg>
      <p:bgPr>
        <a:solidFill>
          <a:schemeClr val="dk1">
            <a:lumMod val="85000"/>
            <a:lumOff val="15000"/>
          </a:schemeClr>
        </a:solidFill>
        <a:effectLst/>
      </p:bgPr>
    </p:bg>
    <p:spTree>
      <p:nvGrpSpPr>
        <p:cNvPr id="1" name=""/>
        <p:cNvGrpSpPr/>
        <p:nvPr/>
      </p:nvGrpSpPr>
      <p:grpSpPr>
        <a:xfrm>
          <a:off x="0" y="0"/>
          <a:ext cx="0" cy="0"/>
          <a:chOff x="0" y="0"/>
          <a:chExt cx="0" cy="0"/>
        </a:xfrm>
      </p:grpSpPr>
      <p:pic>
        <p:nvPicPr>
          <p:cNvPr id="553" name="Picture 14"/>
          <p:cNvPicPr/>
          <p:nvPr/>
        </p:nvPicPr>
        <p:blipFill>
          <a:blip r:embed="rId2"/>
          <a:stretch/>
        </p:blipFill>
        <p:spPr>
          <a:xfrm>
            <a:off x="595440" y="6338160"/>
            <a:ext cx="365400" cy="218520"/>
          </a:xfrm>
          <a:prstGeom prst="rect">
            <a:avLst/>
          </a:prstGeom>
          <a:noFill/>
          <a:ln w="0">
            <a:noFill/>
          </a:ln>
        </p:spPr>
      </p:pic>
      <p:sp>
        <p:nvSpPr>
          <p:cNvPr id="554" name="TextBox 10"/>
          <p:cNvSpPr/>
          <p:nvPr/>
        </p:nvSpPr>
        <p:spPr>
          <a:xfrm>
            <a:off x="1141200" y="6389640"/>
            <a:ext cx="4452158" cy="183212"/>
          </a:xfrm>
          <a:prstGeom prst="rect">
            <a:avLst/>
          </a:prstGeom>
          <a:noFill/>
          <a:ln w="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p>
            <a:pPr defTabSz="914400">
              <a:lnSpc>
                <a:spcPct val="100000"/>
              </a:lnSpc>
            </a:pPr>
            <a:r>
              <a:rPr lang="en-US" sz="600" b="0" u="none" strike="noStrike" dirty="0">
                <a:solidFill>
                  <a:schemeClr val="lt2"/>
                </a:solidFill>
                <a:effectLst/>
                <a:uFillTx/>
                <a:latin typeface="Amazon Ember Display"/>
              </a:rPr>
              <a:t>© </a:t>
            </a:r>
            <a:r>
              <a:rPr lang="en-US" sz="600" b="0" u="none" strike="noStrike" dirty="0">
                <a:solidFill>
                  <a:schemeClr val="tx1"/>
                </a:solidFill>
                <a:effectLst/>
                <a:uFillTx/>
                <a:latin typeface="Amazon Ember Display"/>
              </a:rPr>
              <a:t>2026</a:t>
            </a:r>
            <a:r>
              <a:rPr lang="en-US" sz="600" b="0" u="none" strike="noStrike" dirty="0">
                <a:solidFill>
                  <a:schemeClr val="lt2"/>
                </a:solidFill>
                <a:effectLst/>
                <a:uFillTx/>
                <a:latin typeface="Amazon Ember Display"/>
              </a:rPr>
              <a:t>, Amazon Web Services, Inc. or its affiliates. All rights reserved. Amazon Confidential and Trademark.</a:t>
            </a:r>
            <a:endParaRPr lang="en-US" sz="600" b="0" u="none" strike="noStrike" dirty="0">
              <a:solidFill>
                <a:srgbClr val="FFFFFF"/>
              </a:solidFill>
              <a:effectLst/>
              <a:uFillTx/>
              <a:latin typeface="Arial"/>
            </a:endParaRPr>
          </a:p>
        </p:txBody>
      </p:sp>
      <p:sp>
        <p:nvSpPr>
          <p:cNvPr id="555" name="Slide Number Placeholder 5"/>
          <p:cNvSpPr/>
          <p:nvPr/>
        </p:nvSpPr>
        <p:spPr>
          <a:xfrm>
            <a:off x="8929080" y="6289560"/>
            <a:ext cx="2742840" cy="364680"/>
          </a:xfrm>
          <a:prstGeom prst="rect">
            <a:avLst/>
          </a:prstGeom>
          <a:noFill/>
          <a:ln w="0">
            <a:noFill/>
          </a:ln>
        </p:spPr>
        <p:style>
          <a:lnRef idx="0">
            <a:scrgbClr r="0" g="0" b="0"/>
          </a:lnRef>
          <a:fillRef idx="0">
            <a:scrgbClr r="0" g="0" b="0"/>
          </a:fillRef>
          <a:effectRef idx="0">
            <a:scrgbClr r="0" g="0" b="0"/>
          </a:effectRef>
          <a:fontRef idx="minor"/>
        </p:style>
        <p:txBody>
          <a:bodyPr anchor="ctr">
            <a:noAutofit/>
          </a:bodyPr>
          <a:lstStyle/>
          <a:p>
            <a:pPr algn="r" defTabSz="914400">
              <a:lnSpc>
                <a:spcPct val="100000"/>
              </a:lnSpc>
            </a:pPr>
            <a:fld id="{0EAEF56F-956D-45FD-B4C5-EA0C160852A0}" type="slidenum">
              <a:rPr lang="en-US" sz="900" b="0" u="none" strike="noStrike">
                <a:solidFill>
                  <a:schemeClr val="lt2"/>
                </a:solidFill>
                <a:effectLst/>
                <a:uFillTx/>
                <a:latin typeface="Amazon Ember Display"/>
              </a:rPr>
              <a:t>‹#›</a:t>
            </a:fld>
            <a:endParaRPr lang="en-US" sz="900" b="0" u="none" strike="noStrike">
              <a:solidFill>
                <a:srgbClr val="FFFFFF"/>
              </a:solidFill>
              <a:effectLst/>
              <a:uFillTx/>
              <a:latin typeface="Arial"/>
            </a:endParaRPr>
          </a:p>
        </p:txBody>
      </p:sp>
      <p:sp>
        <p:nvSpPr>
          <p:cNvPr id="556" name="PlaceHolder 1"/>
          <p:cNvSpPr>
            <a:spLocks noGrp="1"/>
          </p:cNvSpPr>
          <p:nvPr>
            <p:ph type="title"/>
          </p:nvPr>
        </p:nvSpPr>
        <p:spPr>
          <a:xfrm>
            <a:off x="539280" y="914400"/>
            <a:ext cx="10972440" cy="535320"/>
          </a:xfrm>
          <a:prstGeom prst="rect">
            <a:avLst/>
          </a:prstGeom>
          <a:noFill/>
          <a:ln w="0">
            <a:noFill/>
          </a:ln>
        </p:spPr>
        <p:txBody>
          <a:bodyPr lIns="91440" tIns="45720" rIns="91440" bIns="45720" anchor="ctr">
            <a:noAutofit/>
          </a:bodyPr>
          <a:lstStyle/>
          <a:p>
            <a:pPr indent="0" defTabSz="914400">
              <a:lnSpc>
                <a:spcPct val="90000"/>
              </a:lnSpc>
              <a:buNone/>
            </a:pPr>
            <a:r>
              <a:rPr lang="en-US" sz="3600" b="0" u="none" strike="noStrike">
                <a:solidFill>
                  <a:schemeClr val="lt1"/>
                </a:solidFill>
                <a:effectLst/>
                <a:uFillTx/>
                <a:latin typeface="Amazon Ember Display"/>
                <a:ea typeface="Amazon Ember Display"/>
              </a:rPr>
              <a:t>Title and content layout</a:t>
            </a:r>
            <a:endParaRPr lang="en-US" sz="3600" b="0" u="none" strike="noStrike">
              <a:solidFill>
                <a:schemeClr val="lt1"/>
              </a:solidFill>
              <a:effectLst/>
              <a:uFillTx/>
              <a:latin typeface="Calibri"/>
            </a:endParaRPr>
          </a:p>
        </p:txBody>
      </p:sp>
      <p:sp>
        <p:nvSpPr>
          <p:cNvPr id="557" name="PlaceHolder 2"/>
          <p:cNvSpPr>
            <a:spLocks noGrp="1"/>
          </p:cNvSpPr>
          <p:nvPr>
            <p:ph type="body"/>
          </p:nvPr>
        </p:nvSpPr>
        <p:spPr>
          <a:xfrm>
            <a:off x="609480" y="1714680"/>
            <a:ext cx="10972440" cy="2767680"/>
          </a:xfrm>
          <a:prstGeom prst="rect">
            <a:avLst/>
          </a:prstGeom>
          <a:noFill/>
          <a:ln w="0">
            <a:noFill/>
          </a:ln>
        </p:spPr>
        <p:txBody>
          <a:bodyPr lIns="0" tIns="45720" rIns="0" bIns="45720" anchor="t">
            <a:noAutofit/>
          </a:bodyPr>
          <a:lstStyle/>
          <a:p>
            <a:pPr indent="0" defTabSz="914400">
              <a:lnSpc>
                <a:spcPct val="90000"/>
              </a:lnSpc>
              <a:spcBef>
                <a:spcPts val="1001"/>
              </a:spcBef>
              <a:spcAft>
                <a:spcPts val="1800"/>
              </a:spcAft>
              <a:buNone/>
              <a:tabLst>
                <a:tab pos="0" algn="l"/>
              </a:tabLst>
            </a:pPr>
            <a:r>
              <a:rPr lang="en-US" sz="2800" b="0" u="none" strike="noStrike">
                <a:solidFill>
                  <a:schemeClr val="lt1"/>
                </a:solidFill>
                <a:effectLst/>
                <a:uFillTx/>
                <a:latin typeface="Amazon Ember Display"/>
                <a:ea typeface="Amazon Ember Display"/>
              </a:rPr>
              <a:t>Enter text or click icon to add media</a:t>
            </a:r>
            <a:endParaRPr lang="en-US" sz="2800" b="0" u="none" strike="noStrike">
              <a:solidFill>
                <a:schemeClr val="lt1"/>
              </a:solidFill>
              <a:effectLst/>
              <a:uFillTx/>
              <a:latin typeface="Amazon Ember Display"/>
            </a:endParaRPr>
          </a:p>
          <a:p>
            <a:pPr marL="285840" indent="0" defTabSz="914400">
              <a:lnSpc>
                <a:spcPct val="90000"/>
              </a:lnSpc>
              <a:spcBef>
                <a:spcPts val="499"/>
              </a:spcBef>
              <a:spcAft>
                <a:spcPts val="1800"/>
              </a:spcAft>
              <a:buNone/>
              <a:tabLst>
                <a:tab pos="0" algn="l"/>
              </a:tabLst>
            </a:pPr>
            <a:r>
              <a:rPr lang="en-US" sz="2400" b="0" u="none" strike="noStrike">
                <a:solidFill>
                  <a:schemeClr val="lt1"/>
                </a:solidFill>
                <a:effectLst/>
                <a:uFillTx/>
                <a:latin typeface="Amazon Ember Display"/>
                <a:ea typeface="Amazon Ember Display"/>
              </a:rPr>
              <a:t>Second level</a:t>
            </a:r>
            <a:endParaRPr lang="en-US" sz="2400" b="0" u="none" strike="noStrike">
              <a:solidFill>
                <a:schemeClr val="lt1"/>
              </a:solidFill>
              <a:effectLst/>
              <a:uFillTx/>
              <a:latin typeface="Amazon Ember Display"/>
            </a:endParaRPr>
          </a:p>
          <a:p>
            <a:pPr marL="628560" indent="0" defTabSz="914400">
              <a:lnSpc>
                <a:spcPct val="90000"/>
              </a:lnSpc>
              <a:spcBef>
                <a:spcPts val="499"/>
              </a:spcBef>
              <a:spcAft>
                <a:spcPts val="1800"/>
              </a:spcAft>
              <a:buNone/>
              <a:tabLst>
                <a:tab pos="0" algn="l"/>
              </a:tabLst>
            </a:pPr>
            <a:r>
              <a:rPr lang="en-US" sz="2000" b="0" u="none" strike="noStrike">
                <a:solidFill>
                  <a:schemeClr val="lt1"/>
                </a:solidFill>
                <a:effectLst/>
                <a:uFillTx/>
                <a:latin typeface="Amazon Ember Display"/>
                <a:ea typeface="Amazon Ember Display"/>
              </a:rPr>
              <a:t>Third level</a:t>
            </a:r>
            <a:endParaRPr lang="en-US" sz="2000" b="0" u="none" strike="noStrike">
              <a:solidFill>
                <a:schemeClr val="lt1"/>
              </a:solidFill>
              <a:effectLst/>
              <a:uFillTx/>
              <a:latin typeface="Amazon Ember Display"/>
            </a:endParaRPr>
          </a:p>
          <a:p>
            <a:pPr marL="914400" indent="0" defTabSz="914400">
              <a:lnSpc>
                <a:spcPct val="90000"/>
              </a:lnSpc>
              <a:spcBef>
                <a:spcPts val="499"/>
              </a:spcBef>
              <a:spcAft>
                <a:spcPts val="1800"/>
              </a:spcAft>
              <a:buNone/>
              <a:tabLst>
                <a:tab pos="0" algn="l"/>
              </a:tabLst>
            </a:pPr>
            <a:r>
              <a:rPr lang="en-US" sz="1800" b="0" u="none" strike="noStrike">
                <a:solidFill>
                  <a:schemeClr val="lt1"/>
                </a:solidFill>
                <a:effectLst/>
                <a:uFillTx/>
                <a:latin typeface="Amazon Ember Display"/>
                <a:ea typeface="Amazon Ember Display"/>
              </a:rPr>
              <a:t>Fourth level</a:t>
            </a:r>
            <a:endParaRPr lang="en-US" sz="1800" b="0" u="none" strike="noStrike">
              <a:solidFill>
                <a:schemeClr val="lt1"/>
              </a:solidFill>
              <a:effectLst/>
              <a:uFillTx/>
              <a:latin typeface="Amazon Ember Display"/>
            </a:endParaRPr>
          </a:p>
          <a:p>
            <a:pPr marL="1143000" indent="0" defTabSz="914400">
              <a:lnSpc>
                <a:spcPct val="90000"/>
              </a:lnSpc>
              <a:spcBef>
                <a:spcPts val="499"/>
              </a:spcBef>
              <a:spcAft>
                <a:spcPts val="1800"/>
              </a:spcAft>
              <a:buNone/>
              <a:tabLst>
                <a:tab pos="0" algn="l"/>
              </a:tabLst>
            </a:pPr>
            <a:r>
              <a:rPr lang="en-US" sz="1800" b="0" u="none" strike="noStrike">
                <a:solidFill>
                  <a:schemeClr val="lt1"/>
                </a:solidFill>
                <a:effectLst/>
                <a:uFillTx/>
                <a:latin typeface="Amazon Ember Display"/>
                <a:ea typeface="Amazon Ember Display"/>
              </a:rPr>
              <a:t>Fifth level</a:t>
            </a:r>
            <a:endParaRPr lang="en-US" sz="1800" b="0" u="none" strike="noStrike">
              <a:solidFill>
                <a:schemeClr val="lt1"/>
              </a:solidFill>
              <a:effectLst/>
              <a:uFillTx/>
              <a:latin typeface="Amazon Ember Display"/>
            </a:endParaRPr>
          </a:p>
        </p:txBody>
      </p:sp>
      <p:sp>
        <p:nvSpPr>
          <p:cNvPr id="558" name="PlaceHolder 3"/>
          <p:cNvSpPr>
            <a:spLocks noGrp="1"/>
          </p:cNvSpPr>
          <p:nvPr>
            <p:ph type="dt" idx="133"/>
          </p:nvPr>
        </p:nvSpPr>
        <p:spPr>
          <a:xfrm>
            <a:off x="838080" y="6953400"/>
            <a:ext cx="2742840" cy="364680"/>
          </a:xfrm>
          <a:prstGeom prst="rect">
            <a:avLst/>
          </a:prstGeom>
          <a:noFill/>
          <a:ln w="0">
            <a:noFill/>
          </a:ln>
        </p:spPr>
        <p:txBody>
          <a:bodyPr lIns="91440" tIns="45720" rIns="91440" bIns="45720" anchor="ctr">
            <a:noAutofit/>
          </a:bodyPr>
          <a:lstStyle>
            <a:lvl1pPr indent="0" defTabSz="914400">
              <a:lnSpc>
                <a:spcPct val="100000"/>
              </a:lnSpc>
              <a:buNone/>
              <a:defRPr lang="en-US" sz="900" b="0" u="none" strike="noStrike">
                <a:solidFill>
                  <a:schemeClr val="lt1">
                    <a:tint val="75000"/>
                  </a:schemeClr>
                </a:solidFill>
                <a:effectLst/>
                <a:uFillTx/>
                <a:latin typeface="Amazon Ember Display"/>
              </a:defRPr>
            </a:lvl1pPr>
          </a:lstStyle>
          <a:p>
            <a:pPr indent="0" defTabSz="914400">
              <a:lnSpc>
                <a:spcPct val="100000"/>
              </a:lnSpc>
              <a:buNone/>
            </a:pPr>
            <a:r>
              <a:rPr lang="en-US" sz="900" b="0" u="none" strike="noStrike">
                <a:solidFill>
                  <a:schemeClr val="lt1">
                    <a:tint val="75000"/>
                  </a:schemeClr>
                </a:solidFill>
                <a:effectLst/>
                <a:uFillTx/>
                <a:latin typeface="Amazon Ember Display"/>
              </a:rPr>
              <a:t>&lt;date/time&gt;</a:t>
            </a:r>
            <a:endParaRPr lang="en-US" sz="900" b="0" u="none" strike="noStrike">
              <a:solidFill>
                <a:srgbClr val="FFFFFF"/>
              </a:solidFill>
              <a:effectLst/>
              <a:uFillTx/>
              <a:latin typeface="Times New Roman"/>
            </a:endParaRPr>
          </a:p>
        </p:txBody>
      </p:sp>
      <p:sp>
        <p:nvSpPr>
          <p:cNvPr id="559" name="PlaceHolder 4"/>
          <p:cNvSpPr>
            <a:spLocks noGrp="1"/>
          </p:cNvSpPr>
          <p:nvPr>
            <p:ph type="ftr" idx="134"/>
          </p:nvPr>
        </p:nvSpPr>
        <p:spPr>
          <a:xfrm>
            <a:off x="4038480" y="6953400"/>
            <a:ext cx="4114440" cy="364680"/>
          </a:xfrm>
          <a:prstGeom prst="rect">
            <a:avLst/>
          </a:prstGeom>
          <a:noFill/>
          <a:ln w="0">
            <a:noFill/>
          </a:ln>
        </p:spPr>
        <p:txBody>
          <a:bodyPr lIns="91440" tIns="45720" rIns="91440" bIns="45720" anchor="ctr">
            <a:noAutofit/>
          </a:bodyPr>
          <a:lstStyle>
            <a:lvl1pPr indent="0" algn="ctr">
              <a:buNone/>
              <a:defRPr lang="en-US" sz="1400" b="0" u="none" strike="noStrike">
                <a:solidFill>
                  <a:srgbClr val="FFFFFF"/>
                </a:solidFill>
                <a:effectLst/>
                <a:uFillTx/>
                <a:latin typeface="Times New Roman"/>
              </a:defRPr>
            </a:lvl1pPr>
          </a:lstStyle>
          <a:p>
            <a:pPr indent="0" algn="ctr">
              <a:buNone/>
            </a:pPr>
            <a:r>
              <a:rPr lang="en-US" sz="1400" b="0" u="none" strike="noStrike">
                <a:solidFill>
                  <a:srgbClr val="FFFFFF"/>
                </a:solidFill>
                <a:effectLst/>
                <a:uFillTx/>
                <a:latin typeface="Times New Roman"/>
              </a:rPr>
              <a:t>&lt;footer&gt;</a:t>
            </a:r>
          </a:p>
        </p:txBody>
      </p:sp>
      <p:sp>
        <p:nvSpPr>
          <p:cNvPr id="560" name="PlaceHolder 5"/>
          <p:cNvSpPr>
            <a:spLocks noGrp="1"/>
          </p:cNvSpPr>
          <p:nvPr>
            <p:ph type="sldNum" idx="135"/>
          </p:nvPr>
        </p:nvSpPr>
        <p:spPr>
          <a:xfrm>
            <a:off x="8929080" y="6289560"/>
            <a:ext cx="2742840" cy="364680"/>
          </a:xfrm>
          <a:prstGeom prst="rect">
            <a:avLst/>
          </a:prstGeom>
          <a:noFill/>
          <a:ln w="0">
            <a:noFill/>
          </a:ln>
        </p:spPr>
        <p:txBody>
          <a:bodyPr lIns="91440" tIns="45720" rIns="91440" bIns="45720" anchor="ctr">
            <a:noAutofit/>
          </a:bodyPr>
          <a:lstStyle>
            <a:lvl1pPr indent="0" algn="r" defTabSz="914400">
              <a:lnSpc>
                <a:spcPct val="100000"/>
              </a:lnSpc>
              <a:buNone/>
              <a:defRPr lang="en-US" sz="900" b="0" u="none" strike="noStrike">
                <a:solidFill>
                  <a:schemeClr val="lt2"/>
                </a:solidFill>
                <a:effectLst/>
                <a:uFillTx/>
                <a:latin typeface="Amazon Ember Display"/>
              </a:defRPr>
            </a:lvl1pPr>
          </a:lstStyle>
          <a:p>
            <a:pPr indent="0" algn="r" defTabSz="914400">
              <a:lnSpc>
                <a:spcPct val="100000"/>
              </a:lnSpc>
              <a:buNone/>
            </a:pPr>
            <a:fld id="{EE3135F0-80B0-4A53-9DCF-4431F7965CFF}" type="slidenum">
              <a:rPr lang="en-US" sz="900" b="0" u="none" strike="noStrike">
                <a:solidFill>
                  <a:schemeClr val="lt2"/>
                </a:solidFill>
                <a:effectLst/>
                <a:uFillTx/>
                <a:latin typeface="Amazon Ember Display"/>
              </a:rPr>
              <a:t>‹#›</a:t>
            </a:fld>
            <a:endParaRPr lang="en-US" sz="900" b="0" u="none" strike="noStrike">
              <a:solidFill>
                <a:srgbClr val="FFFFFF"/>
              </a:solidFill>
              <a:effectLst/>
              <a:uFillTx/>
              <a:latin typeface="Times New Roman"/>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Default 8">
    <p:bg>
      <p:bgPr>
        <a:solidFill>
          <a:schemeClr val="dk1">
            <a:lumMod val="85000"/>
            <a:lumOff val="15000"/>
          </a:schemeClr>
        </a:solidFill>
        <a:effectLst/>
      </p:bgPr>
    </p:bg>
    <p:spTree>
      <p:nvGrpSpPr>
        <p:cNvPr id="1" name=""/>
        <p:cNvGrpSpPr/>
        <p:nvPr/>
      </p:nvGrpSpPr>
      <p:grpSpPr>
        <a:xfrm>
          <a:off x="0" y="0"/>
          <a:ext cx="0" cy="0"/>
          <a:chOff x="0" y="0"/>
          <a:chExt cx="0" cy="0"/>
        </a:xfrm>
      </p:grpSpPr>
      <p:pic>
        <p:nvPicPr>
          <p:cNvPr id="561" name="Picture 14"/>
          <p:cNvPicPr/>
          <p:nvPr/>
        </p:nvPicPr>
        <p:blipFill>
          <a:blip r:embed="rId2"/>
          <a:stretch/>
        </p:blipFill>
        <p:spPr>
          <a:xfrm>
            <a:off x="595440" y="6338160"/>
            <a:ext cx="365400" cy="218520"/>
          </a:xfrm>
          <a:prstGeom prst="rect">
            <a:avLst/>
          </a:prstGeom>
          <a:noFill/>
          <a:ln w="0">
            <a:noFill/>
          </a:ln>
        </p:spPr>
      </p:pic>
      <p:sp>
        <p:nvSpPr>
          <p:cNvPr id="562" name="TextBox 10"/>
          <p:cNvSpPr/>
          <p:nvPr/>
        </p:nvSpPr>
        <p:spPr>
          <a:xfrm>
            <a:off x="1141200" y="6389640"/>
            <a:ext cx="4452158" cy="183212"/>
          </a:xfrm>
          <a:prstGeom prst="rect">
            <a:avLst/>
          </a:prstGeom>
          <a:noFill/>
          <a:ln w="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p>
            <a:pPr defTabSz="914400">
              <a:lnSpc>
                <a:spcPct val="100000"/>
              </a:lnSpc>
            </a:pPr>
            <a:r>
              <a:rPr lang="en-US" sz="600" b="0" u="none" strike="noStrike" dirty="0">
                <a:solidFill>
                  <a:schemeClr val="lt2"/>
                </a:solidFill>
                <a:effectLst/>
                <a:uFillTx/>
                <a:latin typeface="Amazon Ember Display"/>
              </a:rPr>
              <a:t>© </a:t>
            </a:r>
            <a:r>
              <a:rPr lang="en-US" sz="600" b="0" u="none" strike="noStrike" dirty="0">
                <a:solidFill>
                  <a:schemeClr val="tx1"/>
                </a:solidFill>
                <a:effectLst/>
                <a:uFillTx/>
                <a:latin typeface="Amazon Ember Display"/>
              </a:rPr>
              <a:t>2026</a:t>
            </a:r>
            <a:r>
              <a:rPr lang="en-US" sz="600" b="0" u="none" strike="noStrike" dirty="0">
                <a:solidFill>
                  <a:schemeClr val="lt2"/>
                </a:solidFill>
                <a:effectLst/>
                <a:uFillTx/>
                <a:latin typeface="Amazon Ember Display"/>
              </a:rPr>
              <a:t>, Amazon Web Services, Inc. or its affiliates. All rights reserved. Amazon Confidential and Trademark.</a:t>
            </a:r>
            <a:endParaRPr lang="en-US" sz="600" b="0" u="none" strike="noStrike" dirty="0">
              <a:solidFill>
                <a:srgbClr val="FFFFFF"/>
              </a:solidFill>
              <a:effectLst/>
              <a:uFillTx/>
              <a:latin typeface="Arial"/>
            </a:endParaRPr>
          </a:p>
        </p:txBody>
      </p:sp>
      <p:sp>
        <p:nvSpPr>
          <p:cNvPr id="563" name="Slide Number Placeholder 5"/>
          <p:cNvSpPr/>
          <p:nvPr/>
        </p:nvSpPr>
        <p:spPr>
          <a:xfrm>
            <a:off x="8929080" y="6289560"/>
            <a:ext cx="2742840" cy="364680"/>
          </a:xfrm>
          <a:prstGeom prst="rect">
            <a:avLst/>
          </a:prstGeom>
          <a:noFill/>
          <a:ln w="0">
            <a:noFill/>
          </a:ln>
        </p:spPr>
        <p:style>
          <a:lnRef idx="0">
            <a:scrgbClr r="0" g="0" b="0"/>
          </a:lnRef>
          <a:fillRef idx="0">
            <a:scrgbClr r="0" g="0" b="0"/>
          </a:fillRef>
          <a:effectRef idx="0">
            <a:scrgbClr r="0" g="0" b="0"/>
          </a:effectRef>
          <a:fontRef idx="minor"/>
        </p:style>
        <p:txBody>
          <a:bodyPr anchor="ctr">
            <a:noAutofit/>
          </a:bodyPr>
          <a:lstStyle/>
          <a:p>
            <a:pPr algn="r" defTabSz="914400">
              <a:lnSpc>
                <a:spcPct val="100000"/>
              </a:lnSpc>
            </a:pPr>
            <a:fld id="{02F45815-5C89-488D-A95A-F19F1CC96CFE}" type="slidenum">
              <a:rPr lang="en-US" sz="900" b="0" u="none" strike="noStrike">
                <a:solidFill>
                  <a:schemeClr val="lt2"/>
                </a:solidFill>
                <a:effectLst/>
                <a:uFillTx/>
                <a:latin typeface="Amazon Ember Display"/>
              </a:rPr>
              <a:t>‹#›</a:t>
            </a:fld>
            <a:endParaRPr lang="en-US" sz="900" b="0" u="none" strike="noStrike">
              <a:solidFill>
                <a:srgbClr val="FFFFFF"/>
              </a:solidFill>
              <a:effectLst/>
              <a:uFillTx/>
              <a:latin typeface="Arial"/>
            </a:endParaRPr>
          </a:p>
        </p:txBody>
      </p:sp>
      <p:sp>
        <p:nvSpPr>
          <p:cNvPr id="564" name="PlaceHolder 1"/>
          <p:cNvSpPr>
            <a:spLocks noGrp="1"/>
          </p:cNvSpPr>
          <p:nvPr>
            <p:ph type="title"/>
          </p:nvPr>
        </p:nvSpPr>
        <p:spPr>
          <a:xfrm>
            <a:off x="539280" y="914400"/>
            <a:ext cx="10972440" cy="535320"/>
          </a:xfrm>
          <a:prstGeom prst="rect">
            <a:avLst/>
          </a:prstGeom>
          <a:noFill/>
          <a:ln w="0">
            <a:noFill/>
          </a:ln>
        </p:spPr>
        <p:txBody>
          <a:bodyPr lIns="91440" tIns="45720" rIns="91440" bIns="45720" anchor="ctr">
            <a:noAutofit/>
          </a:bodyPr>
          <a:lstStyle/>
          <a:p>
            <a:pPr indent="0" defTabSz="914400">
              <a:lnSpc>
                <a:spcPct val="90000"/>
              </a:lnSpc>
              <a:buNone/>
            </a:pPr>
            <a:r>
              <a:rPr lang="en-US" sz="3600" b="0" u="none" strike="noStrike">
                <a:solidFill>
                  <a:schemeClr val="lt1"/>
                </a:solidFill>
                <a:effectLst/>
                <a:uFillTx/>
                <a:latin typeface="Amazon Ember Display"/>
                <a:ea typeface="Amazon Ember Display"/>
              </a:rPr>
              <a:t>Title and bulleted content layout</a:t>
            </a:r>
            <a:endParaRPr lang="en-US" sz="3600" b="0" u="none" strike="noStrike">
              <a:solidFill>
                <a:schemeClr val="lt1"/>
              </a:solidFill>
              <a:effectLst/>
              <a:uFillTx/>
              <a:latin typeface="Calibri"/>
            </a:endParaRPr>
          </a:p>
        </p:txBody>
      </p:sp>
      <p:sp>
        <p:nvSpPr>
          <p:cNvPr id="565" name="PlaceHolder 2"/>
          <p:cNvSpPr>
            <a:spLocks noGrp="1"/>
          </p:cNvSpPr>
          <p:nvPr>
            <p:ph type="body"/>
          </p:nvPr>
        </p:nvSpPr>
        <p:spPr>
          <a:xfrm>
            <a:off x="609480" y="1714680"/>
            <a:ext cx="10972440" cy="1844280"/>
          </a:xfrm>
          <a:prstGeom prst="rect">
            <a:avLst/>
          </a:prstGeom>
          <a:noFill/>
          <a:ln w="0">
            <a:noFill/>
          </a:ln>
        </p:spPr>
        <p:txBody>
          <a:bodyPr lIns="0" tIns="45720" rIns="0" bIns="45720" anchor="t">
            <a:noAutofit/>
          </a:bodyPr>
          <a:lstStyle/>
          <a:p>
            <a:pPr marL="457200" indent="-457200" defTabSz="914400">
              <a:lnSpc>
                <a:spcPct val="90000"/>
              </a:lnSpc>
              <a:spcBef>
                <a:spcPts val="1001"/>
              </a:spcBef>
              <a:buClr>
                <a:srgbClr val="FFFFFF"/>
              </a:buClr>
              <a:buFont typeface="Arial"/>
              <a:buChar char="•"/>
            </a:pPr>
            <a:r>
              <a:rPr lang="en-US" sz="2800" b="0" u="none" strike="noStrike">
                <a:solidFill>
                  <a:schemeClr val="lt1"/>
                </a:solidFill>
                <a:effectLst/>
                <a:uFillTx/>
                <a:latin typeface="Amazon Ember Display"/>
                <a:ea typeface="Amazon Ember Display"/>
              </a:rPr>
              <a:t>Enter text or click icon to add media</a:t>
            </a:r>
            <a:endParaRPr lang="en-US" sz="2800" b="0" u="none" strike="noStrike">
              <a:solidFill>
                <a:schemeClr val="lt1"/>
              </a:solidFill>
              <a:effectLst/>
              <a:uFillTx/>
              <a:latin typeface="Amazon Ember Display"/>
            </a:endParaRPr>
          </a:p>
          <a:p>
            <a:pPr marL="800280" lvl="1" indent="-343080" defTabSz="914400">
              <a:lnSpc>
                <a:spcPct val="90000"/>
              </a:lnSpc>
              <a:spcBef>
                <a:spcPts val="499"/>
              </a:spcBef>
              <a:buClr>
                <a:srgbClr val="FFFFFF"/>
              </a:buClr>
              <a:buFont typeface="Arial"/>
              <a:buChar char="•"/>
            </a:pPr>
            <a:r>
              <a:rPr lang="en-US" sz="2400" b="0" u="none" strike="noStrike">
                <a:solidFill>
                  <a:schemeClr val="lt1"/>
                </a:solidFill>
                <a:effectLst/>
                <a:uFillTx/>
                <a:latin typeface="Amazon Ember Display"/>
                <a:ea typeface="Amazon Ember Display"/>
              </a:rPr>
              <a:t>Second level</a:t>
            </a:r>
            <a:endParaRPr lang="en-US" sz="2400" b="0" u="none" strike="noStrike">
              <a:solidFill>
                <a:schemeClr val="lt1"/>
              </a:solidFill>
              <a:effectLst/>
              <a:uFillTx/>
              <a:latin typeface="Amazon Ember Display"/>
            </a:endParaRPr>
          </a:p>
          <a:p>
            <a:pPr marL="1257480" lvl="2" indent="-343080" defTabSz="914400">
              <a:lnSpc>
                <a:spcPct val="90000"/>
              </a:lnSpc>
              <a:spcBef>
                <a:spcPts val="499"/>
              </a:spcBef>
              <a:buClr>
                <a:srgbClr val="FFFFFF"/>
              </a:buClr>
              <a:buFont typeface="Arial"/>
              <a:buChar char="•"/>
            </a:pPr>
            <a:r>
              <a:rPr lang="en-US" sz="2000" b="0" u="none" strike="noStrike">
                <a:solidFill>
                  <a:schemeClr val="lt1"/>
                </a:solidFill>
                <a:effectLst/>
                <a:uFillTx/>
                <a:latin typeface="Amazon Ember Display"/>
                <a:ea typeface="Amazon Ember Display"/>
              </a:rPr>
              <a:t>Third level</a:t>
            </a:r>
            <a:endParaRPr lang="en-US" sz="2000" b="0" u="none" strike="noStrike">
              <a:solidFill>
                <a:schemeClr val="lt1"/>
              </a:solidFill>
              <a:effectLst/>
              <a:uFillTx/>
              <a:latin typeface="Amazon Ember Display"/>
            </a:endParaRPr>
          </a:p>
          <a:p>
            <a:pPr marL="1657440" lvl="3" indent="-285840" defTabSz="914400">
              <a:lnSpc>
                <a:spcPct val="90000"/>
              </a:lnSpc>
              <a:spcBef>
                <a:spcPts val="499"/>
              </a:spcBef>
              <a:buClr>
                <a:srgbClr val="FFFFFF"/>
              </a:buClr>
              <a:buFont typeface="Arial"/>
              <a:buChar char="•"/>
            </a:pPr>
            <a:r>
              <a:rPr lang="en-US" sz="1800" b="0" u="none" strike="noStrike">
                <a:solidFill>
                  <a:schemeClr val="lt1"/>
                </a:solidFill>
                <a:effectLst/>
                <a:uFillTx/>
                <a:latin typeface="Amazon Ember Display"/>
                <a:ea typeface="Amazon Ember Display"/>
              </a:rPr>
              <a:t>Fourth level</a:t>
            </a:r>
            <a:endParaRPr lang="en-US" sz="1800" b="0" u="none" strike="noStrike">
              <a:solidFill>
                <a:schemeClr val="lt1"/>
              </a:solidFill>
              <a:effectLst/>
              <a:uFillTx/>
              <a:latin typeface="Amazon Ember Display"/>
            </a:endParaRPr>
          </a:p>
          <a:p>
            <a:pPr marL="2114640" lvl="4" indent="-285840" defTabSz="914400">
              <a:lnSpc>
                <a:spcPct val="90000"/>
              </a:lnSpc>
              <a:spcBef>
                <a:spcPts val="499"/>
              </a:spcBef>
              <a:buClr>
                <a:srgbClr val="FFFFFF"/>
              </a:buClr>
              <a:buFont typeface="Arial"/>
              <a:buChar char="•"/>
            </a:pPr>
            <a:r>
              <a:rPr lang="en-US" sz="1800" b="0" u="none" strike="noStrike">
                <a:solidFill>
                  <a:schemeClr val="lt1"/>
                </a:solidFill>
                <a:effectLst/>
                <a:uFillTx/>
                <a:latin typeface="Amazon Ember Display"/>
                <a:ea typeface="Amazon Ember Display"/>
              </a:rPr>
              <a:t>Fifth level </a:t>
            </a:r>
            <a:endParaRPr lang="en-US" sz="1800" b="0" u="none" strike="noStrike">
              <a:solidFill>
                <a:schemeClr val="lt1"/>
              </a:solidFill>
              <a:effectLst/>
              <a:uFillTx/>
              <a:latin typeface="Amazon Ember Display"/>
            </a:endParaRPr>
          </a:p>
        </p:txBody>
      </p:sp>
      <p:sp>
        <p:nvSpPr>
          <p:cNvPr id="566" name="PlaceHolder 3"/>
          <p:cNvSpPr>
            <a:spLocks noGrp="1"/>
          </p:cNvSpPr>
          <p:nvPr>
            <p:ph type="dt" idx="136"/>
          </p:nvPr>
        </p:nvSpPr>
        <p:spPr>
          <a:xfrm>
            <a:off x="838080" y="6953400"/>
            <a:ext cx="2742840" cy="364680"/>
          </a:xfrm>
          <a:prstGeom prst="rect">
            <a:avLst/>
          </a:prstGeom>
          <a:noFill/>
          <a:ln w="0">
            <a:noFill/>
          </a:ln>
        </p:spPr>
        <p:txBody>
          <a:bodyPr lIns="91440" tIns="45720" rIns="91440" bIns="45720" anchor="ctr">
            <a:noAutofit/>
          </a:bodyPr>
          <a:lstStyle>
            <a:lvl1pPr indent="0" defTabSz="914400">
              <a:lnSpc>
                <a:spcPct val="100000"/>
              </a:lnSpc>
              <a:buNone/>
              <a:defRPr lang="en-US" sz="900" b="0" u="none" strike="noStrike">
                <a:solidFill>
                  <a:schemeClr val="lt1">
                    <a:tint val="75000"/>
                  </a:schemeClr>
                </a:solidFill>
                <a:effectLst/>
                <a:uFillTx/>
                <a:latin typeface="Amazon Ember Display"/>
              </a:defRPr>
            </a:lvl1pPr>
          </a:lstStyle>
          <a:p>
            <a:pPr indent="0" defTabSz="914400">
              <a:lnSpc>
                <a:spcPct val="100000"/>
              </a:lnSpc>
              <a:buNone/>
            </a:pPr>
            <a:r>
              <a:rPr lang="en-US" sz="900" b="0" u="none" strike="noStrike">
                <a:solidFill>
                  <a:schemeClr val="lt1">
                    <a:tint val="75000"/>
                  </a:schemeClr>
                </a:solidFill>
                <a:effectLst/>
                <a:uFillTx/>
                <a:latin typeface="Amazon Ember Display"/>
              </a:rPr>
              <a:t>&lt;date/time&gt;</a:t>
            </a:r>
            <a:endParaRPr lang="en-US" sz="900" b="0" u="none" strike="noStrike">
              <a:solidFill>
                <a:srgbClr val="FFFFFF"/>
              </a:solidFill>
              <a:effectLst/>
              <a:uFillTx/>
              <a:latin typeface="Times New Roman"/>
            </a:endParaRPr>
          </a:p>
        </p:txBody>
      </p:sp>
      <p:sp>
        <p:nvSpPr>
          <p:cNvPr id="567" name="PlaceHolder 4"/>
          <p:cNvSpPr>
            <a:spLocks noGrp="1"/>
          </p:cNvSpPr>
          <p:nvPr>
            <p:ph type="ftr" idx="137"/>
          </p:nvPr>
        </p:nvSpPr>
        <p:spPr>
          <a:xfrm>
            <a:off x="4038480" y="6953400"/>
            <a:ext cx="4114440" cy="364680"/>
          </a:xfrm>
          <a:prstGeom prst="rect">
            <a:avLst/>
          </a:prstGeom>
          <a:noFill/>
          <a:ln w="0">
            <a:noFill/>
          </a:ln>
        </p:spPr>
        <p:txBody>
          <a:bodyPr lIns="91440" tIns="45720" rIns="91440" bIns="45720" anchor="ctr">
            <a:noAutofit/>
          </a:bodyPr>
          <a:lstStyle>
            <a:lvl1pPr indent="0" algn="ctr">
              <a:buNone/>
              <a:defRPr lang="en-US" sz="1400" b="0" u="none" strike="noStrike">
                <a:solidFill>
                  <a:srgbClr val="FFFFFF"/>
                </a:solidFill>
                <a:effectLst/>
                <a:uFillTx/>
                <a:latin typeface="Times New Roman"/>
              </a:defRPr>
            </a:lvl1pPr>
          </a:lstStyle>
          <a:p>
            <a:pPr indent="0" algn="ctr">
              <a:buNone/>
            </a:pPr>
            <a:r>
              <a:rPr lang="en-US" sz="1400" b="0" u="none" strike="noStrike">
                <a:solidFill>
                  <a:srgbClr val="FFFFFF"/>
                </a:solidFill>
                <a:effectLst/>
                <a:uFillTx/>
                <a:latin typeface="Times New Roman"/>
              </a:rPr>
              <a:t>&lt;footer&gt;</a:t>
            </a:r>
          </a:p>
        </p:txBody>
      </p:sp>
      <p:sp>
        <p:nvSpPr>
          <p:cNvPr id="568" name="PlaceHolder 5"/>
          <p:cNvSpPr>
            <a:spLocks noGrp="1"/>
          </p:cNvSpPr>
          <p:nvPr>
            <p:ph type="sldNum" idx="138"/>
          </p:nvPr>
        </p:nvSpPr>
        <p:spPr>
          <a:xfrm>
            <a:off x="8929080" y="6289560"/>
            <a:ext cx="2742840" cy="364680"/>
          </a:xfrm>
          <a:prstGeom prst="rect">
            <a:avLst/>
          </a:prstGeom>
          <a:noFill/>
          <a:ln w="0">
            <a:noFill/>
          </a:ln>
        </p:spPr>
        <p:txBody>
          <a:bodyPr lIns="91440" tIns="45720" rIns="91440" bIns="45720" anchor="ctr">
            <a:noAutofit/>
          </a:bodyPr>
          <a:lstStyle>
            <a:lvl1pPr indent="0" algn="r" defTabSz="914400">
              <a:lnSpc>
                <a:spcPct val="100000"/>
              </a:lnSpc>
              <a:buNone/>
              <a:defRPr lang="en-US" sz="900" b="0" u="none" strike="noStrike">
                <a:solidFill>
                  <a:schemeClr val="lt2"/>
                </a:solidFill>
                <a:effectLst/>
                <a:uFillTx/>
                <a:latin typeface="Amazon Ember Display"/>
              </a:defRPr>
            </a:lvl1pPr>
          </a:lstStyle>
          <a:p>
            <a:pPr indent="0" algn="r" defTabSz="914400">
              <a:lnSpc>
                <a:spcPct val="100000"/>
              </a:lnSpc>
              <a:buNone/>
            </a:pPr>
            <a:fld id="{3ECB78A0-C79F-4040-A400-787F34651CEC}" type="slidenum">
              <a:rPr lang="en-US" sz="900" b="0" u="none" strike="noStrike">
                <a:solidFill>
                  <a:schemeClr val="lt2"/>
                </a:solidFill>
                <a:effectLst/>
                <a:uFillTx/>
                <a:latin typeface="Amazon Ember Display"/>
              </a:rPr>
              <a:t>‹#›</a:t>
            </a:fld>
            <a:endParaRPr lang="en-US" sz="900" b="0" u="none" strike="noStrike">
              <a:solidFill>
                <a:srgbClr val="FFFFFF"/>
              </a:solidFill>
              <a:effectLst/>
              <a:uFillTx/>
              <a:latin typeface="Times New Roman"/>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Default 9">
    <p:bg>
      <p:bgPr>
        <a:solidFill>
          <a:schemeClr val="dk1">
            <a:lumMod val="85000"/>
            <a:lumOff val="15000"/>
          </a:schemeClr>
        </a:solidFill>
        <a:effectLst/>
      </p:bgPr>
    </p:bg>
    <p:spTree>
      <p:nvGrpSpPr>
        <p:cNvPr id="1" name=""/>
        <p:cNvGrpSpPr/>
        <p:nvPr/>
      </p:nvGrpSpPr>
      <p:grpSpPr>
        <a:xfrm>
          <a:off x="0" y="0"/>
          <a:ext cx="0" cy="0"/>
          <a:chOff x="0" y="0"/>
          <a:chExt cx="0" cy="0"/>
        </a:xfrm>
      </p:grpSpPr>
      <p:pic>
        <p:nvPicPr>
          <p:cNvPr id="569" name="Picture 14"/>
          <p:cNvPicPr/>
          <p:nvPr/>
        </p:nvPicPr>
        <p:blipFill>
          <a:blip r:embed="rId2"/>
          <a:stretch/>
        </p:blipFill>
        <p:spPr>
          <a:xfrm>
            <a:off x="595440" y="6338160"/>
            <a:ext cx="365400" cy="218520"/>
          </a:xfrm>
          <a:prstGeom prst="rect">
            <a:avLst/>
          </a:prstGeom>
          <a:noFill/>
          <a:ln w="0">
            <a:noFill/>
          </a:ln>
        </p:spPr>
      </p:pic>
      <p:sp>
        <p:nvSpPr>
          <p:cNvPr id="570" name="TextBox 10"/>
          <p:cNvSpPr/>
          <p:nvPr/>
        </p:nvSpPr>
        <p:spPr>
          <a:xfrm>
            <a:off x="1141200" y="6389640"/>
            <a:ext cx="4452158" cy="183212"/>
          </a:xfrm>
          <a:prstGeom prst="rect">
            <a:avLst/>
          </a:prstGeom>
          <a:noFill/>
          <a:ln w="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p>
            <a:pPr defTabSz="914400">
              <a:lnSpc>
                <a:spcPct val="100000"/>
              </a:lnSpc>
            </a:pPr>
            <a:r>
              <a:rPr lang="en-US" sz="600" b="0" u="none" strike="noStrike" dirty="0">
                <a:solidFill>
                  <a:schemeClr val="lt2"/>
                </a:solidFill>
                <a:effectLst/>
                <a:uFillTx/>
                <a:latin typeface="Amazon Ember Display"/>
              </a:rPr>
              <a:t>© </a:t>
            </a:r>
            <a:r>
              <a:rPr lang="en-US" sz="600" b="0" u="none" strike="noStrike" dirty="0">
                <a:solidFill>
                  <a:schemeClr val="tx1"/>
                </a:solidFill>
                <a:effectLst/>
                <a:uFillTx/>
                <a:latin typeface="Amazon Ember Display"/>
              </a:rPr>
              <a:t>2026</a:t>
            </a:r>
            <a:r>
              <a:rPr lang="en-US" sz="600" b="0" u="none" strike="noStrike" dirty="0">
                <a:solidFill>
                  <a:schemeClr val="lt2"/>
                </a:solidFill>
                <a:effectLst/>
                <a:uFillTx/>
                <a:latin typeface="Amazon Ember Display"/>
              </a:rPr>
              <a:t>, Amazon Web Services, Inc. or its affiliates. All rights reserved. Amazon Confidential and Trademark.</a:t>
            </a:r>
            <a:endParaRPr lang="en-US" sz="600" b="0" u="none" strike="noStrike" dirty="0">
              <a:solidFill>
                <a:srgbClr val="FFFFFF"/>
              </a:solidFill>
              <a:effectLst/>
              <a:uFillTx/>
              <a:latin typeface="Arial"/>
            </a:endParaRPr>
          </a:p>
        </p:txBody>
      </p:sp>
      <p:sp>
        <p:nvSpPr>
          <p:cNvPr id="571" name="Slide Number Placeholder 5"/>
          <p:cNvSpPr/>
          <p:nvPr/>
        </p:nvSpPr>
        <p:spPr>
          <a:xfrm>
            <a:off x="8929080" y="6289560"/>
            <a:ext cx="2742840" cy="364680"/>
          </a:xfrm>
          <a:prstGeom prst="rect">
            <a:avLst/>
          </a:prstGeom>
          <a:noFill/>
          <a:ln w="0">
            <a:noFill/>
          </a:ln>
        </p:spPr>
        <p:style>
          <a:lnRef idx="0">
            <a:scrgbClr r="0" g="0" b="0"/>
          </a:lnRef>
          <a:fillRef idx="0">
            <a:scrgbClr r="0" g="0" b="0"/>
          </a:fillRef>
          <a:effectRef idx="0">
            <a:scrgbClr r="0" g="0" b="0"/>
          </a:effectRef>
          <a:fontRef idx="minor"/>
        </p:style>
        <p:txBody>
          <a:bodyPr anchor="ctr">
            <a:noAutofit/>
          </a:bodyPr>
          <a:lstStyle/>
          <a:p>
            <a:pPr algn="r" defTabSz="914400">
              <a:lnSpc>
                <a:spcPct val="100000"/>
              </a:lnSpc>
            </a:pPr>
            <a:fld id="{3E610D55-9AA2-44D7-970E-886A43CDBCAC}" type="slidenum">
              <a:rPr lang="en-US" sz="900" b="0" u="none" strike="noStrike">
                <a:solidFill>
                  <a:schemeClr val="lt2"/>
                </a:solidFill>
                <a:effectLst/>
                <a:uFillTx/>
                <a:latin typeface="Amazon Ember Display"/>
              </a:rPr>
              <a:t>‹#›</a:t>
            </a:fld>
            <a:endParaRPr lang="en-US" sz="900" b="0" u="none" strike="noStrike">
              <a:solidFill>
                <a:srgbClr val="FFFFFF"/>
              </a:solidFill>
              <a:effectLst/>
              <a:uFillTx/>
              <a:latin typeface="Arial"/>
            </a:endParaRPr>
          </a:p>
        </p:txBody>
      </p:sp>
      <p:sp>
        <p:nvSpPr>
          <p:cNvPr id="572" name="PlaceHolder 1"/>
          <p:cNvSpPr>
            <a:spLocks noGrp="1"/>
          </p:cNvSpPr>
          <p:nvPr>
            <p:ph type="title"/>
          </p:nvPr>
        </p:nvSpPr>
        <p:spPr>
          <a:xfrm>
            <a:off x="539280" y="914400"/>
            <a:ext cx="10972440" cy="535320"/>
          </a:xfrm>
          <a:prstGeom prst="rect">
            <a:avLst/>
          </a:prstGeom>
          <a:noFill/>
          <a:ln w="0">
            <a:noFill/>
          </a:ln>
        </p:spPr>
        <p:txBody>
          <a:bodyPr lIns="91440" tIns="45720" rIns="91440" bIns="45720" anchor="ctr">
            <a:noAutofit/>
          </a:bodyPr>
          <a:lstStyle/>
          <a:p>
            <a:pPr indent="0" defTabSz="914400">
              <a:lnSpc>
                <a:spcPct val="90000"/>
              </a:lnSpc>
              <a:buNone/>
            </a:pPr>
            <a:r>
              <a:rPr lang="en-US" sz="3600" b="0" u="none" strike="noStrike">
                <a:solidFill>
                  <a:schemeClr val="lt1"/>
                </a:solidFill>
                <a:effectLst/>
                <a:uFillTx/>
                <a:latin typeface="Amazon Ember Display"/>
                <a:ea typeface="Amazon Ember Display"/>
              </a:rPr>
              <a:t>Title, subtitle, and content layout</a:t>
            </a:r>
            <a:endParaRPr lang="en-US" sz="3600" b="0" u="none" strike="noStrike">
              <a:solidFill>
                <a:schemeClr val="lt1"/>
              </a:solidFill>
              <a:effectLst/>
              <a:uFillTx/>
              <a:latin typeface="Calibri"/>
            </a:endParaRPr>
          </a:p>
        </p:txBody>
      </p:sp>
      <p:sp>
        <p:nvSpPr>
          <p:cNvPr id="573" name="PlaceHolder 2"/>
          <p:cNvSpPr>
            <a:spLocks noGrp="1"/>
          </p:cNvSpPr>
          <p:nvPr>
            <p:ph type="body"/>
          </p:nvPr>
        </p:nvSpPr>
        <p:spPr>
          <a:xfrm>
            <a:off x="609480" y="2133720"/>
            <a:ext cx="10972440" cy="2767680"/>
          </a:xfrm>
          <a:prstGeom prst="rect">
            <a:avLst/>
          </a:prstGeom>
          <a:noFill/>
          <a:ln w="0">
            <a:noFill/>
          </a:ln>
        </p:spPr>
        <p:txBody>
          <a:bodyPr lIns="0" tIns="45720" rIns="0" bIns="45720" anchor="t">
            <a:noAutofit/>
          </a:bodyPr>
          <a:lstStyle/>
          <a:p>
            <a:pPr indent="0" defTabSz="914400">
              <a:lnSpc>
                <a:spcPct val="90000"/>
              </a:lnSpc>
              <a:spcBef>
                <a:spcPts val="1001"/>
              </a:spcBef>
              <a:spcAft>
                <a:spcPts val="1800"/>
              </a:spcAft>
              <a:buNone/>
              <a:tabLst>
                <a:tab pos="0" algn="l"/>
              </a:tabLst>
            </a:pPr>
            <a:r>
              <a:rPr lang="en-US" sz="2800" b="0" u="none" strike="noStrike">
                <a:solidFill>
                  <a:schemeClr val="lt1"/>
                </a:solidFill>
                <a:effectLst/>
                <a:uFillTx/>
                <a:latin typeface="Amazon Ember Display"/>
                <a:ea typeface="Amazon Ember Display"/>
              </a:rPr>
              <a:t>Enter text or click icon to add media</a:t>
            </a:r>
            <a:endParaRPr lang="en-US" sz="2800" b="0" u="none" strike="noStrike">
              <a:solidFill>
                <a:schemeClr val="lt1"/>
              </a:solidFill>
              <a:effectLst/>
              <a:uFillTx/>
              <a:latin typeface="Amazon Ember Display"/>
            </a:endParaRPr>
          </a:p>
          <a:p>
            <a:pPr marL="285840" indent="0" defTabSz="914400">
              <a:lnSpc>
                <a:spcPct val="90000"/>
              </a:lnSpc>
              <a:spcBef>
                <a:spcPts val="499"/>
              </a:spcBef>
              <a:spcAft>
                <a:spcPts val="1800"/>
              </a:spcAft>
              <a:buNone/>
              <a:tabLst>
                <a:tab pos="0" algn="l"/>
              </a:tabLst>
            </a:pPr>
            <a:r>
              <a:rPr lang="en-US" sz="2400" b="0" u="none" strike="noStrike">
                <a:solidFill>
                  <a:schemeClr val="lt1"/>
                </a:solidFill>
                <a:effectLst/>
                <a:uFillTx/>
                <a:latin typeface="Amazon Ember Display"/>
                <a:ea typeface="Amazon Ember Display"/>
              </a:rPr>
              <a:t>Second level</a:t>
            </a:r>
            <a:endParaRPr lang="en-US" sz="2400" b="0" u="none" strike="noStrike">
              <a:solidFill>
                <a:schemeClr val="lt1"/>
              </a:solidFill>
              <a:effectLst/>
              <a:uFillTx/>
              <a:latin typeface="Amazon Ember Display"/>
            </a:endParaRPr>
          </a:p>
          <a:p>
            <a:pPr marL="628560" indent="0" defTabSz="914400">
              <a:lnSpc>
                <a:spcPct val="90000"/>
              </a:lnSpc>
              <a:spcBef>
                <a:spcPts val="499"/>
              </a:spcBef>
              <a:spcAft>
                <a:spcPts val="1800"/>
              </a:spcAft>
              <a:buNone/>
              <a:tabLst>
                <a:tab pos="0" algn="l"/>
              </a:tabLst>
            </a:pPr>
            <a:r>
              <a:rPr lang="en-US" sz="2000" b="0" u="none" strike="noStrike">
                <a:solidFill>
                  <a:schemeClr val="lt1"/>
                </a:solidFill>
                <a:effectLst/>
                <a:uFillTx/>
                <a:latin typeface="Amazon Ember Display"/>
                <a:ea typeface="Amazon Ember Display"/>
              </a:rPr>
              <a:t>Third level</a:t>
            </a:r>
            <a:endParaRPr lang="en-US" sz="2000" b="0" u="none" strike="noStrike">
              <a:solidFill>
                <a:schemeClr val="lt1"/>
              </a:solidFill>
              <a:effectLst/>
              <a:uFillTx/>
              <a:latin typeface="Amazon Ember Display"/>
            </a:endParaRPr>
          </a:p>
          <a:p>
            <a:pPr marL="914400" indent="0" defTabSz="914400">
              <a:lnSpc>
                <a:spcPct val="90000"/>
              </a:lnSpc>
              <a:spcBef>
                <a:spcPts val="499"/>
              </a:spcBef>
              <a:spcAft>
                <a:spcPts val="1800"/>
              </a:spcAft>
              <a:buNone/>
              <a:tabLst>
                <a:tab pos="0" algn="l"/>
              </a:tabLst>
            </a:pPr>
            <a:r>
              <a:rPr lang="en-US" sz="1800" b="0" u="none" strike="noStrike">
                <a:solidFill>
                  <a:schemeClr val="lt1"/>
                </a:solidFill>
                <a:effectLst/>
                <a:uFillTx/>
                <a:latin typeface="Amazon Ember Display"/>
                <a:ea typeface="Amazon Ember Display"/>
              </a:rPr>
              <a:t>Fourth level</a:t>
            </a:r>
            <a:endParaRPr lang="en-US" sz="1800" b="0" u="none" strike="noStrike">
              <a:solidFill>
                <a:schemeClr val="lt1"/>
              </a:solidFill>
              <a:effectLst/>
              <a:uFillTx/>
              <a:latin typeface="Amazon Ember Display"/>
            </a:endParaRPr>
          </a:p>
          <a:p>
            <a:pPr marL="1143000" indent="0" defTabSz="914400">
              <a:lnSpc>
                <a:spcPct val="90000"/>
              </a:lnSpc>
              <a:spcBef>
                <a:spcPts val="499"/>
              </a:spcBef>
              <a:spcAft>
                <a:spcPts val="1800"/>
              </a:spcAft>
              <a:buNone/>
              <a:tabLst>
                <a:tab pos="0" algn="l"/>
              </a:tabLst>
            </a:pPr>
            <a:r>
              <a:rPr lang="en-US" sz="1800" b="0" u="none" strike="noStrike">
                <a:solidFill>
                  <a:schemeClr val="lt1"/>
                </a:solidFill>
                <a:effectLst/>
                <a:uFillTx/>
                <a:latin typeface="Amazon Ember Display"/>
                <a:ea typeface="Amazon Ember Display"/>
              </a:rPr>
              <a:t>Fifth level</a:t>
            </a:r>
            <a:endParaRPr lang="en-US" sz="1800" b="0" u="none" strike="noStrike">
              <a:solidFill>
                <a:schemeClr val="lt1"/>
              </a:solidFill>
              <a:effectLst/>
              <a:uFillTx/>
              <a:latin typeface="Amazon Ember Display"/>
            </a:endParaRPr>
          </a:p>
        </p:txBody>
      </p:sp>
      <p:sp>
        <p:nvSpPr>
          <p:cNvPr id="574" name="PlaceHolder 3"/>
          <p:cNvSpPr>
            <a:spLocks noGrp="1"/>
          </p:cNvSpPr>
          <p:nvPr>
            <p:ph type="body"/>
          </p:nvPr>
        </p:nvSpPr>
        <p:spPr>
          <a:xfrm>
            <a:off x="609480" y="1455840"/>
            <a:ext cx="10972440" cy="341280"/>
          </a:xfrm>
          <a:prstGeom prst="rect">
            <a:avLst/>
          </a:prstGeom>
          <a:noFill/>
          <a:ln w="0">
            <a:noFill/>
          </a:ln>
        </p:spPr>
        <p:txBody>
          <a:bodyPr lIns="0" tIns="45720" rIns="0" bIns="45720" anchor="t">
            <a:noAutofit/>
          </a:bodyPr>
          <a:lstStyle/>
          <a:p>
            <a:pPr indent="0" defTabSz="914400">
              <a:lnSpc>
                <a:spcPct val="90000"/>
              </a:lnSpc>
              <a:spcBef>
                <a:spcPts val="1001"/>
              </a:spcBef>
              <a:buNone/>
              <a:tabLst>
                <a:tab pos="0" algn="l"/>
              </a:tabLst>
            </a:pPr>
            <a:r>
              <a:rPr lang="en-US" sz="1800" b="0" u="none" strike="noStrike">
                <a:solidFill>
                  <a:schemeClr val="lt1"/>
                </a:solidFill>
                <a:effectLst/>
                <a:uFillTx/>
                <a:latin typeface="Amazon Ember Display"/>
                <a:ea typeface="Amazon Ember Display"/>
              </a:rPr>
              <a:t>Enter subtitle</a:t>
            </a:r>
            <a:endParaRPr lang="en-US" sz="1800" b="0" u="none" strike="noStrike">
              <a:solidFill>
                <a:schemeClr val="lt1"/>
              </a:solidFill>
              <a:effectLst/>
              <a:uFillTx/>
              <a:latin typeface="Amazon Ember Display"/>
            </a:endParaRPr>
          </a:p>
        </p:txBody>
      </p:sp>
      <p:sp>
        <p:nvSpPr>
          <p:cNvPr id="575" name="PlaceHolder 4"/>
          <p:cNvSpPr>
            <a:spLocks noGrp="1"/>
          </p:cNvSpPr>
          <p:nvPr>
            <p:ph type="dt" idx="139"/>
          </p:nvPr>
        </p:nvSpPr>
        <p:spPr>
          <a:xfrm>
            <a:off x="838080" y="6953400"/>
            <a:ext cx="2742840" cy="364680"/>
          </a:xfrm>
          <a:prstGeom prst="rect">
            <a:avLst/>
          </a:prstGeom>
          <a:noFill/>
          <a:ln w="0">
            <a:noFill/>
          </a:ln>
        </p:spPr>
        <p:txBody>
          <a:bodyPr lIns="91440" tIns="45720" rIns="91440" bIns="45720" anchor="ctr">
            <a:noAutofit/>
          </a:bodyPr>
          <a:lstStyle>
            <a:lvl1pPr indent="0" defTabSz="914400">
              <a:lnSpc>
                <a:spcPct val="100000"/>
              </a:lnSpc>
              <a:buNone/>
              <a:defRPr lang="en-US" sz="900" b="0" u="none" strike="noStrike">
                <a:solidFill>
                  <a:schemeClr val="lt1">
                    <a:tint val="75000"/>
                  </a:schemeClr>
                </a:solidFill>
                <a:effectLst/>
                <a:uFillTx/>
                <a:latin typeface="Amazon Ember Display"/>
              </a:defRPr>
            </a:lvl1pPr>
          </a:lstStyle>
          <a:p>
            <a:pPr indent="0" defTabSz="914400">
              <a:lnSpc>
                <a:spcPct val="100000"/>
              </a:lnSpc>
              <a:buNone/>
            </a:pPr>
            <a:r>
              <a:rPr lang="en-US" sz="900" b="0" u="none" strike="noStrike">
                <a:solidFill>
                  <a:schemeClr val="lt1">
                    <a:tint val="75000"/>
                  </a:schemeClr>
                </a:solidFill>
                <a:effectLst/>
                <a:uFillTx/>
                <a:latin typeface="Amazon Ember Display"/>
              </a:rPr>
              <a:t>&lt;date/time&gt;</a:t>
            </a:r>
            <a:endParaRPr lang="en-US" sz="900" b="0" u="none" strike="noStrike">
              <a:solidFill>
                <a:srgbClr val="FFFFFF"/>
              </a:solidFill>
              <a:effectLst/>
              <a:uFillTx/>
              <a:latin typeface="Times New Roman"/>
            </a:endParaRPr>
          </a:p>
        </p:txBody>
      </p:sp>
      <p:sp>
        <p:nvSpPr>
          <p:cNvPr id="576" name="PlaceHolder 5"/>
          <p:cNvSpPr>
            <a:spLocks noGrp="1"/>
          </p:cNvSpPr>
          <p:nvPr>
            <p:ph type="ftr" idx="140"/>
          </p:nvPr>
        </p:nvSpPr>
        <p:spPr>
          <a:xfrm>
            <a:off x="4038480" y="6953400"/>
            <a:ext cx="4114440" cy="364680"/>
          </a:xfrm>
          <a:prstGeom prst="rect">
            <a:avLst/>
          </a:prstGeom>
          <a:noFill/>
          <a:ln w="0">
            <a:noFill/>
          </a:ln>
        </p:spPr>
        <p:txBody>
          <a:bodyPr lIns="91440" tIns="45720" rIns="91440" bIns="45720" anchor="ctr">
            <a:noAutofit/>
          </a:bodyPr>
          <a:lstStyle>
            <a:lvl1pPr indent="0" algn="ctr">
              <a:buNone/>
              <a:defRPr lang="en-US" sz="1400" b="0" u="none" strike="noStrike">
                <a:solidFill>
                  <a:srgbClr val="FFFFFF"/>
                </a:solidFill>
                <a:effectLst/>
                <a:uFillTx/>
                <a:latin typeface="Times New Roman"/>
              </a:defRPr>
            </a:lvl1pPr>
          </a:lstStyle>
          <a:p>
            <a:pPr indent="0" algn="ctr">
              <a:buNone/>
            </a:pPr>
            <a:r>
              <a:rPr lang="en-US" sz="1400" b="0" u="none" strike="noStrike">
                <a:solidFill>
                  <a:srgbClr val="FFFFFF"/>
                </a:solidFill>
                <a:effectLst/>
                <a:uFillTx/>
                <a:latin typeface="Times New Roman"/>
              </a:rPr>
              <a:t>&lt;footer&gt;</a:t>
            </a:r>
          </a:p>
        </p:txBody>
      </p:sp>
      <p:sp>
        <p:nvSpPr>
          <p:cNvPr id="577" name="PlaceHolder 6"/>
          <p:cNvSpPr>
            <a:spLocks noGrp="1"/>
          </p:cNvSpPr>
          <p:nvPr>
            <p:ph type="sldNum" idx="141"/>
          </p:nvPr>
        </p:nvSpPr>
        <p:spPr>
          <a:xfrm>
            <a:off x="8929080" y="6289560"/>
            <a:ext cx="2742840" cy="364680"/>
          </a:xfrm>
          <a:prstGeom prst="rect">
            <a:avLst/>
          </a:prstGeom>
          <a:noFill/>
          <a:ln w="0">
            <a:noFill/>
          </a:ln>
        </p:spPr>
        <p:txBody>
          <a:bodyPr lIns="91440" tIns="45720" rIns="91440" bIns="45720" anchor="ctr">
            <a:noAutofit/>
          </a:bodyPr>
          <a:lstStyle>
            <a:lvl1pPr indent="0" algn="r" defTabSz="914400">
              <a:lnSpc>
                <a:spcPct val="100000"/>
              </a:lnSpc>
              <a:buNone/>
              <a:defRPr lang="en-US" sz="900" b="0" u="none" strike="noStrike">
                <a:solidFill>
                  <a:schemeClr val="lt2"/>
                </a:solidFill>
                <a:effectLst/>
                <a:uFillTx/>
                <a:latin typeface="Amazon Ember Display"/>
              </a:defRPr>
            </a:lvl1pPr>
          </a:lstStyle>
          <a:p>
            <a:pPr indent="0" algn="r" defTabSz="914400">
              <a:lnSpc>
                <a:spcPct val="100000"/>
              </a:lnSpc>
              <a:buNone/>
            </a:pPr>
            <a:fld id="{7BD723BA-7940-4913-92FC-17898B12EBC2}" type="slidenum">
              <a:rPr lang="en-US" sz="900" b="0" u="none" strike="noStrike">
                <a:solidFill>
                  <a:schemeClr val="lt2"/>
                </a:solidFill>
                <a:effectLst/>
                <a:uFillTx/>
                <a:latin typeface="Amazon Ember Display"/>
              </a:rPr>
              <a:t>‹#›</a:t>
            </a:fld>
            <a:endParaRPr lang="en-US" sz="900" b="0" u="none" strike="noStrike">
              <a:solidFill>
                <a:srgbClr val="FFFFFF"/>
              </a:solidFill>
              <a:effectLst/>
              <a:uFillTx/>
              <a:latin typeface="Times New Roman"/>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Default 10">
    <p:bg>
      <p:bgPr>
        <a:solidFill>
          <a:schemeClr val="dk1">
            <a:lumMod val="85000"/>
            <a:lumOff val="15000"/>
          </a:schemeClr>
        </a:solidFill>
        <a:effectLst/>
      </p:bgPr>
    </p:bg>
    <p:spTree>
      <p:nvGrpSpPr>
        <p:cNvPr id="1" name=""/>
        <p:cNvGrpSpPr/>
        <p:nvPr/>
      </p:nvGrpSpPr>
      <p:grpSpPr>
        <a:xfrm>
          <a:off x="0" y="0"/>
          <a:ext cx="0" cy="0"/>
          <a:chOff x="0" y="0"/>
          <a:chExt cx="0" cy="0"/>
        </a:xfrm>
      </p:grpSpPr>
      <p:pic>
        <p:nvPicPr>
          <p:cNvPr id="578" name="Picture 14"/>
          <p:cNvPicPr/>
          <p:nvPr/>
        </p:nvPicPr>
        <p:blipFill>
          <a:blip r:embed="rId2"/>
          <a:stretch/>
        </p:blipFill>
        <p:spPr>
          <a:xfrm>
            <a:off x="595440" y="6338160"/>
            <a:ext cx="365400" cy="218520"/>
          </a:xfrm>
          <a:prstGeom prst="rect">
            <a:avLst/>
          </a:prstGeom>
          <a:noFill/>
          <a:ln w="0">
            <a:noFill/>
          </a:ln>
        </p:spPr>
      </p:pic>
      <p:sp>
        <p:nvSpPr>
          <p:cNvPr id="579" name="TextBox 10"/>
          <p:cNvSpPr/>
          <p:nvPr/>
        </p:nvSpPr>
        <p:spPr>
          <a:xfrm>
            <a:off x="1141200" y="6389640"/>
            <a:ext cx="4452158" cy="183212"/>
          </a:xfrm>
          <a:prstGeom prst="rect">
            <a:avLst/>
          </a:prstGeom>
          <a:noFill/>
          <a:ln w="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p>
            <a:pPr defTabSz="914400">
              <a:lnSpc>
                <a:spcPct val="100000"/>
              </a:lnSpc>
            </a:pPr>
            <a:r>
              <a:rPr lang="en-US" sz="600" b="0" u="none" strike="noStrike" dirty="0">
                <a:solidFill>
                  <a:schemeClr val="lt2"/>
                </a:solidFill>
                <a:effectLst/>
                <a:uFillTx/>
                <a:latin typeface="Amazon Ember Display"/>
              </a:rPr>
              <a:t>© </a:t>
            </a:r>
            <a:r>
              <a:rPr lang="en-US" sz="600" b="0" u="none" strike="noStrike" dirty="0">
                <a:solidFill>
                  <a:schemeClr val="tx1"/>
                </a:solidFill>
                <a:effectLst/>
                <a:uFillTx/>
                <a:latin typeface="Amazon Ember Display"/>
              </a:rPr>
              <a:t>2026</a:t>
            </a:r>
            <a:r>
              <a:rPr lang="en-US" sz="600" b="0" u="none" strike="noStrike" dirty="0">
                <a:solidFill>
                  <a:schemeClr val="lt2"/>
                </a:solidFill>
                <a:effectLst/>
                <a:uFillTx/>
                <a:latin typeface="Amazon Ember Display"/>
              </a:rPr>
              <a:t>, Amazon Web Services, Inc. or its affiliates. All rights reserved. Amazon Confidential and Trademark.</a:t>
            </a:r>
            <a:endParaRPr lang="en-US" sz="600" b="0" u="none" strike="noStrike" dirty="0">
              <a:solidFill>
                <a:srgbClr val="FFFFFF"/>
              </a:solidFill>
              <a:effectLst/>
              <a:uFillTx/>
              <a:latin typeface="Arial"/>
            </a:endParaRPr>
          </a:p>
        </p:txBody>
      </p:sp>
      <p:sp>
        <p:nvSpPr>
          <p:cNvPr id="580" name="Slide Number Placeholder 5"/>
          <p:cNvSpPr/>
          <p:nvPr/>
        </p:nvSpPr>
        <p:spPr>
          <a:xfrm>
            <a:off x="8929080" y="6289560"/>
            <a:ext cx="2742840" cy="364680"/>
          </a:xfrm>
          <a:prstGeom prst="rect">
            <a:avLst/>
          </a:prstGeom>
          <a:noFill/>
          <a:ln w="0">
            <a:noFill/>
          </a:ln>
        </p:spPr>
        <p:style>
          <a:lnRef idx="0">
            <a:scrgbClr r="0" g="0" b="0"/>
          </a:lnRef>
          <a:fillRef idx="0">
            <a:scrgbClr r="0" g="0" b="0"/>
          </a:fillRef>
          <a:effectRef idx="0">
            <a:scrgbClr r="0" g="0" b="0"/>
          </a:effectRef>
          <a:fontRef idx="minor"/>
        </p:style>
        <p:txBody>
          <a:bodyPr anchor="ctr">
            <a:noAutofit/>
          </a:bodyPr>
          <a:lstStyle/>
          <a:p>
            <a:pPr algn="r" defTabSz="914400">
              <a:lnSpc>
                <a:spcPct val="100000"/>
              </a:lnSpc>
            </a:pPr>
            <a:fld id="{CB0AC7E2-691A-4C2C-B34D-25DF417721C6}" type="slidenum">
              <a:rPr lang="en-US" sz="900" b="0" u="none" strike="noStrike">
                <a:solidFill>
                  <a:schemeClr val="lt2"/>
                </a:solidFill>
                <a:effectLst/>
                <a:uFillTx/>
                <a:latin typeface="Amazon Ember Display"/>
              </a:rPr>
              <a:t>‹#›</a:t>
            </a:fld>
            <a:endParaRPr lang="en-US" sz="900" b="0" u="none" strike="noStrike">
              <a:solidFill>
                <a:srgbClr val="FFFFFF"/>
              </a:solidFill>
              <a:effectLst/>
              <a:uFillTx/>
              <a:latin typeface="Arial"/>
            </a:endParaRPr>
          </a:p>
        </p:txBody>
      </p:sp>
      <p:sp>
        <p:nvSpPr>
          <p:cNvPr id="581" name="PlaceHolder 1"/>
          <p:cNvSpPr>
            <a:spLocks noGrp="1"/>
          </p:cNvSpPr>
          <p:nvPr>
            <p:ph type="title"/>
          </p:nvPr>
        </p:nvSpPr>
        <p:spPr>
          <a:xfrm>
            <a:off x="539280" y="914400"/>
            <a:ext cx="10972440" cy="535320"/>
          </a:xfrm>
          <a:prstGeom prst="rect">
            <a:avLst/>
          </a:prstGeom>
          <a:noFill/>
          <a:ln w="0">
            <a:noFill/>
          </a:ln>
        </p:spPr>
        <p:txBody>
          <a:bodyPr lIns="91440" tIns="45720" rIns="91440" bIns="45720" anchor="ctr">
            <a:noAutofit/>
          </a:bodyPr>
          <a:lstStyle/>
          <a:p>
            <a:pPr indent="0" defTabSz="914400">
              <a:lnSpc>
                <a:spcPct val="90000"/>
              </a:lnSpc>
              <a:buNone/>
            </a:pPr>
            <a:r>
              <a:rPr lang="en-US" sz="3600" b="0" u="none" strike="noStrike">
                <a:solidFill>
                  <a:schemeClr val="lt1"/>
                </a:solidFill>
                <a:effectLst/>
                <a:uFillTx/>
                <a:latin typeface="Amazon Ember Display"/>
                <a:ea typeface="Amazon Ember Display"/>
              </a:rPr>
              <a:t>Title, subtitle, and bulleted content layout</a:t>
            </a:r>
            <a:endParaRPr lang="en-US" sz="3600" b="0" u="none" strike="noStrike">
              <a:solidFill>
                <a:schemeClr val="lt1"/>
              </a:solidFill>
              <a:effectLst/>
              <a:uFillTx/>
              <a:latin typeface="Calibri"/>
            </a:endParaRPr>
          </a:p>
        </p:txBody>
      </p:sp>
      <p:sp>
        <p:nvSpPr>
          <p:cNvPr id="582" name="PlaceHolder 2"/>
          <p:cNvSpPr>
            <a:spLocks noGrp="1"/>
          </p:cNvSpPr>
          <p:nvPr>
            <p:ph type="body"/>
          </p:nvPr>
        </p:nvSpPr>
        <p:spPr>
          <a:xfrm>
            <a:off x="609480" y="1981080"/>
            <a:ext cx="10972440" cy="1844280"/>
          </a:xfrm>
          <a:prstGeom prst="rect">
            <a:avLst/>
          </a:prstGeom>
          <a:noFill/>
          <a:ln w="0">
            <a:noFill/>
          </a:ln>
        </p:spPr>
        <p:txBody>
          <a:bodyPr lIns="0" tIns="45720" rIns="0" bIns="45720" anchor="t">
            <a:noAutofit/>
          </a:bodyPr>
          <a:lstStyle/>
          <a:p>
            <a:pPr marL="457200" indent="-457200" defTabSz="914400">
              <a:lnSpc>
                <a:spcPct val="90000"/>
              </a:lnSpc>
              <a:spcBef>
                <a:spcPts val="1001"/>
              </a:spcBef>
              <a:buClr>
                <a:srgbClr val="FFFFFF"/>
              </a:buClr>
              <a:buFont typeface="Arial"/>
              <a:buChar char="•"/>
            </a:pPr>
            <a:r>
              <a:rPr lang="en-US" sz="2800" b="0" u="none" strike="noStrike">
                <a:solidFill>
                  <a:schemeClr val="lt1"/>
                </a:solidFill>
                <a:effectLst/>
                <a:uFillTx/>
                <a:latin typeface="Amazon Ember Display"/>
                <a:ea typeface="Amazon Ember Display"/>
              </a:rPr>
              <a:t>Enter text or click icon to add media</a:t>
            </a:r>
            <a:endParaRPr lang="en-US" sz="2800" b="0" u="none" strike="noStrike">
              <a:solidFill>
                <a:schemeClr val="lt1"/>
              </a:solidFill>
              <a:effectLst/>
              <a:uFillTx/>
              <a:latin typeface="Amazon Ember Display"/>
            </a:endParaRPr>
          </a:p>
          <a:p>
            <a:pPr marL="800280" lvl="1" indent="-343080" defTabSz="914400">
              <a:lnSpc>
                <a:spcPct val="90000"/>
              </a:lnSpc>
              <a:spcBef>
                <a:spcPts val="499"/>
              </a:spcBef>
              <a:buClr>
                <a:srgbClr val="FFFFFF"/>
              </a:buClr>
              <a:buFont typeface="Arial"/>
              <a:buChar char="•"/>
            </a:pPr>
            <a:r>
              <a:rPr lang="en-US" sz="2400" b="0" u="none" strike="noStrike">
                <a:solidFill>
                  <a:schemeClr val="lt1"/>
                </a:solidFill>
                <a:effectLst/>
                <a:uFillTx/>
                <a:latin typeface="Amazon Ember Display"/>
                <a:ea typeface="Amazon Ember Display"/>
              </a:rPr>
              <a:t>Second level</a:t>
            </a:r>
            <a:endParaRPr lang="en-US" sz="2400" b="0" u="none" strike="noStrike">
              <a:solidFill>
                <a:schemeClr val="lt1"/>
              </a:solidFill>
              <a:effectLst/>
              <a:uFillTx/>
              <a:latin typeface="Amazon Ember Display"/>
            </a:endParaRPr>
          </a:p>
          <a:p>
            <a:pPr marL="1257480" lvl="2" indent="-343080" defTabSz="914400">
              <a:lnSpc>
                <a:spcPct val="90000"/>
              </a:lnSpc>
              <a:spcBef>
                <a:spcPts val="499"/>
              </a:spcBef>
              <a:buClr>
                <a:srgbClr val="FFFFFF"/>
              </a:buClr>
              <a:buFont typeface="Arial"/>
              <a:buChar char="•"/>
            </a:pPr>
            <a:r>
              <a:rPr lang="en-US" sz="2000" b="0" u="none" strike="noStrike">
                <a:solidFill>
                  <a:schemeClr val="lt1"/>
                </a:solidFill>
                <a:effectLst/>
                <a:uFillTx/>
                <a:latin typeface="Amazon Ember Display"/>
                <a:ea typeface="Amazon Ember Display"/>
              </a:rPr>
              <a:t>Third level</a:t>
            </a:r>
            <a:endParaRPr lang="en-US" sz="2000" b="0" u="none" strike="noStrike">
              <a:solidFill>
                <a:schemeClr val="lt1"/>
              </a:solidFill>
              <a:effectLst/>
              <a:uFillTx/>
              <a:latin typeface="Amazon Ember Display"/>
            </a:endParaRPr>
          </a:p>
          <a:p>
            <a:pPr marL="1657440" lvl="3" indent="-285840" defTabSz="914400">
              <a:lnSpc>
                <a:spcPct val="90000"/>
              </a:lnSpc>
              <a:spcBef>
                <a:spcPts val="499"/>
              </a:spcBef>
              <a:buClr>
                <a:srgbClr val="FFFFFF"/>
              </a:buClr>
              <a:buFont typeface="Arial"/>
              <a:buChar char="•"/>
            </a:pPr>
            <a:r>
              <a:rPr lang="en-US" sz="1800" b="0" u="none" strike="noStrike">
                <a:solidFill>
                  <a:schemeClr val="lt1"/>
                </a:solidFill>
                <a:effectLst/>
                <a:uFillTx/>
                <a:latin typeface="Amazon Ember Display"/>
                <a:ea typeface="Amazon Ember Display"/>
              </a:rPr>
              <a:t>Fourth level</a:t>
            </a:r>
            <a:endParaRPr lang="en-US" sz="1800" b="0" u="none" strike="noStrike">
              <a:solidFill>
                <a:schemeClr val="lt1"/>
              </a:solidFill>
              <a:effectLst/>
              <a:uFillTx/>
              <a:latin typeface="Amazon Ember Display"/>
            </a:endParaRPr>
          </a:p>
          <a:p>
            <a:pPr marL="2114640" lvl="4" indent="-285840" defTabSz="914400">
              <a:lnSpc>
                <a:spcPct val="90000"/>
              </a:lnSpc>
              <a:spcBef>
                <a:spcPts val="499"/>
              </a:spcBef>
              <a:buClr>
                <a:srgbClr val="FFFFFF"/>
              </a:buClr>
              <a:buFont typeface="Arial"/>
              <a:buChar char="•"/>
            </a:pPr>
            <a:r>
              <a:rPr lang="en-US" sz="1800" b="0" u="none" strike="noStrike">
                <a:solidFill>
                  <a:schemeClr val="lt1"/>
                </a:solidFill>
                <a:effectLst/>
                <a:uFillTx/>
                <a:latin typeface="Amazon Ember Display"/>
                <a:ea typeface="Amazon Ember Display"/>
              </a:rPr>
              <a:t>Fifth level</a:t>
            </a:r>
            <a:endParaRPr lang="en-US" sz="1800" b="0" u="none" strike="noStrike">
              <a:solidFill>
                <a:schemeClr val="lt1"/>
              </a:solidFill>
              <a:effectLst/>
              <a:uFillTx/>
              <a:latin typeface="Amazon Ember Display"/>
            </a:endParaRPr>
          </a:p>
        </p:txBody>
      </p:sp>
      <p:sp>
        <p:nvSpPr>
          <p:cNvPr id="583" name="PlaceHolder 3"/>
          <p:cNvSpPr>
            <a:spLocks noGrp="1"/>
          </p:cNvSpPr>
          <p:nvPr>
            <p:ph type="body"/>
          </p:nvPr>
        </p:nvSpPr>
        <p:spPr>
          <a:xfrm>
            <a:off x="609480" y="1456920"/>
            <a:ext cx="10972440" cy="341280"/>
          </a:xfrm>
          <a:prstGeom prst="rect">
            <a:avLst/>
          </a:prstGeom>
          <a:noFill/>
          <a:ln w="0">
            <a:noFill/>
          </a:ln>
        </p:spPr>
        <p:txBody>
          <a:bodyPr lIns="0" tIns="45720" rIns="0" bIns="45720" anchor="t">
            <a:noAutofit/>
          </a:bodyPr>
          <a:lstStyle/>
          <a:p>
            <a:pPr indent="0" defTabSz="914400">
              <a:lnSpc>
                <a:spcPct val="90000"/>
              </a:lnSpc>
              <a:spcBef>
                <a:spcPts val="1001"/>
              </a:spcBef>
              <a:buNone/>
              <a:tabLst>
                <a:tab pos="0" algn="l"/>
              </a:tabLst>
            </a:pPr>
            <a:r>
              <a:rPr lang="en-US" sz="1800" b="0" u="none" strike="noStrike">
                <a:solidFill>
                  <a:schemeClr val="lt1"/>
                </a:solidFill>
                <a:effectLst/>
                <a:uFillTx/>
                <a:latin typeface="Amazon Ember Display"/>
                <a:ea typeface="Amazon Ember Display"/>
              </a:rPr>
              <a:t>Enter subtitle</a:t>
            </a:r>
            <a:endParaRPr lang="en-US" sz="1800" b="0" u="none" strike="noStrike">
              <a:solidFill>
                <a:schemeClr val="lt1"/>
              </a:solidFill>
              <a:effectLst/>
              <a:uFillTx/>
              <a:latin typeface="Amazon Ember Display"/>
            </a:endParaRPr>
          </a:p>
        </p:txBody>
      </p:sp>
      <p:sp>
        <p:nvSpPr>
          <p:cNvPr id="584" name="PlaceHolder 4"/>
          <p:cNvSpPr>
            <a:spLocks noGrp="1"/>
          </p:cNvSpPr>
          <p:nvPr>
            <p:ph type="dt" idx="142"/>
          </p:nvPr>
        </p:nvSpPr>
        <p:spPr>
          <a:xfrm>
            <a:off x="838080" y="6953400"/>
            <a:ext cx="2742840" cy="364680"/>
          </a:xfrm>
          <a:prstGeom prst="rect">
            <a:avLst/>
          </a:prstGeom>
          <a:noFill/>
          <a:ln w="0">
            <a:noFill/>
          </a:ln>
        </p:spPr>
        <p:txBody>
          <a:bodyPr lIns="91440" tIns="45720" rIns="91440" bIns="45720" anchor="ctr">
            <a:noAutofit/>
          </a:bodyPr>
          <a:lstStyle>
            <a:lvl1pPr indent="0" defTabSz="914400">
              <a:lnSpc>
                <a:spcPct val="100000"/>
              </a:lnSpc>
              <a:buNone/>
              <a:defRPr lang="en-US" sz="900" b="0" u="none" strike="noStrike">
                <a:solidFill>
                  <a:schemeClr val="lt1">
                    <a:tint val="75000"/>
                  </a:schemeClr>
                </a:solidFill>
                <a:effectLst/>
                <a:uFillTx/>
                <a:latin typeface="Amazon Ember Display"/>
              </a:defRPr>
            </a:lvl1pPr>
          </a:lstStyle>
          <a:p>
            <a:pPr indent="0" defTabSz="914400">
              <a:lnSpc>
                <a:spcPct val="100000"/>
              </a:lnSpc>
              <a:buNone/>
            </a:pPr>
            <a:r>
              <a:rPr lang="en-US" sz="900" b="0" u="none" strike="noStrike">
                <a:solidFill>
                  <a:schemeClr val="lt1">
                    <a:tint val="75000"/>
                  </a:schemeClr>
                </a:solidFill>
                <a:effectLst/>
                <a:uFillTx/>
                <a:latin typeface="Amazon Ember Display"/>
              </a:rPr>
              <a:t>&lt;date/time&gt;</a:t>
            </a:r>
            <a:endParaRPr lang="en-US" sz="900" b="0" u="none" strike="noStrike">
              <a:solidFill>
                <a:srgbClr val="FFFFFF"/>
              </a:solidFill>
              <a:effectLst/>
              <a:uFillTx/>
              <a:latin typeface="Times New Roman"/>
            </a:endParaRPr>
          </a:p>
        </p:txBody>
      </p:sp>
      <p:sp>
        <p:nvSpPr>
          <p:cNvPr id="585" name="PlaceHolder 5"/>
          <p:cNvSpPr>
            <a:spLocks noGrp="1"/>
          </p:cNvSpPr>
          <p:nvPr>
            <p:ph type="ftr" idx="143"/>
          </p:nvPr>
        </p:nvSpPr>
        <p:spPr>
          <a:xfrm>
            <a:off x="4038480" y="6953400"/>
            <a:ext cx="4114440" cy="364680"/>
          </a:xfrm>
          <a:prstGeom prst="rect">
            <a:avLst/>
          </a:prstGeom>
          <a:noFill/>
          <a:ln w="0">
            <a:noFill/>
          </a:ln>
        </p:spPr>
        <p:txBody>
          <a:bodyPr lIns="91440" tIns="45720" rIns="91440" bIns="45720" anchor="ctr">
            <a:noAutofit/>
          </a:bodyPr>
          <a:lstStyle>
            <a:lvl1pPr indent="0" algn="ctr">
              <a:buNone/>
              <a:defRPr lang="en-US" sz="1400" b="0" u="none" strike="noStrike">
                <a:solidFill>
                  <a:srgbClr val="FFFFFF"/>
                </a:solidFill>
                <a:effectLst/>
                <a:uFillTx/>
                <a:latin typeface="Times New Roman"/>
              </a:defRPr>
            </a:lvl1pPr>
          </a:lstStyle>
          <a:p>
            <a:pPr indent="0" algn="ctr">
              <a:buNone/>
            </a:pPr>
            <a:r>
              <a:rPr lang="en-US" sz="1400" b="0" u="none" strike="noStrike">
                <a:solidFill>
                  <a:srgbClr val="FFFFFF"/>
                </a:solidFill>
                <a:effectLst/>
                <a:uFillTx/>
                <a:latin typeface="Times New Roman"/>
              </a:rPr>
              <a:t>&lt;footer&gt;</a:t>
            </a:r>
          </a:p>
        </p:txBody>
      </p:sp>
      <p:sp>
        <p:nvSpPr>
          <p:cNvPr id="586" name="PlaceHolder 6"/>
          <p:cNvSpPr>
            <a:spLocks noGrp="1"/>
          </p:cNvSpPr>
          <p:nvPr>
            <p:ph type="sldNum" idx="144"/>
          </p:nvPr>
        </p:nvSpPr>
        <p:spPr>
          <a:xfrm>
            <a:off x="8929080" y="6289560"/>
            <a:ext cx="2742840" cy="364680"/>
          </a:xfrm>
          <a:prstGeom prst="rect">
            <a:avLst/>
          </a:prstGeom>
          <a:noFill/>
          <a:ln w="0">
            <a:noFill/>
          </a:ln>
        </p:spPr>
        <p:txBody>
          <a:bodyPr lIns="91440" tIns="45720" rIns="91440" bIns="45720" anchor="ctr">
            <a:noAutofit/>
          </a:bodyPr>
          <a:lstStyle>
            <a:lvl1pPr indent="0" algn="r" defTabSz="914400">
              <a:lnSpc>
                <a:spcPct val="100000"/>
              </a:lnSpc>
              <a:buNone/>
              <a:defRPr lang="en-US" sz="900" b="0" u="none" strike="noStrike">
                <a:solidFill>
                  <a:schemeClr val="lt2"/>
                </a:solidFill>
                <a:effectLst/>
                <a:uFillTx/>
                <a:latin typeface="Amazon Ember Display"/>
              </a:defRPr>
            </a:lvl1pPr>
          </a:lstStyle>
          <a:p>
            <a:pPr indent="0" algn="r" defTabSz="914400">
              <a:lnSpc>
                <a:spcPct val="100000"/>
              </a:lnSpc>
              <a:buNone/>
            </a:pPr>
            <a:fld id="{16A2BA09-BDE8-4199-9CE8-0DF6DA5A946A}" type="slidenum">
              <a:rPr lang="en-US" sz="900" b="0" u="none" strike="noStrike">
                <a:solidFill>
                  <a:schemeClr val="lt2"/>
                </a:solidFill>
                <a:effectLst/>
                <a:uFillTx/>
                <a:latin typeface="Amazon Ember Display"/>
              </a:rPr>
              <a:t>‹#›</a:t>
            </a:fld>
            <a:endParaRPr lang="en-US" sz="900" b="0" u="none" strike="noStrike">
              <a:solidFill>
                <a:srgbClr val="FFFFFF"/>
              </a:solidFill>
              <a:effectLst/>
              <a:uFillTx/>
              <a:latin typeface="Times New Roman"/>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Default 11">
    <p:bg>
      <p:bgPr>
        <a:solidFill>
          <a:schemeClr val="dk1">
            <a:lumMod val="85000"/>
            <a:lumOff val="15000"/>
          </a:schemeClr>
        </a:solidFill>
        <a:effectLst/>
      </p:bgPr>
    </p:bg>
    <p:spTree>
      <p:nvGrpSpPr>
        <p:cNvPr id="1" name=""/>
        <p:cNvGrpSpPr/>
        <p:nvPr/>
      </p:nvGrpSpPr>
      <p:grpSpPr>
        <a:xfrm>
          <a:off x="0" y="0"/>
          <a:ext cx="0" cy="0"/>
          <a:chOff x="0" y="0"/>
          <a:chExt cx="0" cy="0"/>
        </a:xfrm>
      </p:grpSpPr>
      <p:pic>
        <p:nvPicPr>
          <p:cNvPr id="587" name="Picture 14"/>
          <p:cNvPicPr/>
          <p:nvPr/>
        </p:nvPicPr>
        <p:blipFill>
          <a:blip r:embed="rId2"/>
          <a:stretch/>
        </p:blipFill>
        <p:spPr>
          <a:xfrm>
            <a:off x="595440" y="6338160"/>
            <a:ext cx="365400" cy="218520"/>
          </a:xfrm>
          <a:prstGeom prst="rect">
            <a:avLst/>
          </a:prstGeom>
          <a:noFill/>
          <a:ln w="0">
            <a:noFill/>
          </a:ln>
        </p:spPr>
      </p:pic>
      <p:sp>
        <p:nvSpPr>
          <p:cNvPr id="588" name="TextBox 10"/>
          <p:cNvSpPr/>
          <p:nvPr/>
        </p:nvSpPr>
        <p:spPr>
          <a:xfrm>
            <a:off x="1141200" y="6389640"/>
            <a:ext cx="3936960" cy="184320"/>
          </a:xfrm>
          <a:prstGeom prst="rect">
            <a:avLst/>
          </a:prstGeom>
          <a:noFill/>
          <a:ln w="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p>
            <a:pPr defTabSz="914400">
              <a:lnSpc>
                <a:spcPct val="100000"/>
              </a:lnSpc>
            </a:pPr>
            <a:r>
              <a:rPr lang="en-US" sz="600" b="0" u="none" strike="noStrike">
                <a:solidFill>
                  <a:schemeClr val="lt2"/>
                </a:solidFill>
                <a:effectLst/>
                <a:uFillTx/>
                <a:latin typeface="Amazon Ember Display"/>
              </a:rPr>
              <a:t>© 2025, Amazon Web Services, Inc. or its affiliates. All rights reserved. Amazon Confidential and Trademark.</a:t>
            </a:r>
            <a:endParaRPr lang="en-US" sz="600" b="0" u="none" strike="noStrike">
              <a:solidFill>
                <a:srgbClr val="FFFFFF"/>
              </a:solidFill>
              <a:effectLst/>
              <a:uFillTx/>
              <a:latin typeface="Arial"/>
            </a:endParaRPr>
          </a:p>
        </p:txBody>
      </p:sp>
      <p:sp>
        <p:nvSpPr>
          <p:cNvPr id="589" name="Slide Number Placeholder 5"/>
          <p:cNvSpPr/>
          <p:nvPr/>
        </p:nvSpPr>
        <p:spPr>
          <a:xfrm>
            <a:off x="8929080" y="6289560"/>
            <a:ext cx="2742840" cy="364680"/>
          </a:xfrm>
          <a:prstGeom prst="rect">
            <a:avLst/>
          </a:prstGeom>
          <a:noFill/>
          <a:ln w="0">
            <a:noFill/>
          </a:ln>
        </p:spPr>
        <p:style>
          <a:lnRef idx="0">
            <a:scrgbClr r="0" g="0" b="0"/>
          </a:lnRef>
          <a:fillRef idx="0">
            <a:scrgbClr r="0" g="0" b="0"/>
          </a:fillRef>
          <a:effectRef idx="0">
            <a:scrgbClr r="0" g="0" b="0"/>
          </a:effectRef>
          <a:fontRef idx="minor"/>
        </p:style>
        <p:txBody>
          <a:bodyPr anchor="ctr">
            <a:noAutofit/>
          </a:bodyPr>
          <a:lstStyle/>
          <a:p>
            <a:pPr algn="r" defTabSz="914400">
              <a:lnSpc>
                <a:spcPct val="100000"/>
              </a:lnSpc>
            </a:pPr>
            <a:fld id="{59620E75-D0CB-4B53-B3B4-4624B5EEF684}" type="slidenum">
              <a:rPr lang="en-US" sz="900" b="0" u="none" strike="noStrike">
                <a:solidFill>
                  <a:schemeClr val="lt2"/>
                </a:solidFill>
                <a:effectLst/>
                <a:uFillTx/>
                <a:latin typeface="Amazon Ember Display"/>
              </a:rPr>
              <a:t>‹#›</a:t>
            </a:fld>
            <a:endParaRPr lang="en-US" sz="900" b="0" u="none" strike="noStrike">
              <a:solidFill>
                <a:srgbClr val="FFFFFF"/>
              </a:solidFill>
              <a:effectLst/>
              <a:uFillTx/>
              <a:latin typeface="Arial"/>
            </a:endParaRPr>
          </a:p>
        </p:txBody>
      </p:sp>
      <p:pic>
        <p:nvPicPr>
          <p:cNvPr id="590" name="Picture 12"/>
          <p:cNvPicPr/>
          <p:nvPr/>
        </p:nvPicPr>
        <p:blipFill>
          <a:blip r:embed="rId3"/>
          <a:stretch/>
        </p:blipFill>
        <p:spPr>
          <a:xfrm>
            <a:off x="0" y="0"/>
            <a:ext cx="12191760" cy="6857640"/>
          </a:xfrm>
          <a:prstGeom prst="rect">
            <a:avLst/>
          </a:prstGeom>
          <a:noFill/>
          <a:ln w="0">
            <a:noFill/>
          </a:ln>
        </p:spPr>
      </p:pic>
      <p:sp>
        <p:nvSpPr>
          <p:cNvPr id="591" name="PlaceHolder 1"/>
          <p:cNvSpPr>
            <a:spLocks noGrp="1"/>
          </p:cNvSpPr>
          <p:nvPr>
            <p:ph type="body"/>
          </p:nvPr>
        </p:nvSpPr>
        <p:spPr>
          <a:xfrm>
            <a:off x="609480" y="5262120"/>
            <a:ext cx="3796920" cy="369000"/>
          </a:xfrm>
          <a:prstGeom prst="rect">
            <a:avLst/>
          </a:prstGeom>
          <a:noFill/>
          <a:ln w="0">
            <a:noFill/>
          </a:ln>
        </p:spPr>
        <p:txBody>
          <a:bodyPr lIns="0" tIns="45720" rIns="0" bIns="45720" anchor="t">
            <a:noAutofit/>
          </a:bodyPr>
          <a:lstStyle/>
          <a:p>
            <a:pPr indent="0" defTabSz="914400">
              <a:lnSpc>
                <a:spcPct val="90000"/>
              </a:lnSpc>
              <a:spcBef>
                <a:spcPts val="1001"/>
              </a:spcBef>
              <a:buNone/>
              <a:tabLst>
                <a:tab pos="0" algn="l"/>
              </a:tabLst>
            </a:pPr>
            <a:r>
              <a:rPr lang="en-US" sz="2000" b="0" u="none" strike="noStrike">
                <a:solidFill>
                  <a:schemeClr val="lt2"/>
                </a:solidFill>
                <a:effectLst/>
                <a:uFillTx/>
                <a:latin typeface="Amazon Ember Display"/>
                <a:ea typeface="Amazon Ember Display"/>
              </a:rPr>
              <a:t>Speaker name (pronouns)</a:t>
            </a:r>
            <a:endParaRPr lang="en-US" sz="2000" b="0" u="none" strike="noStrike">
              <a:solidFill>
                <a:schemeClr val="lt1"/>
              </a:solidFill>
              <a:effectLst/>
              <a:uFillTx/>
              <a:latin typeface="Amazon Ember Display"/>
            </a:endParaRPr>
          </a:p>
        </p:txBody>
      </p:sp>
      <p:sp>
        <p:nvSpPr>
          <p:cNvPr id="592" name="PlaceHolder 2"/>
          <p:cNvSpPr>
            <a:spLocks noGrp="1"/>
          </p:cNvSpPr>
          <p:nvPr>
            <p:ph type="body"/>
          </p:nvPr>
        </p:nvSpPr>
        <p:spPr>
          <a:xfrm>
            <a:off x="609480" y="331920"/>
            <a:ext cx="6476760" cy="230400"/>
          </a:xfrm>
          <a:prstGeom prst="rect">
            <a:avLst/>
          </a:prstGeom>
          <a:noFill/>
          <a:ln w="0">
            <a:noFill/>
          </a:ln>
        </p:spPr>
        <p:txBody>
          <a:bodyPr lIns="0" tIns="45720" rIns="0" bIns="45720" anchor="t">
            <a:noAutofit/>
          </a:bodyPr>
          <a:lstStyle/>
          <a:p>
            <a:pPr indent="0" defTabSz="914400">
              <a:lnSpc>
                <a:spcPct val="90000"/>
              </a:lnSpc>
              <a:spcBef>
                <a:spcPts val="1001"/>
              </a:spcBef>
              <a:buNone/>
              <a:tabLst>
                <a:tab pos="0" algn="l"/>
              </a:tabLst>
            </a:pPr>
            <a:r>
              <a:rPr lang="en-US" sz="1000" b="0" u="none" strike="noStrike" cap="all" spc="300">
                <a:solidFill>
                  <a:schemeClr val="lt2"/>
                </a:solidFill>
                <a:effectLst/>
                <a:uFillTx/>
                <a:latin typeface="Amazon Ember Mono"/>
                <a:ea typeface="Amazon Ember Mono"/>
              </a:rPr>
              <a:t>Enter session ID if required</a:t>
            </a:r>
            <a:endParaRPr lang="en-US" sz="1000" b="0" u="none" strike="noStrike">
              <a:solidFill>
                <a:schemeClr val="lt1"/>
              </a:solidFill>
              <a:effectLst/>
              <a:uFillTx/>
              <a:latin typeface="Amazon Ember Display"/>
            </a:endParaRPr>
          </a:p>
        </p:txBody>
      </p:sp>
      <p:sp>
        <p:nvSpPr>
          <p:cNvPr id="593" name="PlaceHolder 3"/>
          <p:cNvSpPr>
            <a:spLocks noGrp="1"/>
          </p:cNvSpPr>
          <p:nvPr>
            <p:ph type="body"/>
          </p:nvPr>
        </p:nvSpPr>
        <p:spPr>
          <a:xfrm>
            <a:off x="609480" y="5674680"/>
            <a:ext cx="3796920" cy="535320"/>
          </a:xfrm>
          <a:prstGeom prst="rect">
            <a:avLst/>
          </a:prstGeom>
          <a:noFill/>
          <a:ln w="0">
            <a:noFill/>
          </a:ln>
        </p:spPr>
        <p:txBody>
          <a:bodyPr lIns="0" tIns="45720" rIns="0" bIns="45720" anchor="t">
            <a:noAutofit/>
          </a:bodyPr>
          <a:lstStyle/>
          <a:p>
            <a:pPr indent="0" defTabSz="914400">
              <a:lnSpc>
                <a:spcPct val="90000"/>
              </a:lnSpc>
              <a:spcBef>
                <a:spcPts val="1001"/>
              </a:spcBef>
              <a:spcAft>
                <a:spcPts val="300"/>
              </a:spcAft>
              <a:buNone/>
              <a:tabLst>
                <a:tab pos="0" algn="l"/>
              </a:tabLst>
            </a:pPr>
            <a:r>
              <a:rPr lang="en-US" sz="1600" b="0" u="none" strike="noStrike">
                <a:solidFill>
                  <a:schemeClr val="lt2"/>
                </a:solidFill>
                <a:effectLst/>
                <a:uFillTx/>
                <a:latin typeface="Amazon Ember Display"/>
                <a:ea typeface="Amazon Ember Display"/>
              </a:rPr>
              <a:t>Speaker job title</a:t>
            </a:r>
            <a:br>
              <a:rPr sz="1600"/>
            </a:br>
            <a:r>
              <a:rPr lang="en-US" sz="1600" b="0" u="none" strike="noStrike">
                <a:solidFill>
                  <a:schemeClr val="lt2"/>
                </a:solidFill>
                <a:effectLst/>
                <a:uFillTx/>
                <a:latin typeface="Amazon Ember Display"/>
                <a:ea typeface="Amazon Ember Display"/>
              </a:rPr>
              <a:t>Speaker company</a:t>
            </a:r>
            <a:endParaRPr lang="en-US" sz="1600" b="0" u="none" strike="noStrike">
              <a:solidFill>
                <a:schemeClr val="lt1"/>
              </a:solidFill>
              <a:effectLst/>
              <a:uFillTx/>
              <a:latin typeface="Amazon Ember Display"/>
            </a:endParaRPr>
          </a:p>
        </p:txBody>
      </p:sp>
      <p:sp>
        <p:nvSpPr>
          <p:cNvPr id="594" name="TextBox 7"/>
          <p:cNvSpPr/>
          <p:nvPr/>
        </p:nvSpPr>
        <p:spPr>
          <a:xfrm>
            <a:off x="504360" y="6389640"/>
            <a:ext cx="4452158" cy="183212"/>
          </a:xfrm>
          <a:prstGeom prst="rect">
            <a:avLst/>
          </a:prstGeom>
          <a:noFill/>
          <a:ln w="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p>
            <a:pPr defTabSz="914400">
              <a:lnSpc>
                <a:spcPct val="100000"/>
              </a:lnSpc>
            </a:pPr>
            <a:r>
              <a:rPr lang="en-US" sz="600" b="0" u="none" strike="noStrike" dirty="0">
                <a:solidFill>
                  <a:schemeClr val="lt2"/>
                </a:solidFill>
                <a:effectLst/>
                <a:uFillTx/>
                <a:latin typeface="Amazon Ember Display"/>
              </a:rPr>
              <a:t>© </a:t>
            </a:r>
            <a:r>
              <a:rPr lang="en-US" sz="600" b="0" u="none" strike="noStrike" dirty="0">
                <a:solidFill>
                  <a:schemeClr val="tx1"/>
                </a:solidFill>
                <a:effectLst/>
                <a:uFillTx/>
                <a:latin typeface="Amazon Ember Display"/>
              </a:rPr>
              <a:t>2026</a:t>
            </a:r>
            <a:r>
              <a:rPr lang="en-US" sz="600" b="0" u="none" strike="noStrike" dirty="0">
                <a:solidFill>
                  <a:schemeClr val="lt2"/>
                </a:solidFill>
                <a:effectLst/>
                <a:uFillTx/>
                <a:latin typeface="Amazon Ember Display"/>
              </a:rPr>
              <a:t>, Amazon Web Services, Inc. or its affiliates. All rights reserved. Amazon Confidential and Trademark.</a:t>
            </a:r>
            <a:endParaRPr lang="en-US" sz="600" b="0" u="none" strike="noStrike" dirty="0">
              <a:solidFill>
                <a:srgbClr val="FFFFFF"/>
              </a:solidFill>
              <a:effectLst/>
              <a:uFillTx/>
              <a:latin typeface="Arial"/>
            </a:endParaRPr>
          </a:p>
        </p:txBody>
      </p:sp>
      <p:sp>
        <p:nvSpPr>
          <p:cNvPr id="595" name="PlaceHolder 4"/>
          <p:cNvSpPr>
            <a:spLocks noGrp="1"/>
          </p:cNvSpPr>
          <p:nvPr>
            <p:ph type="title"/>
          </p:nvPr>
        </p:nvSpPr>
        <p:spPr>
          <a:xfrm>
            <a:off x="477360" y="3418200"/>
            <a:ext cx="6460560" cy="923040"/>
          </a:xfrm>
          <a:prstGeom prst="rect">
            <a:avLst/>
          </a:prstGeom>
          <a:noFill/>
          <a:ln w="0">
            <a:noFill/>
          </a:ln>
        </p:spPr>
        <p:txBody>
          <a:bodyPr lIns="91440" tIns="45720" rIns="91440" bIns="45720" anchor="t">
            <a:noAutofit/>
          </a:bodyPr>
          <a:lstStyle/>
          <a:p>
            <a:pPr indent="0" defTabSz="914400">
              <a:lnSpc>
                <a:spcPct val="90000"/>
              </a:lnSpc>
              <a:buNone/>
            </a:pPr>
            <a:r>
              <a:rPr lang="en-US" sz="6000" b="0" u="none" strike="noStrike">
                <a:solidFill>
                  <a:schemeClr val="lt2"/>
                </a:solidFill>
                <a:effectLst/>
                <a:uFillTx/>
                <a:latin typeface="Amazon Ember Display"/>
                <a:ea typeface="Amazon Ember Display"/>
              </a:rPr>
              <a:t>Enter title</a:t>
            </a:r>
            <a:endParaRPr lang="en-US" sz="6000" b="0" u="none" strike="noStrike">
              <a:solidFill>
                <a:schemeClr val="lt1"/>
              </a:solidFill>
              <a:effectLst/>
              <a:uFillTx/>
              <a:latin typeface="Calibri"/>
            </a:endParaRPr>
          </a:p>
        </p:txBody>
      </p:sp>
      <p:pic>
        <p:nvPicPr>
          <p:cNvPr id="596" name="Picture 10"/>
          <p:cNvPicPr/>
          <p:nvPr/>
        </p:nvPicPr>
        <p:blipFill>
          <a:blip r:embed="rId2"/>
          <a:stretch/>
        </p:blipFill>
        <p:spPr>
          <a:xfrm>
            <a:off x="10602720" y="5616360"/>
            <a:ext cx="979200" cy="585720"/>
          </a:xfrm>
          <a:prstGeom prst="rect">
            <a:avLst/>
          </a:prstGeom>
          <a:noFill/>
          <a:ln w="0">
            <a:noFill/>
          </a:ln>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Default 12">
    <p:bg>
      <p:bgPr>
        <a:solidFill>
          <a:schemeClr val="dk1">
            <a:lumMod val="85000"/>
            <a:lumOff val="15000"/>
          </a:schemeClr>
        </a:solidFill>
        <a:effectLst/>
      </p:bgPr>
    </p:bg>
    <p:spTree>
      <p:nvGrpSpPr>
        <p:cNvPr id="1" name=""/>
        <p:cNvGrpSpPr/>
        <p:nvPr/>
      </p:nvGrpSpPr>
      <p:grpSpPr>
        <a:xfrm>
          <a:off x="0" y="0"/>
          <a:ext cx="0" cy="0"/>
          <a:chOff x="0" y="0"/>
          <a:chExt cx="0" cy="0"/>
        </a:xfrm>
      </p:grpSpPr>
      <p:pic>
        <p:nvPicPr>
          <p:cNvPr id="597" name="Picture 14"/>
          <p:cNvPicPr/>
          <p:nvPr/>
        </p:nvPicPr>
        <p:blipFill>
          <a:blip r:embed="rId2"/>
          <a:stretch/>
        </p:blipFill>
        <p:spPr>
          <a:xfrm>
            <a:off x="595440" y="6338160"/>
            <a:ext cx="365400" cy="218520"/>
          </a:xfrm>
          <a:prstGeom prst="rect">
            <a:avLst/>
          </a:prstGeom>
          <a:noFill/>
          <a:ln w="0">
            <a:noFill/>
          </a:ln>
        </p:spPr>
      </p:pic>
      <p:sp>
        <p:nvSpPr>
          <p:cNvPr id="598" name="TextBox 10"/>
          <p:cNvSpPr/>
          <p:nvPr/>
        </p:nvSpPr>
        <p:spPr>
          <a:xfrm>
            <a:off x="1141200" y="6389640"/>
            <a:ext cx="3936960" cy="184320"/>
          </a:xfrm>
          <a:prstGeom prst="rect">
            <a:avLst/>
          </a:prstGeom>
          <a:noFill/>
          <a:ln w="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p>
            <a:pPr defTabSz="914400">
              <a:lnSpc>
                <a:spcPct val="100000"/>
              </a:lnSpc>
            </a:pPr>
            <a:r>
              <a:rPr lang="en-US" sz="600" b="0" u="none" strike="noStrike">
                <a:solidFill>
                  <a:schemeClr val="lt2"/>
                </a:solidFill>
                <a:effectLst/>
                <a:uFillTx/>
                <a:latin typeface="Amazon Ember Display"/>
              </a:rPr>
              <a:t>© 2025, Amazon Web Services, Inc. or its affiliates. All rights reserved. Amazon Confidential and Trademark.</a:t>
            </a:r>
            <a:endParaRPr lang="en-US" sz="600" b="0" u="none" strike="noStrike">
              <a:solidFill>
                <a:srgbClr val="FFFFFF"/>
              </a:solidFill>
              <a:effectLst/>
              <a:uFillTx/>
              <a:latin typeface="Arial"/>
            </a:endParaRPr>
          </a:p>
        </p:txBody>
      </p:sp>
      <p:sp>
        <p:nvSpPr>
          <p:cNvPr id="599" name="Slide Number Placeholder 5"/>
          <p:cNvSpPr/>
          <p:nvPr/>
        </p:nvSpPr>
        <p:spPr>
          <a:xfrm>
            <a:off x="8929080" y="6289560"/>
            <a:ext cx="2742840" cy="364680"/>
          </a:xfrm>
          <a:prstGeom prst="rect">
            <a:avLst/>
          </a:prstGeom>
          <a:noFill/>
          <a:ln w="0">
            <a:noFill/>
          </a:ln>
        </p:spPr>
        <p:style>
          <a:lnRef idx="0">
            <a:scrgbClr r="0" g="0" b="0"/>
          </a:lnRef>
          <a:fillRef idx="0">
            <a:scrgbClr r="0" g="0" b="0"/>
          </a:fillRef>
          <a:effectRef idx="0">
            <a:scrgbClr r="0" g="0" b="0"/>
          </a:effectRef>
          <a:fontRef idx="minor"/>
        </p:style>
        <p:txBody>
          <a:bodyPr anchor="ctr">
            <a:noAutofit/>
          </a:bodyPr>
          <a:lstStyle/>
          <a:p>
            <a:pPr algn="r" defTabSz="914400">
              <a:lnSpc>
                <a:spcPct val="100000"/>
              </a:lnSpc>
            </a:pPr>
            <a:fld id="{D4F8DBA0-E904-40BE-915D-337EB0DE37FC}" type="slidenum">
              <a:rPr lang="en-US" sz="900" b="0" u="none" strike="noStrike">
                <a:solidFill>
                  <a:schemeClr val="lt2"/>
                </a:solidFill>
                <a:effectLst/>
                <a:uFillTx/>
                <a:latin typeface="Amazon Ember Display"/>
              </a:rPr>
              <a:t>‹#›</a:t>
            </a:fld>
            <a:endParaRPr lang="en-US" sz="900" b="0" u="none" strike="noStrike">
              <a:solidFill>
                <a:srgbClr val="FFFFFF"/>
              </a:solidFill>
              <a:effectLst/>
              <a:uFillTx/>
              <a:latin typeface="Arial"/>
            </a:endParaRPr>
          </a:p>
        </p:txBody>
      </p:sp>
      <p:pic>
        <p:nvPicPr>
          <p:cNvPr id="600" name="Picture 7"/>
          <p:cNvPicPr/>
          <p:nvPr/>
        </p:nvPicPr>
        <p:blipFill>
          <a:blip r:embed="rId3"/>
          <a:stretch/>
        </p:blipFill>
        <p:spPr>
          <a:xfrm>
            <a:off x="0" y="0"/>
            <a:ext cx="12191760" cy="6857640"/>
          </a:xfrm>
          <a:prstGeom prst="rect">
            <a:avLst/>
          </a:prstGeom>
          <a:noFill/>
          <a:ln w="0">
            <a:noFill/>
          </a:ln>
        </p:spPr>
      </p:pic>
      <p:sp>
        <p:nvSpPr>
          <p:cNvPr id="601" name="PlaceHolder 1"/>
          <p:cNvSpPr>
            <a:spLocks noGrp="1"/>
          </p:cNvSpPr>
          <p:nvPr>
            <p:ph type="title"/>
          </p:nvPr>
        </p:nvSpPr>
        <p:spPr>
          <a:xfrm>
            <a:off x="539280" y="914400"/>
            <a:ext cx="5333760" cy="978480"/>
          </a:xfrm>
          <a:prstGeom prst="rect">
            <a:avLst/>
          </a:prstGeom>
          <a:noFill/>
          <a:ln w="0">
            <a:noFill/>
          </a:ln>
        </p:spPr>
        <p:txBody>
          <a:bodyPr lIns="91440" tIns="45720" rIns="91440" bIns="45720" anchor="ctr">
            <a:noAutofit/>
          </a:bodyPr>
          <a:lstStyle/>
          <a:p>
            <a:pPr indent="0" defTabSz="914400">
              <a:lnSpc>
                <a:spcPct val="90000"/>
              </a:lnSpc>
              <a:buNone/>
            </a:pPr>
            <a:r>
              <a:rPr lang="en-US" sz="3600" b="0" u="none" strike="noStrike">
                <a:solidFill>
                  <a:schemeClr val="dk1"/>
                </a:solidFill>
                <a:effectLst/>
                <a:uFillTx/>
                <a:latin typeface="Amazon Ember Display"/>
                <a:ea typeface="Amazon Ember Display"/>
              </a:rPr>
              <a:t>Title, content, and image layout</a:t>
            </a:r>
            <a:endParaRPr lang="en-US" sz="3600" b="0" u="none" strike="noStrike">
              <a:solidFill>
                <a:schemeClr val="lt1"/>
              </a:solidFill>
              <a:effectLst/>
              <a:uFillTx/>
              <a:latin typeface="Calibri"/>
            </a:endParaRPr>
          </a:p>
        </p:txBody>
      </p:sp>
      <p:sp>
        <p:nvSpPr>
          <p:cNvPr id="602" name="PlaceHolder 2"/>
          <p:cNvSpPr>
            <a:spLocks noGrp="1"/>
          </p:cNvSpPr>
          <p:nvPr>
            <p:ph type="body"/>
          </p:nvPr>
        </p:nvSpPr>
        <p:spPr>
          <a:xfrm>
            <a:off x="609480" y="2171880"/>
            <a:ext cx="5333760" cy="1540440"/>
          </a:xfrm>
          <a:prstGeom prst="rect">
            <a:avLst/>
          </a:prstGeom>
          <a:noFill/>
          <a:ln w="0">
            <a:noFill/>
          </a:ln>
        </p:spPr>
        <p:txBody>
          <a:bodyPr lIns="0" tIns="45720" rIns="0" bIns="45720" anchor="t">
            <a:noAutofit/>
          </a:bodyPr>
          <a:lstStyle/>
          <a:p>
            <a:pPr indent="0" defTabSz="914400">
              <a:lnSpc>
                <a:spcPct val="90000"/>
              </a:lnSpc>
              <a:spcBef>
                <a:spcPts val="1001"/>
              </a:spcBef>
              <a:spcAft>
                <a:spcPts val="1800"/>
              </a:spcAft>
              <a:buNone/>
              <a:tabLst>
                <a:tab pos="0" algn="l"/>
              </a:tabLst>
            </a:pPr>
            <a:r>
              <a:rPr lang="en-US" sz="2400" b="0" u="none" strike="noStrike">
                <a:solidFill>
                  <a:schemeClr val="dk1"/>
                </a:solidFill>
                <a:effectLst/>
                <a:uFillTx/>
                <a:latin typeface="Amazon Ember Display"/>
                <a:ea typeface="Amazon Ember Display"/>
              </a:rPr>
              <a:t>Enter text</a:t>
            </a:r>
            <a:endParaRPr lang="en-US" sz="2400" b="0" u="none" strike="noStrike">
              <a:solidFill>
                <a:schemeClr val="lt1"/>
              </a:solidFill>
              <a:effectLst/>
              <a:uFillTx/>
              <a:latin typeface="Amazon Ember Display"/>
            </a:endParaRPr>
          </a:p>
          <a:p>
            <a:pPr marL="285840" indent="0" defTabSz="914400">
              <a:lnSpc>
                <a:spcPct val="90000"/>
              </a:lnSpc>
              <a:spcBef>
                <a:spcPts val="499"/>
              </a:spcBef>
              <a:spcAft>
                <a:spcPts val="1800"/>
              </a:spcAft>
              <a:buNone/>
              <a:tabLst>
                <a:tab pos="0" algn="l"/>
              </a:tabLst>
            </a:pPr>
            <a:r>
              <a:rPr lang="en-US" sz="2000" b="0" u="none" strike="noStrike">
                <a:solidFill>
                  <a:schemeClr val="dk1"/>
                </a:solidFill>
                <a:effectLst/>
                <a:uFillTx/>
                <a:latin typeface="Amazon Ember Display"/>
                <a:ea typeface="Amazon Ember Display"/>
              </a:rPr>
              <a:t>Second level</a:t>
            </a:r>
            <a:endParaRPr lang="en-US" sz="2000" b="0" u="none" strike="noStrike">
              <a:solidFill>
                <a:schemeClr val="lt1"/>
              </a:solidFill>
              <a:effectLst/>
              <a:uFillTx/>
              <a:latin typeface="Amazon Ember Display"/>
            </a:endParaRPr>
          </a:p>
          <a:p>
            <a:pPr marL="628560" indent="0" defTabSz="914400">
              <a:lnSpc>
                <a:spcPct val="90000"/>
              </a:lnSpc>
              <a:spcBef>
                <a:spcPts val="499"/>
              </a:spcBef>
              <a:spcAft>
                <a:spcPts val="1800"/>
              </a:spcAft>
              <a:buNone/>
              <a:tabLst>
                <a:tab pos="0" algn="l"/>
              </a:tabLst>
            </a:pPr>
            <a:r>
              <a:rPr lang="en-US" sz="1800" b="0" u="none" strike="noStrike">
                <a:solidFill>
                  <a:schemeClr val="dk1"/>
                </a:solidFill>
                <a:effectLst/>
                <a:uFillTx/>
                <a:latin typeface="Amazon Ember Display"/>
                <a:ea typeface="Amazon Ember Display"/>
              </a:rPr>
              <a:t>Third level</a:t>
            </a:r>
            <a:endParaRPr lang="en-US" sz="1800" b="0" u="none" strike="noStrike">
              <a:solidFill>
                <a:schemeClr val="lt1"/>
              </a:solidFill>
              <a:effectLst/>
              <a:uFillTx/>
              <a:latin typeface="Amazon Ember Display"/>
            </a:endParaRPr>
          </a:p>
        </p:txBody>
      </p:sp>
      <p:sp>
        <p:nvSpPr>
          <p:cNvPr id="603" name="PlaceHolder 3"/>
          <p:cNvSpPr>
            <a:spLocks noGrp="1"/>
          </p:cNvSpPr>
          <p:nvPr>
            <p:ph type="dt" idx="145"/>
          </p:nvPr>
        </p:nvSpPr>
        <p:spPr>
          <a:xfrm>
            <a:off x="838080" y="6953400"/>
            <a:ext cx="2742840" cy="364680"/>
          </a:xfrm>
          <a:prstGeom prst="rect">
            <a:avLst/>
          </a:prstGeom>
          <a:noFill/>
          <a:ln w="0">
            <a:noFill/>
          </a:ln>
        </p:spPr>
        <p:txBody>
          <a:bodyPr lIns="91440" tIns="45720" rIns="91440" bIns="45720" anchor="ctr">
            <a:noAutofit/>
          </a:bodyPr>
          <a:lstStyle>
            <a:lvl1pPr indent="0" defTabSz="914400">
              <a:lnSpc>
                <a:spcPct val="100000"/>
              </a:lnSpc>
              <a:buNone/>
              <a:defRPr lang="en-US" sz="900" b="0" u="none" strike="noStrike">
                <a:solidFill>
                  <a:schemeClr val="lt1">
                    <a:tint val="75000"/>
                  </a:schemeClr>
                </a:solidFill>
                <a:effectLst/>
                <a:uFillTx/>
                <a:latin typeface="Amazon Ember Display"/>
              </a:defRPr>
            </a:lvl1pPr>
          </a:lstStyle>
          <a:p>
            <a:pPr indent="0" defTabSz="914400">
              <a:lnSpc>
                <a:spcPct val="100000"/>
              </a:lnSpc>
              <a:buNone/>
            </a:pPr>
            <a:r>
              <a:rPr lang="en-US" sz="900" b="0" u="none" strike="noStrike">
                <a:solidFill>
                  <a:schemeClr val="lt1">
                    <a:tint val="75000"/>
                  </a:schemeClr>
                </a:solidFill>
                <a:effectLst/>
                <a:uFillTx/>
                <a:latin typeface="Amazon Ember Display"/>
              </a:rPr>
              <a:t>&lt;date/time&gt;</a:t>
            </a:r>
            <a:endParaRPr lang="en-US" sz="900" b="0" u="none" strike="noStrike">
              <a:solidFill>
                <a:srgbClr val="FFFFFF"/>
              </a:solidFill>
              <a:effectLst/>
              <a:uFillTx/>
              <a:latin typeface="Times New Roman"/>
            </a:endParaRPr>
          </a:p>
        </p:txBody>
      </p:sp>
      <p:sp>
        <p:nvSpPr>
          <p:cNvPr id="604" name="PlaceHolder 4"/>
          <p:cNvSpPr>
            <a:spLocks noGrp="1"/>
          </p:cNvSpPr>
          <p:nvPr>
            <p:ph type="ftr" idx="146"/>
          </p:nvPr>
        </p:nvSpPr>
        <p:spPr>
          <a:xfrm>
            <a:off x="4038480" y="6953400"/>
            <a:ext cx="4114440" cy="364680"/>
          </a:xfrm>
          <a:prstGeom prst="rect">
            <a:avLst/>
          </a:prstGeom>
          <a:noFill/>
          <a:ln w="0">
            <a:noFill/>
          </a:ln>
        </p:spPr>
        <p:txBody>
          <a:bodyPr lIns="91440" tIns="45720" rIns="91440" bIns="45720" anchor="ctr">
            <a:noAutofit/>
          </a:bodyPr>
          <a:lstStyle>
            <a:lvl1pPr indent="0" algn="ctr">
              <a:buNone/>
              <a:defRPr lang="en-US" sz="1400" b="0" u="none" strike="noStrike">
                <a:solidFill>
                  <a:srgbClr val="FFFFFF"/>
                </a:solidFill>
                <a:effectLst/>
                <a:uFillTx/>
                <a:latin typeface="Times New Roman"/>
              </a:defRPr>
            </a:lvl1pPr>
          </a:lstStyle>
          <a:p>
            <a:pPr indent="0" algn="ctr">
              <a:buNone/>
            </a:pPr>
            <a:r>
              <a:rPr lang="en-US" sz="1400" b="0" u="none" strike="noStrike">
                <a:solidFill>
                  <a:srgbClr val="FFFFFF"/>
                </a:solidFill>
                <a:effectLst/>
                <a:uFillTx/>
                <a:latin typeface="Times New Roman"/>
              </a:rPr>
              <a:t>&lt;footer&gt;</a:t>
            </a:r>
          </a:p>
        </p:txBody>
      </p:sp>
      <p:sp>
        <p:nvSpPr>
          <p:cNvPr id="605" name="PlaceHolder 5"/>
          <p:cNvSpPr>
            <a:spLocks noGrp="1"/>
          </p:cNvSpPr>
          <p:nvPr>
            <p:ph type="sldNum" idx="147"/>
          </p:nvPr>
        </p:nvSpPr>
        <p:spPr>
          <a:xfrm>
            <a:off x="8929080" y="6289560"/>
            <a:ext cx="2742840" cy="364680"/>
          </a:xfrm>
          <a:prstGeom prst="rect">
            <a:avLst/>
          </a:prstGeom>
          <a:noFill/>
          <a:ln w="0">
            <a:noFill/>
          </a:ln>
        </p:spPr>
        <p:txBody>
          <a:bodyPr lIns="91440" tIns="45720" rIns="91440" bIns="45720" anchor="ctr">
            <a:noAutofit/>
          </a:bodyPr>
          <a:lstStyle>
            <a:lvl1pPr indent="0" algn="r" defTabSz="914400">
              <a:lnSpc>
                <a:spcPct val="100000"/>
              </a:lnSpc>
              <a:buNone/>
              <a:defRPr lang="en-US" sz="900" b="0" u="none" strike="noStrike">
                <a:solidFill>
                  <a:schemeClr val="lt2"/>
                </a:solidFill>
                <a:effectLst/>
                <a:uFillTx/>
                <a:latin typeface="Amazon Ember Display"/>
              </a:defRPr>
            </a:lvl1pPr>
          </a:lstStyle>
          <a:p>
            <a:pPr indent="0" algn="r" defTabSz="914400">
              <a:lnSpc>
                <a:spcPct val="100000"/>
              </a:lnSpc>
              <a:buNone/>
            </a:pPr>
            <a:fld id="{61F64E63-6FD5-4769-9F20-2C2F8F0309F0}" type="slidenum">
              <a:rPr lang="en-US" sz="900" b="0" u="none" strike="noStrike">
                <a:solidFill>
                  <a:schemeClr val="lt2"/>
                </a:solidFill>
                <a:effectLst/>
                <a:uFillTx/>
                <a:latin typeface="Amazon Ember Display"/>
              </a:rPr>
              <a:t>‹#›</a:t>
            </a:fld>
            <a:endParaRPr lang="en-US" sz="900" b="0" u="none" strike="noStrike">
              <a:solidFill>
                <a:srgbClr val="FFFFFF"/>
              </a:solidFill>
              <a:effectLst/>
              <a:uFillTx/>
              <a:latin typeface="Times New Roman"/>
            </a:endParaRPr>
          </a:p>
        </p:txBody>
      </p:sp>
      <p:sp>
        <p:nvSpPr>
          <p:cNvPr id="606" name="TextBox 8"/>
          <p:cNvSpPr/>
          <p:nvPr/>
        </p:nvSpPr>
        <p:spPr>
          <a:xfrm>
            <a:off x="1141200" y="6389640"/>
            <a:ext cx="4452158" cy="183212"/>
          </a:xfrm>
          <a:prstGeom prst="rect">
            <a:avLst/>
          </a:prstGeom>
          <a:noFill/>
          <a:ln w="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p>
            <a:pPr defTabSz="914400">
              <a:lnSpc>
                <a:spcPct val="100000"/>
              </a:lnSpc>
            </a:pPr>
            <a:r>
              <a:rPr lang="en-US" sz="600" b="0" u="none" strike="noStrike" dirty="0">
                <a:solidFill>
                  <a:schemeClr val="bg1"/>
                </a:solidFill>
                <a:effectLst/>
                <a:uFillTx/>
                <a:latin typeface="Amazon Ember Display"/>
              </a:rPr>
              <a:t>© 2026, </a:t>
            </a:r>
            <a:r>
              <a:rPr lang="en-US" sz="600" b="0" u="none" strike="noStrike" dirty="0">
                <a:solidFill>
                  <a:schemeClr val="dk1"/>
                </a:solidFill>
                <a:effectLst/>
                <a:uFillTx/>
                <a:latin typeface="Amazon Ember Display"/>
              </a:rPr>
              <a:t>Amazon Web Services, Inc. or its affiliates. All rights reserved. Amazon Confidential and Trademark.</a:t>
            </a:r>
            <a:endParaRPr lang="en-US" sz="600" b="0" u="none" strike="noStrike" dirty="0">
              <a:solidFill>
                <a:srgbClr val="FFFFFF"/>
              </a:solidFill>
              <a:effectLst/>
              <a:uFillTx/>
              <a:latin typeface="Arial"/>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Default 13">
    <p:bg>
      <p:bgPr>
        <a:solidFill>
          <a:schemeClr val="dk1">
            <a:lumMod val="85000"/>
            <a:lumOff val="15000"/>
          </a:schemeClr>
        </a:solidFill>
        <a:effectLst/>
      </p:bgPr>
    </p:bg>
    <p:spTree>
      <p:nvGrpSpPr>
        <p:cNvPr id="1" name=""/>
        <p:cNvGrpSpPr/>
        <p:nvPr/>
      </p:nvGrpSpPr>
      <p:grpSpPr>
        <a:xfrm>
          <a:off x="0" y="0"/>
          <a:ext cx="0" cy="0"/>
          <a:chOff x="0" y="0"/>
          <a:chExt cx="0" cy="0"/>
        </a:xfrm>
      </p:grpSpPr>
      <p:pic>
        <p:nvPicPr>
          <p:cNvPr id="607" name="Picture 14"/>
          <p:cNvPicPr/>
          <p:nvPr/>
        </p:nvPicPr>
        <p:blipFill>
          <a:blip r:embed="rId2"/>
          <a:stretch/>
        </p:blipFill>
        <p:spPr>
          <a:xfrm>
            <a:off x="595440" y="6338160"/>
            <a:ext cx="365400" cy="218520"/>
          </a:xfrm>
          <a:prstGeom prst="rect">
            <a:avLst/>
          </a:prstGeom>
          <a:noFill/>
          <a:ln w="0">
            <a:noFill/>
          </a:ln>
        </p:spPr>
      </p:pic>
      <p:sp>
        <p:nvSpPr>
          <p:cNvPr id="608" name="TextBox 10"/>
          <p:cNvSpPr/>
          <p:nvPr/>
        </p:nvSpPr>
        <p:spPr>
          <a:xfrm>
            <a:off x="1141200" y="6389640"/>
            <a:ext cx="3936960" cy="184320"/>
          </a:xfrm>
          <a:prstGeom prst="rect">
            <a:avLst/>
          </a:prstGeom>
          <a:noFill/>
          <a:ln w="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p>
            <a:pPr defTabSz="914400">
              <a:lnSpc>
                <a:spcPct val="100000"/>
              </a:lnSpc>
            </a:pPr>
            <a:r>
              <a:rPr lang="en-US" sz="600" b="0" u="none" strike="noStrike">
                <a:solidFill>
                  <a:schemeClr val="lt2"/>
                </a:solidFill>
                <a:effectLst/>
                <a:uFillTx/>
                <a:latin typeface="Amazon Ember Display"/>
              </a:rPr>
              <a:t>© 2025, Amazon Web Services, Inc. or its affiliates. All rights reserved. Amazon Confidential and Trademark.</a:t>
            </a:r>
            <a:endParaRPr lang="en-US" sz="600" b="0" u="none" strike="noStrike">
              <a:solidFill>
                <a:srgbClr val="FFFFFF"/>
              </a:solidFill>
              <a:effectLst/>
              <a:uFillTx/>
              <a:latin typeface="Arial"/>
            </a:endParaRPr>
          </a:p>
        </p:txBody>
      </p:sp>
      <p:sp>
        <p:nvSpPr>
          <p:cNvPr id="609" name="Slide Number Placeholder 5"/>
          <p:cNvSpPr/>
          <p:nvPr/>
        </p:nvSpPr>
        <p:spPr>
          <a:xfrm>
            <a:off x="8929080" y="6289560"/>
            <a:ext cx="2742840" cy="364680"/>
          </a:xfrm>
          <a:prstGeom prst="rect">
            <a:avLst/>
          </a:prstGeom>
          <a:noFill/>
          <a:ln w="0">
            <a:noFill/>
          </a:ln>
        </p:spPr>
        <p:style>
          <a:lnRef idx="0">
            <a:scrgbClr r="0" g="0" b="0"/>
          </a:lnRef>
          <a:fillRef idx="0">
            <a:scrgbClr r="0" g="0" b="0"/>
          </a:fillRef>
          <a:effectRef idx="0">
            <a:scrgbClr r="0" g="0" b="0"/>
          </a:effectRef>
          <a:fontRef idx="minor"/>
        </p:style>
        <p:txBody>
          <a:bodyPr anchor="ctr">
            <a:noAutofit/>
          </a:bodyPr>
          <a:lstStyle/>
          <a:p>
            <a:pPr algn="r" defTabSz="914400">
              <a:lnSpc>
                <a:spcPct val="100000"/>
              </a:lnSpc>
            </a:pPr>
            <a:fld id="{989B2551-B808-480C-B677-B9BE88C48F6F}" type="slidenum">
              <a:rPr lang="en-US" sz="900" b="0" u="none" strike="noStrike">
                <a:solidFill>
                  <a:schemeClr val="lt2"/>
                </a:solidFill>
                <a:effectLst/>
                <a:uFillTx/>
                <a:latin typeface="Amazon Ember Display"/>
              </a:rPr>
              <a:t>‹#›</a:t>
            </a:fld>
            <a:endParaRPr lang="en-US" sz="900" b="0" u="none" strike="noStrike">
              <a:solidFill>
                <a:srgbClr val="FFFFFF"/>
              </a:solidFill>
              <a:effectLst/>
              <a:uFillTx/>
              <a:latin typeface="Arial"/>
            </a:endParaRPr>
          </a:p>
        </p:txBody>
      </p:sp>
      <p:pic>
        <p:nvPicPr>
          <p:cNvPr id="610" name="Picture 10"/>
          <p:cNvPicPr/>
          <p:nvPr/>
        </p:nvPicPr>
        <p:blipFill>
          <a:blip r:embed="rId3"/>
          <a:stretch/>
        </p:blipFill>
        <p:spPr>
          <a:xfrm>
            <a:off x="0" y="0"/>
            <a:ext cx="12191760" cy="6857640"/>
          </a:xfrm>
          <a:prstGeom prst="rect">
            <a:avLst/>
          </a:prstGeom>
          <a:noFill/>
          <a:ln w="0">
            <a:noFill/>
          </a:ln>
        </p:spPr>
      </p:pic>
      <p:sp>
        <p:nvSpPr>
          <p:cNvPr id="611" name="PlaceHolder 1"/>
          <p:cNvSpPr>
            <a:spLocks noGrp="1"/>
          </p:cNvSpPr>
          <p:nvPr>
            <p:ph type="title"/>
          </p:nvPr>
        </p:nvSpPr>
        <p:spPr>
          <a:xfrm>
            <a:off x="539280" y="914400"/>
            <a:ext cx="5333760" cy="978480"/>
          </a:xfrm>
          <a:prstGeom prst="rect">
            <a:avLst/>
          </a:prstGeom>
          <a:noFill/>
          <a:ln w="0">
            <a:noFill/>
          </a:ln>
        </p:spPr>
        <p:txBody>
          <a:bodyPr lIns="91440" tIns="45720" rIns="91440" bIns="45720" anchor="ctr">
            <a:noAutofit/>
          </a:bodyPr>
          <a:lstStyle/>
          <a:p>
            <a:pPr indent="0" defTabSz="914400">
              <a:lnSpc>
                <a:spcPct val="90000"/>
              </a:lnSpc>
              <a:buNone/>
            </a:pPr>
            <a:r>
              <a:rPr lang="en-US" sz="3600" b="0" u="none" strike="noStrike">
                <a:solidFill>
                  <a:schemeClr val="lt1"/>
                </a:solidFill>
                <a:effectLst/>
                <a:uFillTx/>
                <a:latin typeface="Amazon Ember Display"/>
                <a:ea typeface="Amazon Ember Display"/>
              </a:rPr>
              <a:t>Title, content, and image layout</a:t>
            </a:r>
            <a:endParaRPr lang="en-US" sz="3600" b="0" u="none" strike="noStrike">
              <a:solidFill>
                <a:schemeClr val="lt1"/>
              </a:solidFill>
              <a:effectLst/>
              <a:uFillTx/>
              <a:latin typeface="Calibri"/>
            </a:endParaRPr>
          </a:p>
        </p:txBody>
      </p:sp>
      <p:sp>
        <p:nvSpPr>
          <p:cNvPr id="612" name="PlaceHolder 2"/>
          <p:cNvSpPr>
            <a:spLocks noGrp="1"/>
          </p:cNvSpPr>
          <p:nvPr>
            <p:ph type="body"/>
          </p:nvPr>
        </p:nvSpPr>
        <p:spPr>
          <a:xfrm>
            <a:off x="609480" y="2171880"/>
            <a:ext cx="5333760" cy="1540440"/>
          </a:xfrm>
          <a:prstGeom prst="rect">
            <a:avLst/>
          </a:prstGeom>
          <a:noFill/>
          <a:ln w="0">
            <a:noFill/>
          </a:ln>
        </p:spPr>
        <p:txBody>
          <a:bodyPr lIns="0" tIns="45720" rIns="0" bIns="45720" anchor="t">
            <a:noAutofit/>
          </a:bodyPr>
          <a:lstStyle/>
          <a:p>
            <a:pPr indent="0" defTabSz="914400">
              <a:lnSpc>
                <a:spcPct val="90000"/>
              </a:lnSpc>
              <a:spcBef>
                <a:spcPts val="1001"/>
              </a:spcBef>
              <a:spcAft>
                <a:spcPts val="1800"/>
              </a:spcAft>
              <a:buNone/>
              <a:tabLst>
                <a:tab pos="0" algn="l"/>
              </a:tabLst>
            </a:pPr>
            <a:r>
              <a:rPr lang="en-US" sz="2400" b="0" u="none" strike="noStrike">
                <a:solidFill>
                  <a:schemeClr val="lt1"/>
                </a:solidFill>
                <a:effectLst/>
                <a:uFillTx/>
                <a:latin typeface="Amazon Ember Display"/>
                <a:ea typeface="Amazon Ember Display"/>
              </a:rPr>
              <a:t>Enter text</a:t>
            </a:r>
            <a:endParaRPr lang="en-US" sz="2400" b="0" u="none" strike="noStrike">
              <a:solidFill>
                <a:schemeClr val="lt1"/>
              </a:solidFill>
              <a:effectLst/>
              <a:uFillTx/>
              <a:latin typeface="Amazon Ember Display"/>
            </a:endParaRPr>
          </a:p>
          <a:p>
            <a:pPr marL="285840" indent="0" defTabSz="914400">
              <a:lnSpc>
                <a:spcPct val="90000"/>
              </a:lnSpc>
              <a:spcBef>
                <a:spcPts val="499"/>
              </a:spcBef>
              <a:spcAft>
                <a:spcPts val="1800"/>
              </a:spcAft>
              <a:buNone/>
              <a:tabLst>
                <a:tab pos="0" algn="l"/>
              </a:tabLst>
            </a:pPr>
            <a:r>
              <a:rPr lang="en-US" sz="2000" b="0" u="none" strike="noStrike">
                <a:solidFill>
                  <a:schemeClr val="lt1"/>
                </a:solidFill>
                <a:effectLst/>
                <a:uFillTx/>
                <a:latin typeface="Amazon Ember Display"/>
                <a:ea typeface="Amazon Ember Display"/>
              </a:rPr>
              <a:t>Second level</a:t>
            </a:r>
            <a:endParaRPr lang="en-US" sz="2000" b="0" u="none" strike="noStrike">
              <a:solidFill>
                <a:schemeClr val="lt1"/>
              </a:solidFill>
              <a:effectLst/>
              <a:uFillTx/>
              <a:latin typeface="Amazon Ember Display"/>
            </a:endParaRPr>
          </a:p>
          <a:p>
            <a:pPr marL="628560" indent="0" defTabSz="914400">
              <a:lnSpc>
                <a:spcPct val="90000"/>
              </a:lnSpc>
              <a:spcBef>
                <a:spcPts val="499"/>
              </a:spcBef>
              <a:spcAft>
                <a:spcPts val="1800"/>
              </a:spcAft>
              <a:buNone/>
              <a:tabLst>
                <a:tab pos="0" algn="l"/>
              </a:tabLst>
            </a:pPr>
            <a:r>
              <a:rPr lang="en-US" sz="1800" b="0" u="none" strike="noStrike">
                <a:solidFill>
                  <a:schemeClr val="lt1"/>
                </a:solidFill>
                <a:effectLst/>
                <a:uFillTx/>
                <a:latin typeface="Amazon Ember Display"/>
                <a:ea typeface="Amazon Ember Display"/>
              </a:rPr>
              <a:t>Third level</a:t>
            </a:r>
            <a:endParaRPr lang="en-US" sz="1800" b="0" u="none" strike="noStrike">
              <a:solidFill>
                <a:schemeClr val="lt1"/>
              </a:solidFill>
              <a:effectLst/>
              <a:uFillTx/>
              <a:latin typeface="Amazon Ember Display"/>
            </a:endParaRPr>
          </a:p>
        </p:txBody>
      </p:sp>
      <p:sp>
        <p:nvSpPr>
          <p:cNvPr id="613" name="PlaceHolder 3"/>
          <p:cNvSpPr>
            <a:spLocks noGrp="1"/>
          </p:cNvSpPr>
          <p:nvPr>
            <p:ph type="dt" idx="148"/>
          </p:nvPr>
        </p:nvSpPr>
        <p:spPr>
          <a:xfrm>
            <a:off x="838080" y="6953400"/>
            <a:ext cx="2742840" cy="364680"/>
          </a:xfrm>
          <a:prstGeom prst="rect">
            <a:avLst/>
          </a:prstGeom>
          <a:noFill/>
          <a:ln w="0">
            <a:noFill/>
          </a:ln>
        </p:spPr>
        <p:txBody>
          <a:bodyPr lIns="91440" tIns="45720" rIns="91440" bIns="45720" anchor="ctr">
            <a:noAutofit/>
          </a:bodyPr>
          <a:lstStyle>
            <a:lvl1pPr indent="0" defTabSz="914400">
              <a:lnSpc>
                <a:spcPct val="100000"/>
              </a:lnSpc>
              <a:buNone/>
              <a:defRPr lang="en-US" sz="900" b="0" u="none" strike="noStrike">
                <a:solidFill>
                  <a:schemeClr val="lt1">
                    <a:tint val="75000"/>
                  </a:schemeClr>
                </a:solidFill>
                <a:effectLst/>
                <a:uFillTx/>
                <a:latin typeface="Amazon Ember Display"/>
              </a:defRPr>
            </a:lvl1pPr>
          </a:lstStyle>
          <a:p>
            <a:pPr indent="0" defTabSz="914400">
              <a:lnSpc>
                <a:spcPct val="100000"/>
              </a:lnSpc>
              <a:buNone/>
            </a:pPr>
            <a:r>
              <a:rPr lang="en-US" sz="900" b="0" u="none" strike="noStrike">
                <a:solidFill>
                  <a:schemeClr val="lt1">
                    <a:tint val="75000"/>
                  </a:schemeClr>
                </a:solidFill>
                <a:effectLst/>
                <a:uFillTx/>
                <a:latin typeface="Amazon Ember Display"/>
              </a:rPr>
              <a:t>&lt;date/time&gt;</a:t>
            </a:r>
            <a:endParaRPr lang="en-US" sz="900" b="0" u="none" strike="noStrike">
              <a:solidFill>
                <a:srgbClr val="FFFFFF"/>
              </a:solidFill>
              <a:effectLst/>
              <a:uFillTx/>
              <a:latin typeface="Times New Roman"/>
            </a:endParaRPr>
          </a:p>
        </p:txBody>
      </p:sp>
      <p:sp>
        <p:nvSpPr>
          <p:cNvPr id="614" name="PlaceHolder 4"/>
          <p:cNvSpPr>
            <a:spLocks noGrp="1"/>
          </p:cNvSpPr>
          <p:nvPr>
            <p:ph type="ftr" idx="149"/>
          </p:nvPr>
        </p:nvSpPr>
        <p:spPr>
          <a:xfrm>
            <a:off x="4038480" y="6953400"/>
            <a:ext cx="4114440" cy="364680"/>
          </a:xfrm>
          <a:prstGeom prst="rect">
            <a:avLst/>
          </a:prstGeom>
          <a:noFill/>
          <a:ln w="0">
            <a:noFill/>
          </a:ln>
        </p:spPr>
        <p:txBody>
          <a:bodyPr lIns="91440" tIns="45720" rIns="91440" bIns="45720" anchor="ctr">
            <a:noAutofit/>
          </a:bodyPr>
          <a:lstStyle>
            <a:lvl1pPr indent="0" algn="ctr">
              <a:buNone/>
              <a:defRPr lang="en-US" sz="1400" b="0" u="none" strike="noStrike">
                <a:solidFill>
                  <a:srgbClr val="FFFFFF"/>
                </a:solidFill>
                <a:effectLst/>
                <a:uFillTx/>
                <a:latin typeface="Times New Roman"/>
              </a:defRPr>
            </a:lvl1pPr>
          </a:lstStyle>
          <a:p>
            <a:pPr indent="0" algn="ctr">
              <a:buNone/>
            </a:pPr>
            <a:r>
              <a:rPr lang="en-US" sz="1400" b="0" u="none" strike="noStrike">
                <a:solidFill>
                  <a:srgbClr val="FFFFFF"/>
                </a:solidFill>
                <a:effectLst/>
                <a:uFillTx/>
                <a:latin typeface="Times New Roman"/>
              </a:rPr>
              <a:t>&lt;footer&gt;</a:t>
            </a:r>
          </a:p>
        </p:txBody>
      </p:sp>
      <p:sp>
        <p:nvSpPr>
          <p:cNvPr id="615" name="PlaceHolder 5"/>
          <p:cNvSpPr>
            <a:spLocks noGrp="1"/>
          </p:cNvSpPr>
          <p:nvPr>
            <p:ph type="sldNum" idx="150"/>
          </p:nvPr>
        </p:nvSpPr>
        <p:spPr>
          <a:xfrm>
            <a:off x="8929080" y="6289560"/>
            <a:ext cx="2742840" cy="364680"/>
          </a:xfrm>
          <a:prstGeom prst="rect">
            <a:avLst/>
          </a:prstGeom>
          <a:noFill/>
          <a:ln w="0">
            <a:noFill/>
          </a:ln>
        </p:spPr>
        <p:txBody>
          <a:bodyPr lIns="91440" tIns="45720" rIns="91440" bIns="45720" anchor="ctr">
            <a:noAutofit/>
          </a:bodyPr>
          <a:lstStyle>
            <a:lvl1pPr indent="0" algn="r" defTabSz="914400">
              <a:lnSpc>
                <a:spcPct val="100000"/>
              </a:lnSpc>
              <a:buNone/>
              <a:defRPr lang="en-US" sz="900" b="0" u="none" strike="noStrike">
                <a:solidFill>
                  <a:schemeClr val="lt2"/>
                </a:solidFill>
                <a:effectLst/>
                <a:uFillTx/>
                <a:latin typeface="Amazon Ember Display"/>
              </a:defRPr>
            </a:lvl1pPr>
          </a:lstStyle>
          <a:p>
            <a:pPr indent="0" algn="r" defTabSz="914400">
              <a:lnSpc>
                <a:spcPct val="100000"/>
              </a:lnSpc>
              <a:buNone/>
            </a:pPr>
            <a:fld id="{94CE59E8-0F0E-48EC-B75F-C5E43D999825}" type="slidenum">
              <a:rPr lang="en-US" sz="900" b="0" u="none" strike="noStrike">
                <a:solidFill>
                  <a:schemeClr val="lt2"/>
                </a:solidFill>
                <a:effectLst/>
                <a:uFillTx/>
                <a:latin typeface="Amazon Ember Display"/>
              </a:rPr>
              <a:t>‹#›</a:t>
            </a:fld>
            <a:endParaRPr lang="en-US" sz="900" b="0" u="none" strike="noStrike">
              <a:solidFill>
                <a:srgbClr val="FFFFFF"/>
              </a:solidFill>
              <a:effectLst/>
              <a:uFillTx/>
              <a:latin typeface="Times New Roman"/>
            </a:endParaRPr>
          </a:p>
        </p:txBody>
      </p:sp>
      <p:sp>
        <p:nvSpPr>
          <p:cNvPr id="616" name="TextBox 4"/>
          <p:cNvSpPr/>
          <p:nvPr/>
        </p:nvSpPr>
        <p:spPr>
          <a:xfrm>
            <a:off x="1141200" y="6389640"/>
            <a:ext cx="4452158" cy="183212"/>
          </a:xfrm>
          <a:prstGeom prst="rect">
            <a:avLst/>
          </a:prstGeom>
          <a:noFill/>
          <a:ln w="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p>
            <a:pPr defTabSz="914400">
              <a:lnSpc>
                <a:spcPct val="100000"/>
              </a:lnSpc>
            </a:pPr>
            <a:r>
              <a:rPr lang="en-US" sz="600" b="0" u="none" strike="noStrike" dirty="0">
                <a:solidFill>
                  <a:schemeClr val="lt2"/>
                </a:solidFill>
                <a:effectLst/>
                <a:uFillTx/>
                <a:latin typeface="Amazon Ember Display"/>
              </a:rPr>
              <a:t>© </a:t>
            </a:r>
            <a:r>
              <a:rPr lang="en-US" sz="600" b="0" u="none" strike="noStrike" dirty="0">
                <a:solidFill>
                  <a:schemeClr val="tx1"/>
                </a:solidFill>
                <a:effectLst/>
                <a:uFillTx/>
                <a:latin typeface="Amazon Ember Display"/>
              </a:rPr>
              <a:t>2026</a:t>
            </a:r>
            <a:r>
              <a:rPr lang="en-US" sz="600" b="0" u="none" strike="noStrike" dirty="0">
                <a:solidFill>
                  <a:schemeClr val="lt2"/>
                </a:solidFill>
                <a:effectLst/>
                <a:uFillTx/>
                <a:latin typeface="Amazon Ember Display"/>
              </a:rPr>
              <a:t>, Amazon Web Services, Inc. or its affiliates. All rights reserved. Amazon Confidential and Trademark.</a:t>
            </a:r>
            <a:endParaRPr lang="en-US" sz="600" b="0" u="none" strike="noStrike" dirty="0">
              <a:solidFill>
                <a:srgbClr val="FFFFFF"/>
              </a:solidFill>
              <a:effectLst/>
              <a:uFillTx/>
              <a:latin typeface="Arial"/>
            </a:endParaRPr>
          </a:p>
        </p:txBody>
      </p:sp>
      <p:pic>
        <p:nvPicPr>
          <p:cNvPr id="617" name="Picture 7"/>
          <p:cNvPicPr/>
          <p:nvPr/>
        </p:nvPicPr>
        <p:blipFill>
          <a:blip r:embed="rId2"/>
          <a:stretch/>
        </p:blipFill>
        <p:spPr>
          <a:xfrm>
            <a:off x="595440" y="6338160"/>
            <a:ext cx="365400" cy="218520"/>
          </a:xfrm>
          <a:prstGeom prst="rect">
            <a:avLst/>
          </a:prstGeom>
          <a:noFill/>
          <a:ln w="0">
            <a:noFill/>
          </a:ln>
        </p:spPr>
      </p:pic>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efault 14">
    <p:bg>
      <p:bgPr>
        <a:solidFill>
          <a:schemeClr val="dk1">
            <a:lumMod val="85000"/>
            <a:lumOff val="15000"/>
          </a:schemeClr>
        </a:solidFill>
        <a:effectLst/>
      </p:bgPr>
    </p:bg>
    <p:spTree>
      <p:nvGrpSpPr>
        <p:cNvPr id="1" name=""/>
        <p:cNvGrpSpPr/>
        <p:nvPr/>
      </p:nvGrpSpPr>
      <p:grpSpPr>
        <a:xfrm>
          <a:off x="0" y="0"/>
          <a:ext cx="0" cy="0"/>
          <a:chOff x="0" y="0"/>
          <a:chExt cx="0" cy="0"/>
        </a:xfrm>
      </p:grpSpPr>
      <p:pic>
        <p:nvPicPr>
          <p:cNvPr id="618" name="Picture 14"/>
          <p:cNvPicPr/>
          <p:nvPr/>
        </p:nvPicPr>
        <p:blipFill>
          <a:blip r:embed="rId2"/>
          <a:stretch/>
        </p:blipFill>
        <p:spPr>
          <a:xfrm>
            <a:off x="595440" y="6338160"/>
            <a:ext cx="365400" cy="218520"/>
          </a:xfrm>
          <a:prstGeom prst="rect">
            <a:avLst/>
          </a:prstGeom>
          <a:noFill/>
          <a:ln w="0">
            <a:noFill/>
          </a:ln>
        </p:spPr>
      </p:pic>
      <p:sp>
        <p:nvSpPr>
          <p:cNvPr id="619" name="TextBox 10"/>
          <p:cNvSpPr/>
          <p:nvPr/>
        </p:nvSpPr>
        <p:spPr>
          <a:xfrm>
            <a:off x="1141200" y="6389640"/>
            <a:ext cx="3936960" cy="184320"/>
          </a:xfrm>
          <a:prstGeom prst="rect">
            <a:avLst/>
          </a:prstGeom>
          <a:noFill/>
          <a:ln w="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p>
            <a:pPr defTabSz="914400">
              <a:lnSpc>
                <a:spcPct val="100000"/>
              </a:lnSpc>
            </a:pPr>
            <a:r>
              <a:rPr lang="en-US" sz="600" b="0" u="none" strike="noStrike">
                <a:solidFill>
                  <a:schemeClr val="lt2"/>
                </a:solidFill>
                <a:effectLst/>
                <a:uFillTx/>
                <a:latin typeface="Amazon Ember Display"/>
              </a:rPr>
              <a:t>© 2025, Amazon Web Services, Inc. or its affiliates. All rights reserved. Amazon Confidential and Trademark.</a:t>
            </a:r>
            <a:endParaRPr lang="en-US" sz="600" b="0" u="none" strike="noStrike">
              <a:solidFill>
                <a:srgbClr val="FFFFFF"/>
              </a:solidFill>
              <a:effectLst/>
              <a:uFillTx/>
              <a:latin typeface="Arial"/>
            </a:endParaRPr>
          </a:p>
        </p:txBody>
      </p:sp>
      <p:sp>
        <p:nvSpPr>
          <p:cNvPr id="620" name="Slide Number Placeholder 5"/>
          <p:cNvSpPr/>
          <p:nvPr/>
        </p:nvSpPr>
        <p:spPr>
          <a:xfrm>
            <a:off x="8929080" y="6289560"/>
            <a:ext cx="2742840" cy="364680"/>
          </a:xfrm>
          <a:prstGeom prst="rect">
            <a:avLst/>
          </a:prstGeom>
          <a:noFill/>
          <a:ln w="0">
            <a:noFill/>
          </a:ln>
        </p:spPr>
        <p:style>
          <a:lnRef idx="0">
            <a:scrgbClr r="0" g="0" b="0"/>
          </a:lnRef>
          <a:fillRef idx="0">
            <a:scrgbClr r="0" g="0" b="0"/>
          </a:fillRef>
          <a:effectRef idx="0">
            <a:scrgbClr r="0" g="0" b="0"/>
          </a:effectRef>
          <a:fontRef idx="minor"/>
        </p:style>
        <p:txBody>
          <a:bodyPr anchor="ctr">
            <a:noAutofit/>
          </a:bodyPr>
          <a:lstStyle/>
          <a:p>
            <a:pPr algn="r" defTabSz="914400">
              <a:lnSpc>
                <a:spcPct val="100000"/>
              </a:lnSpc>
            </a:pPr>
            <a:fld id="{439427E0-6513-420C-8F39-CD871457FC16}" type="slidenum">
              <a:rPr lang="en-US" sz="900" b="0" u="none" strike="noStrike">
                <a:solidFill>
                  <a:schemeClr val="lt2"/>
                </a:solidFill>
                <a:effectLst/>
                <a:uFillTx/>
                <a:latin typeface="Amazon Ember Display"/>
              </a:rPr>
              <a:t>‹#›</a:t>
            </a:fld>
            <a:endParaRPr lang="en-US" sz="900" b="0" u="none" strike="noStrike">
              <a:solidFill>
                <a:srgbClr val="FFFFFF"/>
              </a:solidFill>
              <a:effectLst/>
              <a:uFillTx/>
              <a:latin typeface="Arial"/>
            </a:endParaRPr>
          </a:p>
        </p:txBody>
      </p:sp>
      <p:pic>
        <p:nvPicPr>
          <p:cNvPr id="621" name="Picture 11"/>
          <p:cNvPicPr/>
          <p:nvPr/>
        </p:nvPicPr>
        <p:blipFill>
          <a:blip r:embed="rId3"/>
          <a:srcRect b="5056"/>
          <a:stretch/>
        </p:blipFill>
        <p:spPr>
          <a:xfrm>
            <a:off x="0" y="0"/>
            <a:ext cx="12191760" cy="6857640"/>
          </a:xfrm>
          <a:prstGeom prst="rect">
            <a:avLst/>
          </a:prstGeom>
          <a:noFill/>
          <a:ln w="0">
            <a:noFill/>
          </a:ln>
        </p:spPr>
      </p:pic>
      <p:sp>
        <p:nvSpPr>
          <p:cNvPr id="622" name="PlaceHolder 1"/>
          <p:cNvSpPr>
            <a:spLocks noGrp="1"/>
          </p:cNvSpPr>
          <p:nvPr>
            <p:ph type="title"/>
          </p:nvPr>
        </p:nvSpPr>
        <p:spPr>
          <a:xfrm>
            <a:off x="539280" y="914400"/>
            <a:ext cx="10972440" cy="535320"/>
          </a:xfrm>
          <a:prstGeom prst="rect">
            <a:avLst/>
          </a:prstGeom>
          <a:noFill/>
          <a:ln w="0">
            <a:noFill/>
          </a:ln>
        </p:spPr>
        <p:txBody>
          <a:bodyPr lIns="91440" tIns="45720" rIns="91440" bIns="45720" anchor="ctr">
            <a:noAutofit/>
          </a:bodyPr>
          <a:lstStyle/>
          <a:p>
            <a:pPr indent="0" defTabSz="914400">
              <a:lnSpc>
                <a:spcPct val="90000"/>
              </a:lnSpc>
              <a:buNone/>
            </a:pPr>
            <a:r>
              <a:rPr lang="en-US" sz="3600" b="0" u="none" strike="noStrike">
                <a:solidFill>
                  <a:schemeClr val="lt1"/>
                </a:solidFill>
                <a:effectLst/>
                <a:uFillTx/>
                <a:latin typeface="Amazon Ember Display"/>
                <a:ea typeface="Amazon Ember Display"/>
              </a:rPr>
              <a:t>Two-column layout</a:t>
            </a:r>
            <a:endParaRPr lang="en-US" sz="3600" b="0" u="none" strike="noStrike">
              <a:solidFill>
                <a:schemeClr val="lt1"/>
              </a:solidFill>
              <a:effectLst/>
              <a:uFillTx/>
              <a:latin typeface="Calibri"/>
            </a:endParaRPr>
          </a:p>
        </p:txBody>
      </p:sp>
      <p:sp>
        <p:nvSpPr>
          <p:cNvPr id="623" name="PlaceHolder 2"/>
          <p:cNvSpPr>
            <a:spLocks noGrp="1"/>
          </p:cNvSpPr>
          <p:nvPr>
            <p:ph type="body"/>
          </p:nvPr>
        </p:nvSpPr>
        <p:spPr>
          <a:xfrm>
            <a:off x="609480" y="1714680"/>
            <a:ext cx="5248080" cy="2573640"/>
          </a:xfrm>
          <a:prstGeom prst="rect">
            <a:avLst/>
          </a:prstGeom>
          <a:noFill/>
          <a:ln w="0">
            <a:noFill/>
          </a:ln>
        </p:spPr>
        <p:txBody>
          <a:bodyPr lIns="0" tIns="45720" rIns="0" bIns="45720" anchor="t">
            <a:noAutofit/>
          </a:bodyPr>
          <a:lstStyle/>
          <a:p>
            <a:pPr indent="0" defTabSz="914400">
              <a:lnSpc>
                <a:spcPct val="90000"/>
              </a:lnSpc>
              <a:spcBef>
                <a:spcPts val="1001"/>
              </a:spcBef>
              <a:spcAft>
                <a:spcPts val="1800"/>
              </a:spcAft>
              <a:buNone/>
              <a:tabLst>
                <a:tab pos="0" algn="l"/>
              </a:tabLst>
            </a:pPr>
            <a:r>
              <a:rPr lang="en-US" sz="2400" b="0" u="none" strike="noStrike">
                <a:solidFill>
                  <a:schemeClr val="lt1"/>
                </a:solidFill>
                <a:effectLst/>
                <a:uFillTx/>
                <a:latin typeface="Amazon Ember Display"/>
                <a:ea typeface="Amazon Ember Display"/>
              </a:rPr>
              <a:t>Enter text or click icon to add media</a:t>
            </a:r>
            <a:endParaRPr lang="en-US" sz="2400" b="0" u="none" strike="noStrike">
              <a:solidFill>
                <a:schemeClr val="lt1"/>
              </a:solidFill>
              <a:effectLst/>
              <a:uFillTx/>
              <a:latin typeface="Amazon Ember Display"/>
            </a:endParaRPr>
          </a:p>
          <a:p>
            <a:pPr marL="285840" indent="0" defTabSz="914400">
              <a:lnSpc>
                <a:spcPct val="90000"/>
              </a:lnSpc>
              <a:spcBef>
                <a:spcPts val="499"/>
              </a:spcBef>
              <a:spcAft>
                <a:spcPts val="1800"/>
              </a:spcAft>
              <a:buNone/>
              <a:tabLst>
                <a:tab pos="0" algn="l"/>
              </a:tabLst>
            </a:pPr>
            <a:r>
              <a:rPr lang="en-US" sz="2000" b="0" u="none" strike="noStrike">
                <a:solidFill>
                  <a:schemeClr val="lt1"/>
                </a:solidFill>
                <a:effectLst/>
                <a:uFillTx/>
                <a:latin typeface="Amazon Ember Display"/>
                <a:ea typeface="Amazon Ember Display"/>
              </a:rPr>
              <a:t>Second level</a:t>
            </a:r>
            <a:endParaRPr lang="en-US" sz="2000" b="0" u="none" strike="noStrike">
              <a:solidFill>
                <a:schemeClr val="lt1"/>
              </a:solidFill>
              <a:effectLst/>
              <a:uFillTx/>
              <a:latin typeface="Amazon Ember Display"/>
            </a:endParaRPr>
          </a:p>
          <a:p>
            <a:pPr marL="628560" indent="0" defTabSz="914400">
              <a:lnSpc>
                <a:spcPct val="90000"/>
              </a:lnSpc>
              <a:spcBef>
                <a:spcPts val="499"/>
              </a:spcBef>
              <a:spcAft>
                <a:spcPts val="1800"/>
              </a:spcAft>
              <a:buNone/>
              <a:tabLst>
                <a:tab pos="0" algn="l"/>
              </a:tabLst>
            </a:pPr>
            <a:r>
              <a:rPr lang="en-US" sz="1800" b="0" u="none" strike="noStrike">
                <a:solidFill>
                  <a:schemeClr val="lt1"/>
                </a:solidFill>
                <a:effectLst/>
                <a:uFillTx/>
                <a:latin typeface="Amazon Ember Display"/>
                <a:ea typeface="Amazon Ember Display"/>
              </a:rPr>
              <a:t>Third level</a:t>
            </a:r>
            <a:endParaRPr lang="en-US" sz="1800" b="0" u="none" strike="noStrike">
              <a:solidFill>
                <a:schemeClr val="lt1"/>
              </a:solidFill>
              <a:effectLst/>
              <a:uFillTx/>
              <a:latin typeface="Amazon Ember Display"/>
            </a:endParaRPr>
          </a:p>
          <a:p>
            <a:pPr marL="914400" indent="0" defTabSz="914400">
              <a:lnSpc>
                <a:spcPct val="90000"/>
              </a:lnSpc>
              <a:spcBef>
                <a:spcPts val="499"/>
              </a:spcBef>
              <a:spcAft>
                <a:spcPts val="1800"/>
              </a:spcAft>
              <a:buNone/>
              <a:tabLst>
                <a:tab pos="0" algn="l"/>
              </a:tabLst>
            </a:pPr>
            <a:r>
              <a:rPr lang="en-US" sz="1600" b="0" u="none" strike="noStrike">
                <a:solidFill>
                  <a:schemeClr val="lt1"/>
                </a:solidFill>
                <a:effectLst/>
                <a:uFillTx/>
                <a:latin typeface="Amazon Ember Display"/>
                <a:ea typeface="Amazon Ember Display"/>
              </a:rPr>
              <a:t>Fourth level</a:t>
            </a:r>
            <a:endParaRPr lang="en-US" sz="1600" b="0" u="none" strike="noStrike">
              <a:solidFill>
                <a:schemeClr val="lt1"/>
              </a:solidFill>
              <a:effectLst/>
              <a:uFillTx/>
              <a:latin typeface="Amazon Ember Display"/>
            </a:endParaRPr>
          </a:p>
          <a:p>
            <a:pPr marL="1143000" indent="0" defTabSz="914400">
              <a:lnSpc>
                <a:spcPct val="90000"/>
              </a:lnSpc>
              <a:spcBef>
                <a:spcPts val="499"/>
              </a:spcBef>
              <a:spcAft>
                <a:spcPts val="1800"/>
              </a:spcAft>
              <a:buNone/>
              <a:tabLst>
                <a:tab pos="0" algn="l"/>
              </a:tabLst>
            </a:pPr>
            <a:r>
              <a:rPr lang="en-US" sz="1600" b="0" u="none" strike="noStrike">
                <a:solidFill>
                  <a:schemeClr val="lt1"/>
                </a:solidFill>
                <a:effectLst/>
                <a:uFillTx/>
                <a:latin typeface="Amazon Ember Display"/>
                <a:ea typeface="Amazon Ember Display"/>
              </a:rPr>
              <a:t>Fifth level</a:t>
            </a:r>
            <a:endParaRPr lang="en-US" sz="1600" b="0" u="none" strike="noStrike">
              <a:solidFill>
                <a:schemeClr val="lt1"/>
              </a:solidFill>
              <a:effectLst/>
              <a:uFillTx/>
              <a:latin typeface="Amazon Ember Display"/>
            </a:endParaRPr>
          </a:p>
        </p:txBody>
      </p:sp>
      <p:sp>
        <p:nvSpPr>
          <p:cNvPr id="624" name="PlaceHolder 3"/>
          <p:cNvSpPr>
            <a:spLocks noGrp="1"/>
          </p:cNvSpPr>
          <p:nvPr>
            <p:ph type="body"/>
          </p:nvPr>
        </p:nvSpPr>
        <p:spPr>
          <a:xfrm>
            <a:off x="6334200" y="1714320"/>
            <a:ext cx="5248080" cy="2573640"/>
          </a:xfrm>
          <a:prstGeom prst="rect">
            <a:avLst/>
          </a:prstGeom>
          <a:noFill/>
          <a:ln w="0">
            <a:noFill/>
          </a:ln>
        </p:spPr>
        <p:txBody>
          <a:bodyPr lIns="0" tIns="45720" rIns="0" bIns="45720" anchor="t">
            <a:noAutofit/>
          </a:bodyPr>
          <a:lstStyle/>
          <a:p>
            <a:pPr indent="0" defTabSz="914400">
              <a:lnSpc>
                <a:spcPct val="90000"/>
              </a:lnSpc>
              <a:spcBef>
                <a:spcPts val="1001"/>
              </a:spcBef>
              <a:spcAft>
                <a:spcPts val="1800"/>
              </a:spcAft>
              <a:buNone/>
              <a:tabLst>
                <a:tab pos="0" algn="l"/>
              </a:tabLst>
            </a:pPr>
            <a:r>
              <a:rPr lang="en-US" sz="2400" b="0" u="none" strike="noStrike">
                <a:solidFill>
                  <a:schemeClr val="lt1"/>
                </a:solidFill>
                <a:effectLst/>
                <a:uFillTx/>
                <a:latin typeface="Amazon Ember Display"/>
                <a:ea typeface="Amazon Ember Display"/>
              </a:rPr>
              <a:t>Enter text or click icon to add media</a:t>
            </a:r>
            <a:endParaRPr lang="en-US" sz="2400" b="0" u="none" strike="noStrike">
              <a:solidFill>
                <a:schemeClr val="lt1"/>
              </a:solidFill>
              <a:effectLst/>
              <a:uFillTx/>
              <a:latin typeface="Amazon Ember Display"/>
            </a:endParaRPr>
          </a:p>
          <a:p>
            <a:pPr marL="285840" indent="0" defTabSz="914400">
              <a:lnSpc>
                <a:spcPct val="90000"/>
              </a:lnSpc>
              <a:spcBef>
                <a:spcPts val="499"/>
              </a:spcBef>
              <a:spcAft>
                <a:spcPts val="1800"/>
              </a:spcAft>
              <a:buNone/>
              <a:tabLst>
                <a:tab pos="0" algn="l"/>
              </a:tabLst>
            </a:pPr>
            <a:r>
              <a:rPr lang="en-US" sz="2000" b="0" u="none" strike="noStrike">
                <a:solidFill>
                  <a:schemeClr val="lt1"/>
                </a:solidFill>
                <a:effectLst/>
                <a:uFillTx/>
                <a:latin typeface="Amazon Ember Display"/>
                <a:ea typeface="Amazon Ember Display"/>
              </a:rPr>
              <a:t>Second level</a:t>
            </a:r>
            <a:endParaRPr lang="en-US" sz="2000" b="0" u="none" strike="noStrike">
              <a:solidFill>
                <a:schemeClr val="lt1"/>
              </a:solidFill>
              <a:effectLst/>
              <a:uFillTx/>
              <a:latin typeface="Amazon Ember Display"/>
            </a:endParaRPr>
          </a:p>
          <a:p>
            <a:pPr marL="628560" indent="0" defTabSz="914400">
              <a:lnSpc>
                <a:spcPct val="90000"/>
              </a:lnSpc>
              <a:spcBef>
                <a:spcPts val="499"/>
              </a:spcBef>
              <a:spcAft>
                <a:spcPts val="1800"/>
              </a:spcAft>
              <a:buNone/>
              <a:tabLst>
                <a:tab pos="0" algn="l"/>
              </a:tabLst>
            </a:pPr>
            <a:r>
              <a:rPr lang="en-US" sz="1800" b="0" u="none" strike="noStrike">
                <a:solidFill>
                  <a:schemeClr val="lt1"/>
                </a:solidFill>
                <a:effectLst/>
                <a:uFillTx/>
                <a:latin typeface="Amazon Ember Display"/>
                <a:ea typeface="Amazon Ember Display"/>
              </a:rPr>
              <a:t>Third level</a:t>
            </a:r>
            <a:endParaRPr lang="en-US" sz="1800" b="0" u="none" strike="noStrike">
              <a:solidFill>
                <a:schemeClr val="lt1"/>
              </a:solidFill>
              <a:effectLst/>
              <a:uFillTx/>
              <a:latin typeface="Amazon Ember Display"/>
            </a:endParaRPr>
          </a:p>
          <a:p>
            <a:pPr marL="914400" indent="0" defTabSz="914400">
              <a:lnSpc>
                <a:spcPct val="90000"/>
              </a:lnSpc>
              <a:spcBef>
                <a:spcPts val="499"/>
              </a:spcBef>
              <a:spcAft>
                <a:spcPts val="1800"/>
              </a:spcAft>
              <a:buNone/>
              <a:tabLst>
                <a:tab pos="0" algn="l"/>
              </a:tabLst>
            </a:pPr>
            <a:r>
              <a:rPr lang="en-US" sz="1600" b="0" u="none" strike="noStrike">
                <a:solidFill>
                  <a:schemeClr val="lt1"/>
                </a:solidFill>
                <a:effectLst/>
                <a:uFillTx/>
                <a:latin typeface="Amazon Ember Display"/>
                <a:ea typeface="Amazon Ember Display"/>
              </a:rPr>
              <a:t>Fourth level</a:t>
            </a:r>
            <a:endParaRPr lang="en-US" sz="1600" b="0" u="none" strike="noStrike">
              <a:solidFill>
                <a:schemeClr val="lt1"/>
              </a:solidFill>
              <a:effectLst/>
              <a:uFillTx/>
              <a:latin typeface="Amazon Ember Display"/>
            </a:endParaRPr>
          </a:p>
          <a:p>
            <a:pPr marL="1143000" indent="0" defTabSz="914400">
              <a:lnSpc>
                <a:spcPct val="90000"/>
              </a:lnSpc>
              <a:spcBef>
                <a:spcPts val="499"/>
              </a:spcBef>
              <a:spcAft>
                <a:spcPts val="1800"/>
              </a:spcAft>
              <a:buNone/>
              <a:tabLst>
                <a:tab pos="0" algn="l"/>
              </a:tabLst>
            </a:pPr>
            <a:r>
              <a:rPr lang="en-US" sz="1600" b="0" u="none" strike="noStrike">
                <a:solidFill>
                  <a:schemeClr val="lt1"/>
                </a:solidFill>
                <a:effectLst/>
                <a:uFillTx/>
                <a:latin typeface="Amazon Ember Display"/>
                <a:ea typeface="Amazon Ember Display"/>
              </a:rPr>
              <a:t>Fifth level</a:t>
            </a:r>
            <a:endParaRPr lang="en-US" sz="1600" b="0" u="none" strike="noStrike">
              <a:solidFill>
                <a:schemeClr val="lt1"/>
              </a:solidFill>
              <a:effectLst/>
              <a:uFillTx/>
              <a:latin typeface="Amazon Ember Display"/>
            </a:endParaRPr>
          </a:p>
        </p:txBody>
      </p:sp>
      <p:sp>
        <p:nvSpPr>
          <p:cNvPr id="625" name="PlaceHolder 4"/>
          <p:cNvSpPr>
            <a:spLocks noGrp="1"/>
          </p:cNvSpPr>
          <p:nvPr>
            <p:ph type="dt" idx="151"/>
          </p:nvPr>
        </p:nvSpPr>
        <p:spPr>
          <a:xfrm>
            <a:off x="838080" y="6953400"/>
            <a:ext cx="2742840" cy="364680"/>
          </a:xfrm>
          <a:prstGeom prst="rect">
            <a:avLst/>
          </a:prstGeom>
          <a:noFill/>
          <a:ln w="0">
            <a:noFill/>
          </a:ln>
        </p:spPr>
        <p:txBody>
          <a:bodyPr lIns="91440" tIns="45720" rIns="91440" bIns="45720" anchor="ctr">
            <a:noAutofit/>
          </a:bodyPr>
          <a:lstStyle>
            <a:lvl1pPr indent="0" defTabSz="914400">
              <a:lnSpc>
                <a:spcPct val="100000"/>
              </a:lnSpc>
              <a:buNone/>
              <a:defRPr lang="en-US" sz="900" b="0" u="none" strike="noStrike">
                <a:solidFill>
                  <a:schemeClr val="lt1">
                    <a:tint val="75000"/>
                  </a:schemeClr>
                </a:solidFill>
                <a:effectLst/>
                <a:uFillTx/>
                <a:latin typeface="Amazon Ember Display"/>
              </a:defRPr>
            </a:lvl1pPr>
          </a:lstStyle>
          <a:p>
            <a:pPr indent="0" defTabSz="914400">
              <a:lnSpc>
                <a:spcPct val="100000"/>
              </a:lnSpc>
              <a:buNone/>
            </a:pPr>
            <a:r>
              <a:rPr lang="en-US" sz="900" b="0" u="none" strike="noStrike">
                <a:solidFill>
                  <a:schemeClr val="lt1">
                    <a:tint val="75000"/>
                  </a:schemeClr>
                </a:solidFill>
                <a:effectLst/>
                <a:uFillTx/>
                <a:latin typeface="Amazon Ember Display"/>
              </a:rPr>
              <a:t>&lt;date/time&gt;</a:t>
            </a:r>
            <a:endParaRPr lang="en-US" sz="900" b="0" u="none" strike="noStrike">
              <a:solidFill>
                <a:srgbClr val="FFFFFF"/>
              </a:solidFill>
              <a:effectLst/>
              <a:uFillTx/>
              <a:latin typeface="Times New Roman"/>
            </a:endParaRPr>
          </a:p>
        </p:txBody>
      </p:sp>
      <p:sp>
        <p:nvSpPr>
          <p:cNvPr id="626" name="PlaceHolder 5"/>
          <p:cNvSpPr>
            <a:spLocks noGrp="1"/>
          </p:cNvSpPr>
          <p:nvPr>
            <p:ph type="ftr" idx="152"/>
          </p:nvPr>
        </p:nvSpPr>
        <p:spPr>
          <a:xfrm>
            <a:off x="4038480" y="6953400"/>
            <a:ext cx="4114440" cy="364680"/>
          </a:xfrm>
          <a:prstGeom prst="rect">
            <a:avLst/>
          </a:prstGeom>
          <a:noFill/>
          <a:ln w="0">
            <a:noFill/>
          </a:ln>
        </p:spPr>
        <p:txBody>
          <a:bodyPr lIns="91440" tIns="45720" rIns="91440" bIns="45720" anchor="ctr">
            <a:noAutofit/>
          </a:bodyPr>
          <a:lstStyle>
            <a:lvl1pPr indent="0" algn="ctr">
              <a:buNone/>
              <a:defRPr lang="en-US" sz="1400" b="0" u="none" strike="noStrike">
                <a:solidFill>
                  <a:srgbClr val="FFFFFF"/>
                </a:solidFill>
                <a:effectLst/>
                <a:uFillTx/>
                <a:latin typeface="Times New Roman"/>
              </a:defRPr>
            </a:lvl1pPr>
          </a:lstStyle>
          <a:p>
            <a:pPr indent="0" algn="ctr">
              <a:buNone/>
            </a:pPr>
            <a:r>
              <a:rPr lang="en-US" sz="1400" b="0" u="none" strike="noStrike">
                <a:solidFill>
                  <a:srgbClr val="FFFFFF"/>
                </a:solidFill>
                <a:effectLst/>
                <a:uFillTx/>
                <a:latin typeface="Times New Roman"/>
              </a:rPr>
              <a:t>&lt;footer&gt;</a:t>
            </a:r>
          </a:p>
        </p:txBody>
      </p:sp>
      <p:sp>
        <p:nvSpPr>
          <p:cNvPr id="627" name="PlaceHolder 6"/>
          <p:cNvSpPr>
            <a:spLocks noGrp="1"/>
          </p:cNvSpPr>
          <p:nvPr>
            <p:ph type="sldNum" idx="153"/>
          </p:nvPr>
        </p:nvSpPr>
        <p:spPr>
          <a:xfrm>
            <a:off x="8929080" y="6289560"/>
            <a:ext cx="2742840" cy="364680"/>
          </a:xfrm>
          <a:prstGeom prst="rect">
            <a:avLst/>
          </a:prstGeom>
          <a:noFill/>
          <a:ln w="0">
            <a:noFill/>
          </a:ln>
        </p:spPr>
        <p:txBody>
          <a:bodyPr lIns="91440" tIns="45720" rIns="91440" bIns="45720" anchor="ctr">
            <a:noAutofit/>
          </a:bodyPr>
          <a:lstStyle>
            <a:lvl1pPr indent="0" algn="r" defTabSz="914400">
              <a:lnSpc>
                <a:spcPct val="100000"/>
              </a:lnSpc>
              <a:buNone/>
              <a:defRPr lang="en-US" sz="900" b="0" u="none" strike="noStrike">
                <a:solidFill>
                  <a:schemeClr val="lt2"/>
                </a:solidFill>
                <a:effectLst/>
                <a:uFillTx/>
                <a:latin typeface="Amazon Ember Display"/>
              </a:defRPr>
            </a:lvl1pPr>
          </a:lstStyle>
          <a:p>
            <a:pPr indent="0" algn="r" defTabSz="914400">
              <a:lnSpc>
                <a:spcPct val="100000"/>
              </a:lnSpc>
              <a:buNone/>
            </a:pPr>
            <a:fld id="{2A0ABEA0-A2DE-428D-8E9C-D6CB5D332F2B}" type="slidenum">
              <a:rPr lang="en-US" sz="900" b="0" u="none" strike="noStrike">
                <a:solidFill>
                  <a:schemeClr val="lt2"/>
                </a:solidFill>
                <a:effectLst/>
                <a:uFillTx/>
                <a:latin typeface="Amazon Ember Display"/>
              </a:rPr>
              <a:t>‹#›</a:t>
            </a:fld>
            <a:endParaRPr lang="en-US" sz="900" b="0" u="none" strike="noStrike">
              <a:solidFill>
                <a:srgbClr val="FFFFFF"/>
              </a:solidFill>
              <a:effectLst/>
              <a:uFillTx/>
              <a:latin typeface="Times New Roman"/>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Default 15">
    <p:bg>
      <p:bgPr>
        <a:solidFill>
          <a:schemeClr val="dk1">
            <a:lumMod val="85000"/>
            <a:lumOff val="15000"/>
          </a:schemeClr>
        </a:solidFill>
        <a:effectLst/>
      </p:bgPr>
    </p:bg>
    <p:spTree>
      <p:nvGrpSpPr>
        <p:cNvPr id="1" name=""/>
        <p:cNvGrpSpPr/>
        <p:nvPr/>
      </p:nvGrpSpPr>
      <p:grpSpPr>
        <a:xfrm>
          <a:off x="0" y="0"/>
          <a:ext cx="0" cy="0"/>
          <a:chOff x="0" y="0"/>
          <a:chExt cx="0" cy="0"/>
        </a:xfrm>
      </p:grpSpPr>
      <p:pic>
        <p:nvPicPr>
          <p:cNvPr id="628" name="Picture 14"/>
          <p:cNvPicPr/>
          <p:nvPr/>
        </p:nvPicPr>
        <p:blipFill>
          <a:blip r:embed="rId2"/>
          <a:stretch/>
        </p:blipFill>
        <p:spPr>
          <a:xfrm>
            <a:off x="595440" y="6338160"/>
            <a:ext cx="365400" cy="218520"/>
          </a:xfrm>
          <a:prstGeom prst="rect">
            <a:avLst/>
          </a:prstGeom>
          <a:noFill/>
          <a:ln w="0">
            <a:noFill/>
          </a:ln>
        </p:spPr>
      </p:pic>
      <p:sp>
        <p:nvSpPr>
          <p:cNvPr id="629" name="TextBox 10"/>
          <p:cNvSpPr/>
          <p:nvPr/>
        </p:nvSpPr>
        <p:spPr>
          <a:xfrm>
            <a:off x="1141200" y="6389640"/>
            <a:ext cx="4452158" cy="183212"/>
          </a:xfrm>
          <a:prstGeom prst="rect">
            <a:avLst/>
          </a:prstGeom>
          <a:noFill/>
          <a:ln w="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p>
            <a:pPr defTabSz="914400">
              <a:lnSpc>
                <a:spcPct val="100000"/>
              </a:lnSpc>
            </a:pPr>
            <a:r>
              <a:rPr lang="en-US" sz="600" b="0" u="none" strike="noStrike" dirty="0">
                <a:solidFill>
                  <a:schemeClr val="lt2"/>
                </a:solidFill>
                <a:effectLst/>
                <a:uFillTx/>
                <a:latin typeface="Amazon Ember Display"/>
              </a:rPr>
              <a:t>© </a:t>
            </a:r>
            <a:r>
              <a:rPr lang="en-US" sz="600" b="0" u="none" strike="noStrike" dirty="0">
                <a:solidFill>
                  <a:schemeClr val="tx1"/>
                </a:solidFill>
                <a:effectLst/>
                <a:uFillTx/>
                <a:latin typeface="Amazon Ember Display"/>
              </a:rPr>
              <a:t>2026</a:t>
            </a:r>
            <a:r>
              <a:rPr lang="en-US" sz="600" b="0" u="none" strike="noStrike" dirty="0">
                <a:solidFill>
                  <a:schemeClr val="lt2"/>
                </a:solidFill>
                <a:effectLst/>
                <a:uFillTx/>
                <a:latin typeface="Amazon Ember Display"/>
              </a:rPr>
              <a:t>, Amazon Web Services, Inc. or its affiliates. All rights reserved. Amazon Confidential and Trademark.</a:t>
            </a:r>
            <a:endParaRPr lang="en-US" sz="600" b="0" u="none" strike="noStrike" dirty="0">
              <a:solidFill>
                <a:srgbClr val="FFFFFF"/>
              </a:solidFill>
              <a:effectLst/>
              <a:uFillTx/>
              <a:latin typeface="Arial"/>
            </a:endParaRPr>
          </a:p>
        </p:txBody>
      </p:sp>
      <p:sp>
        <p:nvSpPr>
          <p:cNvPr id="630" name="Slide Number Placeholder 5"/>
          <p:cNvSpPr/>
          <p:nvPr/>
        </p:nvSpPr>
        <p:spPr>
          <a:xfrm>
            <a:off x="8929080" y="6289560"/>
            <a:ext cx="2742840" cy="364680"/>
          </a:xfrm>
          <a:prstGeom prst="rect">
            <a:avLst/>
          </a:prstGeom>
          <a:noFill/>
          <a:ln w="0">
            <a:noFill/>
          </a:ln>
        </p:spPr>
        <p:style>
          <a:lnRef idx="0">
            <a:scrgbClr r="0" g="0" b="0"/>
          </a:lnRef>
          <a:fillRef idx="0">
            <a:scrgbClr r="0" g="0" b="0"/>
          </a:fillRef>
          <a:effectRef idx="0">
            <a:scrgbClr r="0" g="0" b="0"/>
          </a:effectRef>
          <a:fontRef idx="minor"/>
        </p:style>
        <p:txBody>
          <a:bodyPr anchor="ctr">
            <a:noAutofit/>
          </a:bodyPr>
          <a:lstStyle/>
          <a:p>
            <a:pPr algn="r" defTabSz="914400">
              <a:lnSpc>
                <a:spcPct val="100000"/>
              </a:lnSpc>
            </a:pPr>
            <a:fld id="{500EFF58-6D4E-4DAB-A653-94F6541B9098}" type="slidenum">
              <a:rPr lang="en-US" sz="900" b="0" u="none" strike="noStrike">
                <a:solidFill>
                  <a:schemeClr val="lt2"/>
                </a:solidFill>
                <a:effectLst/>
                <a:uFillTx/>
                <a:latin typeface="Amazon Ember Display"/>
              </a:rPr>
              <a:t>‹#›</a:t>
            </a:fld>
            <a:endParaRPr lang="en-US" sz="900" b="0" u="none" strike="noStrike">
              <a:solidFill>
                <a:srgbClr val="FFFFFF"/>
              </a:solidFill>
              <a:effectLst/>
              <a:uFillTx/>
              <a:latin typeface="Arial"/>
            </a:endParaRPr>
          </a:p>
        </p:txBody>
      </p:sp>
      <p:sp>
        <p:nvSpPr>
          <p:cNvPr id="631" name="PlaceHolder 1"/>
          <p:cNvSpPr>
            <a:spLocks noGrp="1"/>
          </p:cNvSpPr>
          <p:nvPr>
            <p:ph type="title"/>
          </p:nvPr>
        </p:nvSpPr>
        <p:spPr>
          <a:xfrm>
            <a:off x="539280" y="914400"/>
            <a:ext cx="10972440" cy="535320"/>
          </a:xfrm>
          <a:prstGeom prst="rect">
            <a:avLst/>
          </a:prstGeom>
          <a:noFill/>
          <a:ln w="0">
            <a:noFill/>
          </a:ln>
        </p:spPr>
        <p:txBody>
          <a:bodyPr lIns="91440" tIns="45720" rIns="91440" bIns="45720" anchor="ctr">
            <a:noAutofit/>
          </a:bodyPr>
          <a:lstStyle/>
          <a:p>
            <a:pPr indent="0" defTabSz="914400">
              <a:lnSpc>
                <a:spcPct val="90000"/>
              </a:lnSpc>
              <a:buNone/>
            </a:pPr>
            <a:r>
              <a:rPr lang="en-US" sz="3600" b="0" u="none" strike="noStrike">
                <a:solidFill>
                  <a:schemeClr val="lt1"/>
                </a:solidFill>
                <a:effectLst/>
                <a:uFillTx/>
                <a:latin typeface="Amazon Ember Display"/>
                <a:ea typeface="Amazon Ember Display"/>
              </a:rPr>
              <a:t>Two-column layout</a:t>
            </a:r>
            <a:endParaRPr lang="en-US" sz="3600" b="0" u="none" strike="noStrike">
              <a:solidFill>
                <a:schemeClr val="lt1"/>
              </a:solidFill>
              <a:effectLst/>
              <a:uFillTx/>
              <a:latin typeface="Calibri"/>
            </a:endParaRPr>
          </a:p>
        </p:txBody>
      </p:sp>
      <p:sp>
        <p:nvSpPr>
          <p:cNvPr id="632" name="PlaceHolder 2"/>
          <p:cNvSpPr>
            <a:spLocks noGrp="1"/>
          </p:cNvSpPr>
          <p:nvPr>
            <p:ph type="body"/>
          </p:nvPr>
        </p:nvSpPr>
        <p:spPr>
          <a:xfrm>
            <a:off x="609480" y="1714680"/>
            <a:ext cx="5248080" cy="2573640"/>
          </a:xfrm>
          <a:prstGeom prst="rect">
            <a:avLst/>
          </a:prstGeom>
          <a:noFill/>
          <a:ln w="0">
            <a:noFill/>
          </a:ln>
        </p:spPr>
        <p:txBody>
          <a:bodyPr lIns="0" tIns="45720" rIns="0" bIns="45720" anchor="t">
            <a:noAutofit/>
          </a:bodyPr>
          <a:lstStyle/>
          <a:p>
            <a:pPr indent="0" defTabSz="914400">
              <a:lnSpc>
                <a:spcPct val="90000"/>
              </a:lnSpc>
              <a:spcBef>
                <a:spcPts val="1001"/>
              </a:spcBef>
              <a:spcAft>
                <a:spcPts val="1800"/>
              </a:spcAft>
              <a:buNone/>
              <a:tabLst>
                <a:tab pos="0" algn="l"/>
              </a:tabLst>
            </a:pPr>
            <a:r>
              <a:rPr lang="en-US" sz="2400" b="0" u="none" strike="noStrike">
                <a:solidFill>
                  <a:schemeClr val="lt1"/>
                </a:solidFill>
                <a:effectLst/>
                <a:uFillTx/>
                <a:latin typeface="Amazon Ember Display"/>
                <a:ea typeface="Amazon Ember Display"/>
              </a:rPr>
              <a:t>Enter text or click icon to add media</a:t>
            </a:r>
            <a:endParaRPr lang="en-US" sz="2400" b="0" u="none" strike="noStrike">
              <a:solidFill>
                <a:schemeClr val="lt1"/>
              </a:solidFill>
              <a:effectLst/>
              <a:uFillTx/>
              <a:latin typeface="Amazon Ember Display"/>
            </a:endParaRPr>
          </a:p>
          <a:p>
            <a:pPr marL="285840" indent="0" defTabSz="914400">
              <a:lnSpc>
                <a:spcPct val="90000"/>
              </a:lnSpc>
              <a:spcBef>
                <a:spcPts val="499"/>
              </a:spcBef>
              <a:spcAft>
                <a:spcPts val="1800"/>
              </a:spcAft>
              <a:buNone/>
              <a:tabLst>
                <a:tab pos="0" algn="l"/>
              </a:tabLst>
            </a:pPr>
            <a:r>
              <a:rPr lang="en-US" sz="2000" b="0" u="none" strike="noStrike">
                <a:solidFill>
                  <a:schemeClr val="lt1"/>
                </a:solidFill>
                <a:effectLst/>
                <a:uFillTx/>
                <a:latin typeface="Amazon Ember Display"/>
                <a:ea typeface="Amazon Ember Display"/>
              </a:rPr>
              <a:t>Second level</a:t>
            </a:r>
            <a:endParaRPr lang="en-US" sz="2000" b="0" u="none" strike="noStrike">
              <a:solidFill>
                <a:schemeClr val="lt1"/>
              </a:solidFill>
              <a:effectLst/>
              <a:uFillTx/>
              <a:latin typeface="Amazon Ember Display"/>
            </a:endParaRPr>
          </a:p>
          <a:p>
            <a:pPr marL="628560" indent="0" defTabSz="914400">
              <a:lnSpc>
                <a:spcPct val="90000"/>
              </a:lnSpc>
              <a:spcBef>
                <a:spcPts val="499"/>
              </a:spcBef>
              <a:spcAft>
                <a:spcPts val="1800"/>
              </a:spcAft>
              <a:buNone/>
              <a:tabLst>
                <a:tab pos="0" algn="l"/>
              </a:tabLst>
            </a:pPr>
            <a:r>
              <a:rPr lang="en-US" sz="1800" b="0" u="none" strike="noStrike">
                <a:solidFill>
                  <a:schemeClr val="lt1"/>
                </a:solidFill>
                <a:effectLst/>
                <a:uFillTx/>
                <a:latin typeface="Amazon Ember Display"/>
                <a:ea typeface="Amazon Ember Display"/>
              </a:rPr>
              <a:t>Third level</a:t>
            </a:r>
            <a:endParaRPr lang="en-US" sz="1800" b="0" u="none" strike="noStrike">
              <a:solidFill>
                <a:schemeClr val="lt1"/>
              </a:solidFill>
              <a:effectLst/>
              <a:uFillTx/>
              <a:latin typeface="Amazon Ember Display"/>
            </a:endParaRPr>
          </a:p>
          <a:p>
            <a:pPr marL="914400" indent="0" defTabSz="914400">
              <a:lnSpc>
                <a:spcPct val="90000"/>
              </a:lnSpc>
              <a:spcBef>
                <a:spcPts val="499"/>
              </a:spcBef>
              <a:spcAft>
                <a:spcPts val="1800"/>
              </a:spcAft>
              <a:buNone/>
              <a:tabLst>
                <a:tab pos="0" algn="l"/>
              </a:tabLst>
            </a:pPr>
            <a:r>
              <a:rPr lang="en-US" sz="1600" b="0" u="none" strike="noStrike">
                <a:solidFill>
                  <a:schemeClr val="lt1"/>
                </a:solidFill>
                <a:effectLst/>
                <a:uFillTx/>
                <a:latin typeface="Amazon Ember Display"/>
                <a:ea typeface="Amazon Ember Display"/>
              </a:rPr>
              <a:t>Fourth level</a:t>
            </a:r>
            <a:endParaRPr lang="en-US" sz="1600" b="0" u="none" strike="noStrike">
              <a:solidFill>
                <a:schemeClr val="lt1"/>
              </a:solidFill>
              <a:effectLst/>
              <a:uFillTx/>
              <a:latin typeface="Amazon Ember Display"/>
            </a:endParaRPr>
          </a:p>
          <a:p>
            <a:pPr marL="1143000" indent="0" defTabSz="914400">
              <a:lnSpc>
                <a:spcPct val="90000"/>
              </a:lnSpc>
              <a:spcBef>
                <a:spcPts val="499"/>
              </a:spcBef>
              <a:spcAft>
                <a:spcPts val="1800"/>
              </a:spcAft>
              <a:buNone/>
              <a:tabLst>
                <a:tab pos="0" algn="l"/>
              </a:tabLst>
            </a:pPr>
            <a:r>
              <a:rPr lang="en-US" sz="1600" b="0" u="none" strike="noStrike">
                <a:solidFill>
                  <a:schemeClr val="lt1"/>
                </a:solidFill>
                <a:effectLst/>
                <a:uFillTx/>
                <a:latin typeface="Amazon Ember Display"/>
                <a:ea typeface="Amazon Ember Display"/>
              </a:rPr>
              <a:t>Fifth level</a:t>
            </a:r>
            <a:endParaRPr lang="en-US" sz="1600" b="0" u="none" strike="noStrike">
              <a:solidFill>
                <a:schemeClr val="lt1"/>
              </a:solidFill>
              <a:effectLst/>
              <a:uFillTx/>
              <a:latin typeface="Amazon Ember Display"/>
            </a:endParaRPr>
          </a:p>
        </p:txBody>
      </p:sp>
      <p:sp>
        <p:nvSpPr>
          <p:cNvPr id="633" name="PlaceHolder 3"/>
          <p:cNvSpPr>
            <a:spLocks noGrp="1"/>
          </p:cNvSpPr>
          <p:nvPr>
            <p:ph type="body"/>
          </p:nvPr>
        </p:nvSpPr>
        <p:spPr>
          <a:xfrm>
            <a:off x="6334200" y="1714320"/>
            <a:ext cx="5248080" cy="2573640"/>
          </a:xfrm>
          <a:prstGeom prst="rect">
            <a:avLst/>
          </a:prstGeom>
          <a:noFill/>
          <a:ln w="0">
            <a:noFill/>
          </a:ln>
        </p:spPr>
        <p:txBody>
          <a:bodyPr lIns="0" tIns="45720" rIns="0" bIns="45720" anchor="t">
            <a:noAutofit/>
          </a:bodyPr>
          <a:lstStyle/>
          <a:p>
            <a:pPr indent="0" defTabSz="914400">
              <a:lnSpc>
                <a:spcPct val="90000"/>
              </a:lnSpc>
              <a:spcBef>
                <a:spcPts val="1001"/>
              </a:spcBef>
              <a:spcAft>
                <a:spcPts val="1800"/>
              </a:spcAft>
              <a:buNone/>
              <a:tabLst>
                <a:tab pos="0" algn="l"/>
              </a:tabLst>
            </a:pPr>
            <a:r>
              <a:rPr lang="en-US" sz="2400" b="0" u="none" strike="noStrike">
                <a:solidFill>
                  <a:schemeClr val="lt1"/>
                </a:solidFill>
                <a:effectLst/>
                <a:uFillTx/>
                <a:latin typeface="Amazon Ember Display"/>
                <a:ea typeface="Amazon Ember Display"/>
              </a:rPr>
              <a:t>Enter text or click icon to add media</a:t>
            </a:r>
            <a:endParaRPr lang="en-US" sz="2400" b="0" u="none" strike="noStrike">
              <a:solidFill>
                <a:schemeClr val="lt1"/>
              </a:solidFill>
              <a:effectLst/>
              <a:uFillTx/>
              <a:latin typeface="Amazon Ember Display"/>
            </a:endParaRPr>
          </a:p>
          <a:p>
            <a:pPr marL="285840" indent="0" defTabSz="914400">
              <a:lnSpc>
                <a:spcPct val="90000"/>
              </a:lnSpc>
              <a:spcBef>
                <a:spcPts val="499"/>
              </a:spcBef>
              <a:spcAft>
                <a:spcPts val="1800"/>
              </a:spcAft>
              <a:buNone/>
              <a:tabLst>
                <a:tab pos="0" algn="l"/>
              </a:tabLst>
            </a:pPr>
            <a:r>
              <a:rPr lang="en-US" sz="2000" b="0" u="none" strike="noStrike">
                <a:solidFill>
                  <a:schemeClr val="lt1"/>
                </a:solidFill>
                <a:effectLst/>
                <a:uFillTx/>
                <a:latin typeface="Amazon Ember Display"/>
                <a:ea typeface="Amazon Ember Display"/>
              </a:rPr>
              <a:t>Second level</a:t>
            </a:r>
            <a:endParaRPr lang="en-US" sz="2000" b="0" u="none" strike="noStrike">
              <a:solidFill>
                <a:schemeClr val="lt1"/>
              </a:solidFill>
              <a:effectLst/>
              <a:uFillTx/>
              <a:latin typeface="Amazon Ember Display"/>
            </a:endParaRPr>
          </a:p>
          <a:p>
            <a:pPr marL="628560" indent="0" defTabSz="914400">
              <a:lnSpc>
                <a:spcPct val="90000"/>
              </a:lnSpc>
              <a:spcBef>
                <a:spcPts val="499"/>
              </a:spcBef>
              <a:spcAft>
                <a:spcPts val="1800"/>
              </a:spcAft>
              <a:buNone/>
              <a:tabLst>
                <a:tab pos="0" algn="l"/>
              </a:tabLst>
            </a:pPr>
            <a:r>
              <a:rPr lang="en-US" sz="1800" b="0" u="none" strike="noStrike">
                <a:solidFill>
                  <a:schemeClr val="lt1"/>
                </a:solidFill>
                <a:effectLst/>
                <a:uFillTx/>
                <a:latin typeface="Amazon Ember Display"/>
                <a:ea typeface="Amazon Ember Display"/>
              </a:rPr>
              <a:t>Third level</a:t>
            </a:r>
            <a:endParaRPr lang="en-US" sz="1800" b="0" u="none" strike="noStrike">
              <a:solidFill>
                <a:schemeClr val="lt1"/>
              </a:solidFill>
              <a:effectLst/>
              <a:uFillTx/>
              <a:latin typeface="Amazon Ember Display"/>
            </a:endParaRPr>
          </a:p>
          <a:p>
            <a:pPr marL="914400" indent="0" defTabSz="914400">
              <a:lnSpc>
                <a:spcPct val="90000"/>
              </a:lnSpc>
              <a:spcBef>
                <a:spcPts val="499"/>
              </a:spcBef>
              <a:spcAft>
                <a:spcPts val="1800"/>
              </a:spcAft>
              <a:buNone/>
              <a:tabLst>
                <a:tab pos="0" algn="l"/>
              </a:tabLst>
            </a:pPr>
            <a:r>
              <a:rPr lang="en-US" sz="1600" b="0" u="none" strike="noStrike">
                <a:solidFill>
                  <a:schemeClr val="lt1"/>
                </a:solidFill>
                <a:effectLst/>
                <a:uFillTx/>
                <a:latin typeface="Amazon Ember Display"/>
                <a:ea typeface="Amazon Ember Display"/>
              </a:rPr>
              <a:t>Fourth level</a:t>
            </a:r>
            <a:endParaRPr lang="en-US" sz="1600" b="0" u="none" strike="noStrike">
              <a:solidFill>
                <a:schemeClr val="lt1"/>
              </a:solidFill>
              <a:effectLst/>
              <a:uFillTx/>
              <a:latin typeface="Amazon Ember Display"/>
            </a:endParaRPr>
          </a:p>
          <a:p>
            <a:pPr marL="1143000" indent="0" defTabSz="914400">
              <a:lnSpc>
                <a:spcPct val="90000"/>
              </a:lnSpc>
              <a:spcBef>
                <a:spcPts val="499"/>
              </a:spcBef>
              <a:spcAft>
                <a:spcPts val="1800"/>
              </a:spcAft>
              <a:buNone/>
              <a:tabLst>
                <a:tab pos="0" algn="l"/>
              </a:tabLst>
            </a:pPr>
            <a:r>
              <a:rPr lang="en-US" sz="1600" b="0" u="none" strike="noStrike">
                <a:solidFill>
                  <a:schemeClr val="lt1"/>
                </a:solidFill>
                <a:effectLst/>
                <a:uFillTx/>
                <a:latin typeface="Amazon Ember Display"/>
                <a:ea typeface="Amazon Ember Display"/>
              </a:rPr>
              <a:t>Fifth level</a:t>
            </a:r>
            <a:endParaRPr lang="en-US" sz="1600" b="0" u="none" strike="noStrike">
              <a:solidFill>
                <a:schemeClr val="lt1"/>
              </a:solidFill>
              <a:effectLst/>
              <a:uFillTx/>
              <a:latin typeface="Amazon Ember Display"/>
            </a:endParaRPr>
          </a:p>
        </p:txBody>
      </p:sp>
      <p:sp>
        <p:nvSpPr>
          <p:cNvPr id="634" name="PlaceHolder 4"/>
          <p:cNvSpPr>
            <a:spLocks noGrp="1"/>
          </p:cNvSpPr>
          <p:nvPr>
            <p:ph type="dt" idx="154"/>
          </p:nvPr>
        </p:nvSpPr>
        <p:spPr>
          <a:xfrm>
            <a:off x="838080" y="6953400"/>
            <a:ext cx="2742840" cy="364680"/>
          </a:xfrm>
          <a:prstGeom prst="rect">
            <a:avLst/>
          </a:prstGeom>
          <a:noFill/>
          <a:ln w="0">
            <a:noFill/>
          </a:ln>
        </p:spPr>
        <p:txBody>
          <a:bodyPr lIns="91440" tIns="45720" rIns="91440" bIns="45720" anchor="ctr">
            <a:noAutofit/>
          </a:bodyPr>
          <a:lstStyle>
            <a:lvl1pPr indent="0" defTabSz="914400">
              <a:lnSpc>
                <a:spcPct val="100000"/>
              </a:lnSpc>
              <a:buNone/>
              <a:defRPr lang="en-US" sz="900" b="0" u="none" strike="noStrike">
                <a:solidFill>
                  <a:schemeClr val="lt1">
                    <a:tint val="75000"/>
                  </a:schemeClr>
                </a:solidFill>
                <a:effectLst/>
                <a:uFillTx/>
                <a:latin typeface="Amazon Ember Display"/>
              </a:defRPr>
            </a:lvl1pPr>
          </a:lstStyle>
          <a:p>
            <a:pPr indent="0" defTabSz="914400">
              <a:lnSpc>
                <a:spcPct val="100000"/>
              </a:lnSpc>
              <a:buNone/>
            </a:pPr>
            <a:r>
              <a:rPr lang="en-US" sz="900" b="0" u="none" strike="noStrike">
                <a:solidFill>
                  <a:schemeClr val="lt1">
                    <a:tint val="75000"/>
                  </a:schemeClr>
                </a:solidFill>
                <a:effectLst/>
                <a:uFillTx/>
                <a:latin typeface="Amazon Ember Display"/>
              </a:rPr>
              <a:t>&lt;date/time&gt;</a:t>
            </a:r>
            <a:endParaRPr lang="en-US" sz="900" b="0" u="none" strike="noStrike">
              <a:solidFill>
                <a:srgbClr val="FFFFFF"/>
              </a:solidFill>
              <a:effectLst/>
              <a:uFillTx/>
              <a:latin typeface="Times New Roman"/>
            </a:endParaRPr>
          </a:p>
        </p:txBody>
      </p:sp>
      <p:sp>
        <p:nvSpPr>
          <p:cNvPr id="635" name="PlaceHolder 5"/>
          <p:cNvSpPr>
            <a:spLocks noGrp="1"/>
          </p:cNvSpPr>
          <p:nvPr>
            <p:ph type="ftr" idx="155"/>
          </p:nvPr>
        </p:nvSpPr>
        <p:spPr>
          <a:xfrm>
            <a:off x="4038480" y="6953400"/>
            <a:ext cx="4114440" cy="364680"/>
          </a:xfrm>
          <a:prstGeom prst="rect">
            <a:avLst/>
          </a:prstGeom>
          <a:noFill/>
          <a:ln w="0">
            <a:noFill/>
          </a:ln>
        </p:spPr>
        <p:txBody>
          <a:bodyPr lIns="91440" tIns="45720" rIns="91440" bIns="45720" anchor="ctr">
            <a:noAutofit/>
          </a:bodyPr>
          <a:lstStyle>
            <a:lvl1pPr indent="0" algn="ctr">
              <a:buNone/>
              <a:defRPr lang="en-US" sz="1400" b="0" u="none" strike="noStrike">
                <a:solidFill>
                  <a:srgbClr val="FFFFFF"/>
                </a:solidFill>
                <a:effectLst/>
                <a:uFillTx/>
                <a:latin typeface="Times New Roman"/>
              </a:defRPr>
            </a:lvl1pPr>
          </a:lstStyle>
          <a:p>
            <a:pPr indent="0" algn="ctr">
              <a:buNone/>
            </a:pPr>
            <a:r>
              <a:rPr lang="en-US" sz="1400" b="0" u="none" strike="noStrike">
                <a:solidFill>
                  <a:srgbClr val="FFFFFF"/>
                </a:solidFill>
                <a:effectLst/>
                <a:uFillTx/>
                <a:latin typeface="Times New Roman"/>
              </a:rPr>
              <a:t>&lt;footer&gt;</a:t>
            </a:r>
          </a:p>
        </p:txBody>
      </p:sp>
      <p:sp>
        <p:nvSpPr>
          <p:cNvPr id="636" name="PlaceHolder 6"/>
          <p:cNvSpPr>
            <a:spLocks noGrp="1"/>
          </p:cNvSpPr>
          <p:nvPr>
            <p:ph type="sldNum" idx="156"/>
          </p:nvPr>
        </p:nvSpPr>
        <p:spPr>
          <a:xfrm>
            <a:off x="8929080" y="6289560"/>
            <a:ext cx="2742840" cy="364680"/>
          </a:xfrm>
          <a:prstGeom prst="rect">
            <a:avLst/>
          </a:prstGeom>
          <a:noFill/>
          <a:ln w="0">
            <a:noFill/>
          </a:ln>
        </p:spPr>
        <p:txBody>
          <a:bodyPr lIns="91440" tIns="45720" rIns="91440" bIns="45720" anchor="ctr">
            <a:noAutofit/>
          </a:bodyPr>
          <a:lstStyle>
            <a:lvl1pPr indent="0" algn="r" defTabSz="914400">
              <a:lnSpc>
                <a:spcPct val="100000"/>
              </a:lnSpc>
              <a:buNone/>
              <a:defRPr lang="en-US" sz="900" b="0" u="none" strike="noStrike">
                <a:solidFill>
                  <a:schemeClr val="lt2"/>
                </a:solidFill>
                <a:effectLst/>
                <a:uFillTx/>
                <a:latin typeface="Amazon Ember Display"/>
              </a:defRPr>
            </a:lvl1pPr>
          </a:lstStyle>
          <a:p>
            <a:pPr indent="0" algn="r" defTabSz="914400">
              <a:lnSpc>
                <a:spcPct val="100000"/>
              </a:lnSpc>
              <a:buNone/>
            </a:pPr>
            <a:fld id="{213429C9-1EF3-499B-AF37-C561DFDCB1C1}" type="slidenum">
              <a:rPr lang="en-US" sz="900" b="0" u="none" strike="noStrike">
                <a:solidFill>
                  <a:schemeClr val="lt2"/>
                </a:solidFill>
                <a:effectLst/>
                <a:uFillTx/>
                <a:latin typeface="Amazon Ember Display"/>
              </a:rPr>
              <a:t>‹#›</a:t>
            </a:fld>
            <a:endParaRPr lang="en-US" sz="900" b="0" u="none" strike="noStrike">
              <a:solidFill>
                <a:srgbClr val="FFFFFF"/>
              </a:solidFill>
              <a:effectLst/>
              <a:uFillTx/>
              <a:latin typeface="Times New Roman"/>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Default 16">
    <p:bg>
      <p:bgPr>
        <a:solidFill>
          <a:schemeClr val="dk1">
            <a:lumMod val="85000"/>
            <a:lumOff val="15000"/>
          </a:schemeClr>
        </a:solidFill>
        <a:effectLst/>
      </p:bgPr>
    </p:bg>
    <p:spTree>
      <p:nvGrpSpPr>
        <p:cNvPr id="1" name=""/>
        <p:cNvGrpSpPr/>
        <p:nvPr/>
      </p:nvGrpSpPr>
      <p:grpSpPr>
        <a:xfrm>
          <a:off x="0" y="0"/>
          <a:ext cx="0" cy="0"/>
          <a:chOff x="0" y="0"/>
          <a:chExt cx="0" cy="0"/>
        </a:xfrm>
      </p:grpSpPr>
      <p:pic>
        <p:nvPicPr>
          <p:cNvPr id="637" name="Picture 14"/>
          <p:cNvPicPr/>
          <p:nvPr/>
        </p:nvPicPr>
        <p:blipFill>
          <a:blip r:embed="rId2"/>
          <a:stretch/>
        </p:blipFill>
        <p:spPr>
          <a:xfrm>
            <a:off x="595440" y="6338160"/>
            <a:ext cx="365400" cy="218520"/>
          </a:xfrm>
          <a:prstGeom prst="rect">
            <a:avLst/>
          </a:prstGeom>
          <a:noFill/>
          <a:ln w="0">
            <a:noFill/>
          </a:ln>
        </p:spPr>
      </p:pic>
      <p:sp>
        <p:nvSpPr>
          <p:cNvPr id="638" name="TextBox 10"/>
          <p:cNvSpPr/>
          <p:nvPr/>
        </p:nvSpPr>
        <p:spPr>
          <a:xfrm>
            <a:off x="1141200" y="6389640"/>
            <a:ext cx="4452158" cy="183212"/>
          </a:xfrm>
          <a:prstGeom prst="rect">
            <a:avLst/>
          </a:prstGeom>
          <a:noFill/>
          <a:ln w="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p>
            <a:pPr defTabSz="914400">
              <a:lnSpc>
                <a:spcPct val="100000"/>
              </a:lnSpc>
            </a:pPr>
            <a:r>
              <a:rPr lang="en-US" sz="600" b="0" u="none" strike="noStrike" dirty="0">
                <a:solidFill>
                  <a:schemeClr val="lt2"/>
                </a:solidFill>
                <a:effectLst/>
                <a:uFillTx/>
                <a:latin typeface="Amazon Ember Display"/>
              </a:rPr>
              <a:t>© </a:t>
            </a:r>
            <a:r>
              <a:rPr lang="en-US" sz="600" b="0" u="none" strike="noStrike" dirty="0">
                <a:solidFill>
                  <a:schemeClr val="tx1"/>
                </a:solidFill>
                <a:effectLst/>
                <a:uFillTx/>
                <a:latin typeface="Amazon Ember Display"/>
              </a:rPr>
              <a:t>2026</a:t>
            </a:r>
            <a:r>
              <a:rPr lang="en-US" sz="600" b="0" u="none" strike="noStrike" dirty="0">
                <a:solidFill>
                  <a:schemeClr val="lt2"/>
                </a:solidFill>
                <a:effectLst/>
                <a:uFillTx/>
                <a:latin typeface="Amazon Ember Display"/>
              </a:rPr>
              <a:t>, Amazon Web Services, Inc. or its affiliates. All rights reserved. Amazon Confidential and Trademark.</a:t>
            </a:r>
            <a:endParaRPr lang="en-US" sz="600" b="0" u="none" strike="noStrike" dirty="0">
              <a:solidFill>
                <a:srgbClr val="FFFFFF"/>
              </a:solidFill>
              <a:effectLst/>
              <a:uFillTx/>
              <a:latin typeface="Arial"/>
            </a:endParaRPr>
          </a:p>
        </p:txBody>
      </p:sp>
      <p:sp>
        <p:nvSpPr>
          <p:cNvPr id="639" name="Slide Number Placeholder 5"/>
          <p:cNvSpPr/>
          <p:nvPr/>
        </p:nvSpPr>
        <p:spPr>
          <a:xfrm>
            <a:off x="8929080" y="6289560"/>
            <a:ext cx="2742840" cy="364680"/>
          </a:xfrm>
          <a:prstGeom prst="rect">
            <a:avLst/>
          </a:prstGeom>
          <a:noFill/>
          <a:ln w="0">
            <a:noFill/>
          </a:ln>
        </p:spPr>
        <p:style>
          <a:lnRef idx="0">
            <a:scrgbClr r="0" g="0" b="0"/>
          </a:lnRef>
          <a:fillRef idx="0">
            <a:scrgbClr r="0" g="0" b="0"/>
          </a:fillRef>
          <a:effectRef idx="0">
            <a:scrgbClr r="0" g="0" b="0"/>
          </a:effectRef>
          <a:fontRef idx="minor"/>
        </p:style>
        <p:txBody>
          <a:bodyPr anchor="ctr">
            <a:noAutofit/>
          </a:bodyPr>
          <a:lstStyle/>
          <a:p>
            <a:pPr algn="r" defTabSz="914400">
              <a:lnSpc>
                <a:spcPct val="100000"/>
              </a:lnSpc>
            </a:pPr>
            <a:fld id="{C39828BB-F669-4B46-A9C7-CA168346FD76}" type="slidenum">
              <a:rPr lang="en-US" sz="900" b="0" u="none" strike="noStrike">
                <a:solidFill>
                  <a:schemeClr val="lt2"/>
                </a:solidFill>
                <a:effectLst/>
                <a:uFillTx/>
                <a:latin typeface="Amazon Ember Display"/>
              </a:rPr>
              <a:t>‹#›</a:t>
            </a:fld>
            <a:endParaRPr lang="en-US" sz="900" b="0" u="none" strike="noStrike">
              <a:solidFill>
                <a:srgbClr val="FFFFFF"/>
              </a:solidFill>
              <a:effectLst/>
              <a:uFillTx/>
              <a:latin typeface="Arial"/>
            </a:endParaRPr>
          </a:p>
        </p:txBody>
      </p:sp>
      <p:sp>
        <p:nvSpPr>
          <p:cNvPr id="640" name="PlaceHolder 1"/>
          <p:cNvSpPr>
            <a:spLocks noGrp="1"/>
          </p:cNvSpPr>
          <p:nvPr>
            <p:ph type="title"/>
          </p:nvPr>
        </p:nvSpPr>
        <p:spPr>
          <a:xfrm>
            <a:off x="539280" y="917640"/>
            <a:ext cx="10972440" cy="535320"/>
          </a:xfrm>
          <a:prstGeom prst="rect">
            <a:avLst/>
          </a:prstGeom>
          <a:noFill/>
          <a:ln w="0">
            <a:noFill/>
          </a:ln>
        </p:spPr>
        <p:txBody>
          <a:bodyPr lIns="91440" tIns="45720" rIns="91440" bIns="45720" anchor="ctr">
            <a:noAutofit/>
          </a:bodyPr>
          <a:lstStyle/>
          <a:p>
            <a:pPr indent="0" defTabSz="914400">
              <a:lnSpc>
                <a:spcPct val="90000"/>
              </a:lnSpc>
              <a:buNone/>
            </a:pPr>
            <a:r>
              <a:rPr lang="en-US" sz="3600" b="0" u="none" strike="noStrike">
                <a:solidFill>
                  <a:schemeClr val="lt1"/>
                </a:solidFill>
                <a:effectLst/>
                <a:uFillTx/>
                <a:latin typeface="Amazon Ember Display"/>
                <a:ea typeface="Amazon Ember Display"/>
              </a:rPr>
              <a:t>Two-column layout with subheadings</a:t>
            </a:r>
            <a:endParaRPr lang="en-US" sz="3600" b="0" u="none" strike="noStrike">
              <a:solidFill>
                <a:schemeClr val="lt1"/>
              </a:solidFill>
              <a:effectLst/>
              <a:uFillTx/>
              <a:latin typeface="Calibri"/>
            </a:endParaRPr>
          </a:p>
        </p:txBody>
      </p:sp>
      <p:sp>
        <p:nvSpPr>
          <p:cNvPr id="641" name="PlaceHolder 2"/>
          <p:cNvSpPr>
            <a:spLocks noGrp="1"/>
          </p:cNvSpPr>
          <p:nvPr>
            <p:ph type="body"/>
          </p:nvPr>
        </p:nvSpPr>
        <p:spPr>
          <a:xfrm>
            <a:off x="609480" y="1743480"/>
            <a:ext cx="5248440" cy="369000"/>
          </a:xfrm>
          <a:prstGeom prst="rect">
            <a:avLst/>
          </a:prstGeom>
          <a:noFill/>
          <a:ln w="0">
            <a:noFill/>
          </a:ln>
        </p:spPr>
        <p:txBody>
          <a:bodyPr lIns="0" tIns="45720" rIns="0" bIns="45720" anchor="t">
            <a:noAutofit/>
          </a:bodyPr>
          <a:lstStyle/>
          <a:p>
            <a:pPr indent="0" defTabSz="914400">
              <a:lnSpc>
                <a:spcPct val="90000"/>
              </a:lnSpc>
              <a:spcBef>
                <a:spcPts val="1001"/>
              </a:spcBef>
              <a:buNone/>
              <a:tabLst>
                <a:tab pos="0" algn="l"/>
              </a:tabLst>
            </a:pPr>
            <a:r>
              <a:rPr lang="en-US" sz="2000" b="0" u="none" strike="noStrike">
                <a:solidFill>
                  <a:schemeClr val="accent1"/>
                </a:solidFill>
                <a:effectLst/>
                <a:uFillTx/>
                <a:latin typeface="Amazon Ember Display"/>
                <a:ea typeface="Amazon Ember Display"/>
              </a:rPr>
              <a:t>Enter heading here</a:t>
            </a:r>
            <a:endParaRPr lang="en-US" sz="2000" b="0" u="none" strike="noStrike">
              <a:solidFill>
                <a:schemeClr val="lt1"/>
              </a:solidFill>
              <a:effectLst/>
              <a:uFillTx/>
              <a:latin typeface="Amazon Ember Display"/>
            </a:endParaRPr>
          </a:p>
        </p:txBody>
      </p:sp>
      <p:sp>
        <p:nvSpPr>
          <p:cNvPr id="642" name="PlaceHolder 3"/>
          <p:cNvSpPr>
            <a:spLocks noGrp="1"/>
          </p:cNvSpPr>
          <p:nvPr>
            <p:ph type="body"/>
          </p:nvPr>
        </p:nvSpPr>
        <p:spPr>
          <a:xfrm>
            <a:off x="609480" y="2141640"/>
            <a:ext cx="5248440" cy="884880"/>
          </a:xfrm>
          <a:prstGeom prst="rect">
            <a:avLst/>
          </a:prstGeom>
          <a:noFill/>
          <a:ln w="0">
            <a:noFill/>
          </a:ln>
        </p:spPr>
        <p:txBody>
          <a:bodyPr lIns="0" tIns="45720" rIns="0" bIns="45720" anchor="t">
            <a:noAutofit/>
          </a:bodyPr>
          <a:lstStyle/>
          <a:p>
            <a:pPr indent="0" defTabSz="914400">
              <a:lnSpc>
                <a:spcPct val="90000"/>
              </a:lnSpc>
              <a:spcBef>
                <a:spcPts val="1001"/>
              </a:spcBef>
              <a:buNone/>
              <a:tabLst>
                <a:tab pos="0" algn="l"/>
              </a:tabLst>
            </a:pPr>
            <a:r>
              <a:rPr lang="en-US" sz="1800" b="0" u="none" strike="noStrike">
                <a:solidFill>
                  <a:schemeClr val="lt1"/>
                </a:solidFill>
                <a:effectLst/>
                <a:uFillTx/>
                <a:latin typeface="Amazon Ember Display"/>
                <a:ea typeface="Amazon Ember Display"/>
              </a:rPr>
              <a:t>Enter text or click icon to add media</a:t>
            </a:r>
            <a:endParaRPr lang="en-US" sz="1800" b="0" u="none" strike="noStrike">
              <a:solidFill>
                <a:schemeClr val="lt1"/>
              </a:solidFill>
              <a:effectLst/>
              <a:uFillTx/>
              <a:latin typeface="Amazon Ember Display"/>
            </a:endParaRPr>
          </a:p>
          <a:p>
            <a:pPr marL="285840" indent="0" defTabSz="914400">
              <a:lnSpc>
                <a:spcPct val="90000"/>
              </a:lnSpc>
              <a:spcBef>
                <a:spcPts val="499"/>
              </a:spcBef>
              <a:buNone/>
              <a:tabLst>
                <a:tab pos="0" algn="l"/>
              </a:tabLst>
            </a:pPr>
            <a:r>
              <a:rPr lang="en-US" sz="1600" b="0" u="none" strike="noStrike">
                <a:solidFill>
                  <a:schemeClr val="lt1"/>
                </a:solidFill>
                <a:effectLst/>
                <a:uFillTx/>
                <a:latin typeface="Amazon Ember Display"/>
                <a:ea typeface="Amazon Ember Display"/>
              </a:rPr>
              <a:t>Second level</a:t>
            </a:r>
            <a:endParaRPr lang="en-US" sz="1600" b="0" u="none" strike="noStrike">
              <a:solidFill>
                <a:schemeClr val="lt1"/>
              </a:solidFill>
              <a:effectLst/>
              <a:uFillTx/>
              <a:latin typeface="Amazon Ember Display"/>
            </a:endParaRPr>
          </a:p>
          <a:p>
            <a:pPr marL="628560" indent="0" defTabSz="914400">
              <a:lnSpc>
                <a:spcPct val="90000"/>
              </a:lnSpc>
              <a:spcBef>
                <a:spcPts val="499"/>
              </a:spcBef>
              <a:buNone/>
              <a:tabLst>
                <a:tab pos="0" algn="l"/>
              </a:tabLst>
            </a:pPr>
            <a:r>
              <a:rPr lang="en-US" sz="1400" b="0" u="none" strike="noStrike">
                <a:solidFill>
                  <a:schemeClr val="lt1"/>
                </a:solidFill>
                <a:effectLst/>
                <a:uFillTx/>
                <a:latin typeface="Amazon Ember Display"/>
                <a:ea typeface="Amazon Ember Display"/>
              </a:rPr>
              <a:t>Third level</a:t>
            </a:r>
            <a:endParaRPr lang="en-US" sz="1400" b="0" u="none" strike="noStrike">
              <a:solidFill>
                <a:schemeClr val="lt1"/>
              </a:solidFill>
              <a:effectLst/>
              <a:uFillTx/>
              <a:latin typeface="Amazon Ember Display"/>
            </a:endParaRPr>
          </a:p>
        </p:txBody>
      </p:sp>
      <p:sp>
        <p:nvSpPr>
          <p:cNvPr id="643" name="PlaceHolder 4"/>
          <p:cNvSpPr>
            <a:spLocks noGrp="1"/>
          </p:cNvSpPr>
          <p:nvPr>
            <p:ph type="body"/>
          </p:nvPr>
        </p:nvSpPr>
        <p:spPr>
          <a:xfrm>
            <a:off x="6334200" y="1743480"/>
            <a:ext cx="5248440" cy="369000"/>
          </a:xfrm>
          <a:prstGeom prst="rect">
            <a:avLst/>
          </a:prstGeom>
          <a:noFill/>
          <a:ln w="0">
            <a:noFill/>
          </a:ln>
        </p:spPr>
        <p:txBody>
          <a:bodyPr lIns="0" tIns="45720" rIns="0" bIns="45720" anchor="t">
            <a:noAutofit/>
          </a:bodyPr>
          <a:lstStyle/>
          <a:p>
            <a:pPr indent="0" defTabSz="914400">
              <a:lnSpc>
                <a:spcPct val="90000"/>
              </a:lnSpc>
              <a:spcBef>
                <a:spcPts val="1001"/>
              </a:spcBef>
              <a:buNone/>
              <a:tabLst>
                <a:tab pos="0" algn="l"/>
              </a:tabLst>
            </a:pPr>
            <a:r>
              <a:rPr lang="en-US" sz="2000" b="0" u="none" strike="noStrike">
                <a:solidFill>
                  <a:schemeClr val="accent1"/>
                </a:solidFill>
                <a:effectLst/>
                <a:uFillTx/>
                <a:latin typeface="Amazon Ember Display"/>
                <a:ea typeface="Amazon Ember Display"/>
              </a:rPr>
              <a:t>Enter heading here</a:t>
            </a:r>
            <a:endParaRPr lang="en-US" sz="2000" b="0" u="none" strike="noStrike">
              <a:solidFill>
                <a:schemeClr val="lt1"/>
              </a:solidFill>
              <a:effectLst/>
              <a:uFillTx/>
              <a:latin typeface="Amazon Ember Display"/>
            </a:endParaRPr>
          </a:p>
        </p:txBody>
      </p:sp>
      <p:sp>
        <p:nvSpPr>
          <p:cNvPr id="644" name="PlaceHolder 5"/>
          <p:cNvSpPr>
            <a:spLocks noGrp="1"/>
          </p:cNvSpPr>
          <p:nvPr>
            <p:ph type="body"/>
          </p:nvPr>
        </p:nvSpPr>
        <p:spPr>
          <a:xfrm>
            <a:off x="6334200" y="2141640"/>
            <a:ext cx="5248440" cy="884880"/>
          </a:xfrm>
          <a:prstGeom prst="rect">
            <a:avLst/>
          </a:prstGeom>
          <a:noFill/>
          <a:ln w="0">
            <a:noFill/>
          </a:ln>
        </p:spPr>
        <p:txBody>
          <a:bodyPr lIns="0" tIns="45720" rIns="0" bIns="45720" anchor="t">
            <a:noAutofit/>
          </a:bodyPr>
          <a:lstStyle/>
          <a:p>
            <a:pPr indent="0" defTabSz="914400">
              <a:lnSpc>
                <a:spcPct val="90000"/>
              </a:lnSpc>
              <a:spcBef>
                <a:spcPts val="1001"/>
              </a:spcBef>
              <a:buNone/>
              <a:tabLst>
                <a:tab pos="0" algn="l"/>
              </a:tabLst>
            </a:pPr>
            <a:r>
              <a:rPr lang="en-US" sz="1800" b="0" u="none" strike="noStrike">
                <a:solidFill>
                  <a:schemeClr val="lt1"/>
                </a:solidFill>
                <a:effectLst/>
                <a:uFillTx/>
                <a:latin typeface="Amazon Ember Display"/>
                <a:ea typeface="Amazon Ember Display"/>
              </a:rPr>
              <a:t>Enter text or click icon to add media</a:t>
            </a:r>
            <a:endParaRPr lang="en-US" sz="1800" b="0" u="none" strike="noStrike">
              <a:solidFill>
                <a:schemeClr val="lt1"/>
              </a:solidFill>
              <a:effectLst/>
              <a:uFillTx/>
              <a:latin typeface="Amazon Ember Display"/>
            </a:endParaRPr>
          </a:p>
          <a:p>
            <a:pPr marL="285840" indent="0" defTabSz="914400">
              <a:lnSpc>
                <a:spcPct val="90000"/>
              </a:lnSpc>
              <a:spcBef>
                <a:spcPts val="499"/>
              </a:spcBef>
              <a:buNone/>
              <a:tabLst>
                <a:tab pos="0" algn="l"/>
              </a:tabLst>
            </a:pPr>
            <a:r>
              <a:rPr lang="en-US" sz="1600" b="0" u="none" strike="noStrike">
                <a:solidFill>
                  <a:schemeClr val="lt1"/>
                </a:solidFill>
                <a:effectLst/>
                <a:uFillTx/>
                <a:latin typeface="Amazon Ember Display"/>
                <a:ea typeface="Amazon Ember Display"/>
              </a:rPr>
              <a:t>Second level</a:t>
            </a:r>
            <a:endParaRPr lang="en-US" sz="1600" b="0" u="none" strike="noStrike">
              <a:solidFill>
                <a:schemeClr val="lt1"/>
              </a:solidFill>
              <a:effectLst/>
              <a:uFillTx/>
              <a:latin typeface="Amazon Ember Display"/>
            </a:endParaRPr>
          </a:p>
          <a:p>
            <a:pPr marL="628560" indent="0" defTabSz="914400">
              <a:lnSpc>
                <a:spcPct val="90000"/>
              </a:lnSpc>
              <a:spcBef>
                <a:spcPts val="499"/>
              </a:spcBef>
              <a:buNone/>
              <a:tabLst>
                <a:tab pos="0" algn="l"/>
              </a:tabLst>
            </a:pPr>
            <a:r>
              <a:rPr lang="en-US" sz="1400" b="0" u="none" strike="noStrike">
                <a:solidFill>
                  <a:schemeClr val="lt1"/>
                </a:solidFill>
                <a:effectLst/>
                <a:uFillTx/>
                <a:latin typeface="Amazon Ember Display"/>
                <a:ea typeface="Amazon Ember Display"/>
              </a:rPr>
              <a:t>Third level</a:t>
            </a:r>
            <a:endParaRPr lang="en-US" sz="1400" b="0" u="none" strike="noStrike">
              <a:solidFill>
                <a:schemeClr val="lt1"/>
              </a:solidFill>
              <a:effectLst/>
              <a:uFillTx/>
              <a:latin typeface="Amazon Ember Display"/>
            </a:endParaRPr>
          </a:p>
        </p:txBody>
      </p:sp>
      <p:sp>
        <p:nvSpPr>
          <p:cNvPr id="645" name="PlaceHolder 6"/>
          <p:cNvSpPr>
            <a:spLocks noGrp="1"/>
          </p:cNvSpPr>
          <p:nvPr>
            <p:ph type="dt" idx="157"/>
          </p:nvPr>
        </p:nvSpPr>
        <p:spPr>
          <a:xfrm>
            <a:off x="838080" y="6953400"/>
            <a:ext cx="2742840" cy="364680"/>
          </a:xfrm>
          <a:prstGeom prst="rect">
            <a:avLst/>
          </a:prstGeom>
          <a:noFill/>
          <a:ln w="0">
            <a:noFill/>
          </a:ln>
        </p:spPr>
        <p:txBody>
          <a:bodyPr lIns="91440" tIns="45720" rIns="91440" bIns="45720" anchor="ctr">
            <a:noAutofit/>
          </a:bodyPr>
          <a:lstStyle>
            <a:lvl1pPr indent="0" defTabSz="914400">
              <a:lnSpc>
                <a:spcPct val="100000"/>
              </a:lnSpc>
              <a:buNone/>
              <a:defRPr lang="en-US" sz="900" b="0" u="none" strike="noStrike">
                <a:solidFill>
                  <a:schemeClr val="lt1">
                    <a:tint val="75000"/>
                  </a:schemeClr>
                </a:solidFill>
                <a:effectLst/>
                <a:uFillTx/>
                <a:latin typeface="Amazon Ember Display"/>
              </a:defRPr>
            </a:lvl1pPr>
          </a:lstStyle>
          <a:p>
            <a:pPr indent="0" defTabSz="914400">
              <a:lnSpc>
                <a:spcPct val="100000"/>
              </a:lnSpc>
              <a:buNone/>
            </a:pPr>
            <a:r>
              <a:rPr lang="en-US" sz="900" b="0" u="none" strike="noStrike">
                <a:solidFill>
                  <a:schemeClr val="lt1">
                    <a:tint val="75000"/>
                  </a:schemeClr>
                </a:solidFill>
                <a:effectLst/>
                <a:uFillTx/>
                <a:latin typeface="Amazon Ember Display"/>
              </a:rPr>
              <a:t>&lt;date/time&gt;</a:t>
            </a:r>
            <a:endParaRPr lang="en-US" sz="900" b="0" u="none" strike="noStrike">
              <a:solidFill>
                <a:srgbClr val="FFFFFF"/>
              </a:solidFill>
              <a:effectLst/>
              <a:uFillTx/>
              <a:latin typeface="Times New Roman"/>
            </a:endParaRPr>
          </a:p>
        </p:txBody>
      </p:sp>
      <p:sp>
        <p:nvSpPr>
          <p:cNvPr id="646" name="PlaceHolder 7"/>
          <p:cNvSpPr>
            <a:spLocks noGrp="1"/>
          </p:cNvSpPr>
          <p:nvPr>
            <p:ph type="ftr" idx="158"/>
          </p:nvPr>
        </p:nvSpPr>
        <p:spPr>
          <a:xfrm>
            <a:off x="4038480" y="6953400"/>
            <a:ext cx="4114440" cy="364680"/>
          </a:xfrm>
          <a:prstGeom prst="rect">
            <a:avLst/>
          </a:prstGeom>
          <a:noFill/>
          <a:ln w="0">
            <a:noFill/>
          </a:ln>
        </p:spPr>
        <p:txBody>
          <a:bodyPr lIns="91440" tIns="45720" rIns="91440" bIns="45720" anchor="ctr">
            <a:noAutofit/>
          </a:bodyPr>
          <a:lstStyle>
            <a:lvl1pPr indent="0" algn="ctr">
              <a:buNone/>
              <a:defRPr lang="en-US" sz="1400" b="0" u="none" strike="noStrike">
                <a:solidFill>
                  <a:srgbClr val="FFFFFF"/>
                </a:solidFill>
                <a:effectLst/>
                <a:uFillTx/>
                <a:latin typeface="Times New Roman"/>
              </a:defRPr>
            </a:lvl1pPr>
          </a:lstStyle>
          <a:p>
            <a:pPr indent="0" algn="ctr">
              <a:buNone/>
            </a:pPr>
            <a:r>
              <a:rPr lang="en-US" sz="1400" b="0" u="none" strike="noStrike">
                <a:solidFill>
                  <a:srgbClr val="FFFFFF"/>
                </a:solidFill>
                <a:effectLst/>
                <a:uFillTx/>
                <a:latin typeface="Times New Roman"/>
              </a:rPr>
              <a:t>&lt;footer&gt;</a:t>
            </a:r>
          </a:p>
        </p:txBody>
      </p:sp>
      <p:sp>
        <p:nvSpPr>
          <p:cNvPr id="647" name="PlaceHolder 8"/>
          <p:cNvSpPr>
            <a:spLocks noGrp="1"/>
          </p:cNvSpPr>
          <p:nvPr>
            <p:ph type="sldNum" idx="159"/>
          </p:nvPr>
        </p:nvSpPr>
        <p:spPr>
          <a:xfrm>
            <a:off x="8929080" y="6289560"/>
            <a:ext cx="2742840" cy="364680"/>
          </a:xfrm>
          <a:prstGeom prst="rect">
            <a:avLst/>
          </a:prstGeom>
          <a:noFill/>
          <a:ln w="0">
            <a:noFill/>
          </a:ln>
        </p:spPr>
        <p:txBody>
          <a:bodyPr lIns="91440" tIns="45720" rIns="91440" bIns="45720" anchor="ctr">
            <a:noAutofit/>
          </a:bodyPr>
          <a:lstStyle>
            <a:lvl1pPr indent="0" algn="r" defTabSz="914400">
              <a:lnSpc>
                <a:spcPct val="100000"/>
              </a:lnSpc>
              <a:buNone/>
              <a:defRPr lang="en-US" sz="900" b="0" u="none" strike="noStrike">
                <a:solidFill>
                  <a:schemeClr val="lt2"/>
                </a:solidFill>
                <a:effectLst/>
                <a:uFillTx/>
                <a:latin typeface="Amazon Ember Display"/>
              </a:defRPr>
            </a:lvl1pPr>
          </a:lstStyle>
          <a:p>
            <a:pPr indent="0" algn="r" defTabSz="914400">
              <a:lnSpc>
                <a:spcPct val="100000"/>
              </a:lnSpc>
              <a:buNone/>
            </a:pPr>
            <a:fld id="{C348E6FC-249F-4B7F-8529-46F5EAB14B38}" type="slidenum">
              <a:rPr lang="en-US" sz="900" b="0" u="none" strike="noStrike">
                <a:solidFill>
                  <a:schemeClr val="lt2"/>
                </a:solidFill>
                <a:effectLst/>
                <a:uFillTx/>
                <a:latin typeface="Amazon Ember Display"/>
              </a:rPr>
              <a:t>‹#›</a:t>
            </a:fld>
            <a:endParaRPr lang="en-US" sz="900" b="0" u="none" strike="noStrike">
              <a:solidFill>
                <a:srgbClr val="FFFFFF"/>
              </a:solidFill>
              <a:effectLst/>
              <a:uFillTx/>
              <a:latin typeface="Times New Roman"/>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Default 17">
    <p:bg>
      <p:bgPr>
        <a:solidFill>
          <a:schemeClr val="dk1">
            <a:lumMod val="85000"/>
            <a:lumOff val="15000"/>
          </a:schemeClr>
        </a:solidFill>
        <a:effectLst/>
      </p:bgPr>
    </p:bg>
    <p:spTree>
      <p:nvGrpSpPr>
        <p:cNvPr id="1" name=""/>
        <p:cNvGrpSpPr/>
        <p:nvPr/>
      </p:nvGrpSpPr>
      <p:grpSpPr>
        <a:xfrm>
          <a:off x="0" y="0"/>
          <a:ext cx="0" cy="0"/>
          <a:chOff x="0" y="0"/>
          <a:chExt cx="0" cy="0"/>
        </a:xfrm>
      </p:grpSpPr>
      <p:pic>
        <p:nvPicPr>
          <p:cNvPr id="648" name="Picture 14"/>
          <p:cNvPicPr/>
          <p:nvPr/>
        </p:nvPicPr>
        <p:blipFill>
          <a:blip r:embed="rId2"/>
          <a:stretch/>
        </p:blipFill>
        <p:spPr>
          <a:xfrm>
            <a:off x="595440" y="6338160"/>
            <a:ext cx="365400" cy="218520"/>
          </a:xfrm>
          <a:prstGeom prst="rect">
            <a:avLst/>
          </a:prstGeom>
          <a:noFill/>
          <a:ln w="0">
            <a:noFill/>
          </a:ln>
        </p:spPr>
      </p:pic>
      <p:sp>
        <p:nvSpPr>
          <p:cNvPr id="649" name="TextBox 10"/>
          <p:cNvSpPr/>
          <p:nvPr/>
        </p:nvSpPr>
        <p:spPr>
          <a:xfrm>
            <a:off x="1141200" y="6389640"/>
            <a:ext cx="4452158" cy="183212"/>
          </a:xfrm>
          <a:prstGeom prst="rect">
            <a:avLst/>
          </a:prstGeom>
          <a:noFill/>
          <a:ln w="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p>
            <a:pPr defTabSz="914400">
              <a:lnSpc>
                <a:spcPct val="100000"/>
              </a:lnSpc>
            </a:pPr>
            <a:r>
              <a:rPr lang="en-US" sz="600" b="0" u="none" strike="noStrike" dirty="0">
                <a:solidFill>
                  <a:schemeClr val="lt2"/>
                </a:solidFill>
                <a:effectLst/>
                <a:uFillTx/>
                <a:latin typeface="Amazon Ember Display"/>
              </a:rPr>
              <a:t>© </a:t>
            </a:r>
            <a:r>
              <a:rPr lang="en-US" sz="600" b="0" u="none" strike="noStrike" dirty="0">
                <a:solidFill>
                  <a:schemeClr val="tx1"/>
                </a:solidFill>
                <a:effectLst/>
                <a:uFillTx/>
                <a:latin typeface="Amazon Ember Display"/>
              </a:rPr>
              <a:t>2026</a:t>
            </a:r>
            <a:r>
              <a:rPr lang="en-US" sz="600" b="0" u="none" strike="noStrike" dirty="0">
                <a:solidFill>
                  <a:schemeClr val="lt2"/>
                </a:solidFill>
                <a:effectLst/>
                <a:uFillTx/>
                <a:latin typeface="Amazon Ember Display"/>
              </a:rPr>
              <a:t>, Amazon Web Services, Inc. or its affiliates. All rights reserved. Amazon Confidential and Trademark.</a:t>
            </a:r>
            <a:endParaRPr lang="en-US" sz="600" b="0" u="none" strike="noStrike" dirty="0">
              <a:solidFill>
                <a:srgbClr val="FFFFFF"/>
              </a:solidFill>
              <a:effectLst/>
              <a:uFillTx/>
              <a:latin typeface="Arial"/>
            </a:endParaRPr>
          </a:p>
        </p:txBody>
      </p:sp>
      <p:sp>
        <p:nvSpPr>
          <p:cNvPr id="650" name="Slide Number Placeholder 5"/>
          <p:cNvSpPr/>
          <p:nvPr/>
        </p:nvSpPr>
        <p:spPr>
          <a:xfrm>
            <a:off x="8929080" y="6289560"/>
            <a:ext cx="2742840" cy="364680"/>
          </a:xfrm>
          <a:prstGeom prst="rect">
            <a:avLst/>
          </a:prstGeom>
          <a:noFill/>
          <a:ln w="0">
            <a:noFill/>
          </a:ln>
        </p:spPr>
        <p:style>
          <a:lnRef idx="0">
            <a:scrgbClr r="0" g="0" b="0"/>
          </a:lnRef>
          <a:fillRef idx="0">
            <a:scrgbClr r="0" g="0" b="0"/>
          </a:fillRef>
          <a:effectRef idx="0">
            <a:scrgbClr r="0" g="0" b="0"/>
          </a:effectRef>
          <a:fontRef idx="minor"/>
        </p:style>
        <p:txBody>
          <a:bodyPr anchor="ctr">
            <a:noAutofit/>
          </a:bodyPr>
          <a:lstStyle/>
          <a:p>
            <a:pPr algn="r" defTabSz="914400">
              <a:lnSpc>
                <a:spcPct val="100000"/>
              </a:lnSpc>
            </a:pPr>
            <a:fld id="{976958A3-6373-4896-AF0D-B54C8A1F704D}" type="slidenum">
              <a:rPr lang="en-US" sz="900" b="0" u="none" strike="noStrike">
                <a:solidFill>
                  <a:schemeClr val="lt2"/>
                </a:solidFill>
                <a:effectLst/>
                <a:uFillTx/>
                <a:latin typeface="Amazon Ember Display"/>
              </a:rPr>
              <a:t>‹#›</a:t>
            </a:fld>
            <a:endParaRPr lang="en-US" sz="900" b="0" u="none" strike="noStrike">
              <a:solidFill>
                <a:srgbClr val="FFFFFF"/>
              </a:solidFill>
              <a:effectLst/>
              <a:uFillTx/>
              <a:latin typeface="Arial"/>
            </a:endParaRPr>
          </a:p>
        </p:txBody>
      </p:sp>
      <p:sp>
        <p:nvSpPr>
          <p:cNvPr id="651" name="PlaceHolder 1"/>
          <p:cNvSpPr>
            <a:spLocks noGrp="1"/>
          </p:cNvSpPr>
          <p:nvPr>
            <p:ph type="title"/>
          </p:nvPr>
        </p:nvSpPr>
        <p:spPr>
          <a:xfrm>
            <a:off x="539280" y="917640"/>
            <a:ext cx="10972440" cy="535320"/>
          </a:xfrm>
          <a:prstGeom prst="rect">
            <a:avLst/>
          </a:prstGeom>
          <a:noFill/>
          <a:ln w="0">
            <a:noFill/>
          </a:ln>
        </p:spPr>
        <p:txBody>
          <a:bodyPr lIns="91440" tIns="45720" rIns="91440" bIns="45720" anchor="ctr">
            <a:noAutofit/>
          </a:bodyPr>
          <a:lstStyle/>
          <a:p>
            <a:pPr indent="0" defTabSz="914400">
              <a:lnSpc>
                <a:spcPct val="90000"/>
              </a:lnSpc>
              <a:buNone/>
            </a:pPr>
            <a:r>
              <a:rPr lang="en-US" sz="3600" b="0" u="none" strike="noStrike">
                <a:solidFill>
                  <a:schemeClr val="lt1"/>
                </a:solidFill>
                <a:effectLst/>
                <a:uFillTx/>
                <a:latin typeface="Amazon Ember Display"/>
                <a:ea typeface="Amazon Ember Display"/>
              </a:rPr>
              <a:t>Three-column layout with subheadings</a:t>
            </a:r>
            <a:endParaRPr lang="en-US" sz="3600" b="0" u="none" strike="noStrike">
              <a:solidFill>
                <a:schemeClr val="lt1"/>
              </a:solidFill>
              <a:effectLst/>
              <a:uFillTx/>
              <a:latin typeface="Calibri"/>
            </a:endParaRPr>
          </a:p>
        </p:txBody>
      </p:sp>
      <p:sp>
        <p:nvSpPr>
          <p:cNvPr id="652" name="PlaceHolder 2"/>
          <p:cNvSpPr>
            <a:spLocks noGrp="1"/>
          </p:cNvSpPr>
          <p:nvPr>
            <p:ph type="body"/>
          </p:nvPr>
        </p:nvSpPr>
        <p:spPr>
          <a:xfrm>
            <a:off x="609480" y="1743480"/>
            <a:ext cx="3483360" cy="369000"/>
          </a:xfrm>
          <a:prstGeom prst="rect">
            <a:avLst/>
          </a:prstGeom>
          <a:noFill/>
          <a:ln w="0">
            <a:noFill/>
          </a:ln>
        </p:spPr>
        <p:txBody>
          <a:bodyPr lIns="0" tIns="45720" rIns="0" bIns="45720" anchor="t">
            <a:noAutofit/>
          </a:bodyPr>
          <a:lstStyle/>
          <a:p>
            <a:pPr indent="0" defTabSz="914400">
              <a:lnSpc>
                <a:spcPct val="90000"/>
              </a:lnSpc>
              <a:spcBef>
                <a:spcPts val="1001"/>
              </a:spcBef>
              <a:buNone/>
              <a:tabLst>
                <a:tab pos="0" algn="l"/>
              </a:tabLst>
            </a:pPr>
            <a:r>
              <a:rPr lang="en-US" sz="2000" b="0" u="none" strike="noStrike">
                <a:solidFill>
                  <a:schemeClr val="accent1"/>
                </a:solidFill>
                <a:effectLst/>
                <a:uFillTx/>
                <a:latin typeface="Amazon Ember Display"/>
                <a:ea typeface="Amazon Ember Display"/>
              </a:rPr>
              <a:t>Enter heading here</a:t>
            </a:r>
            <a:endParaRPr lang="en-US" sz="2000" b="0" u="none" strike="noStrike">
              <a:solidFill>
                <a:schemeClr val="lt1"/>
              </a:solidFill>
              <a:effectLst/>
              <a:uFillTx/>
              <a:latin typeface="Amazon Ember Display"/>
            </a:endParaRPr>
          </a:p>
        </p:txBody>
      </p:sp>
      <p:sp>
        <p:nvSpPr>
          <p:cNvPr id="653" name="PlaceHolder 3"/>
          <p:cNvSpPr>
            <a:spLocks noGrp="1"/>
          </p:cNvSpPr>
          <p:nvPr>
            <p:ph type="body"/>
          </p:nvPr>
        </p:nvSpPr>
        <p:spPr>
          <a:xfrm>
            <a:off x="609480" y="2141640"/>
            <a:ext cx="3483360" cy="1134360"/>
          </a:xfrm>
          <a:prstGeom prst="rect">
            <a:avLst/>
          </a:prstGeom>
          <a:noFill/>
          <a:ln w="0">
            <a:noFill/>
          </a:ln>
        </p:spPr>
        <p:txBody>
          <a:bodyPr lIns="0" tIns="45720" rIns="0" bIns="45720" anchor="t">
            <a:noAutofit/>
          </a:bodyPr>
          <a:lstStyle/>
          <a:p>
            <a:pPr indent="0" defTabSz="914400">
              <a:lnSpc>
                <a:spcPct val="90000"/>
              </a:lnSpc>
              <a:spcBef>
                <a:spcPts val="1001"/>
              </a:spcBef>
              <a:buNone/>
              <a:tabLst>
                <a:tab pos="0" algn="l"/>
              </a:tabLst>
            </a:pPr>
            <a:r>
              <a:rPr lang="en-US" sz="1800" b="0" u="none" strike="noStrike">
                <a:solidFill>
                  <a:schemeClr val="lt1"/>
                </a:solidFill>
                <a:effectLst/>
                <a:uFillTx/>
                <a:latin typeface="Amazon Ember Display"/>
                <a:ea typeface="Amazon Ember Display"/>
              </a:rPr>
              <a:t>Enter text or click icon to add media</a:t>
            </a:r>
            <a:endParaRPr lang="en-US" sz="1800" b="0" u="none" strike="noStrike">
              <a:solidFill>
                <a:schemeClr val="lt1"/>
              </a:solidFill>
              <a:effectLst/>
              <a:uFillTx/>
              <a:latin typeface="Amazon Ember Display"/>
            </a:endParaRPr>
          </a:p>
          <a:p>
            <a:pPr marL="285840" indent="0" defTabSz="914400">
              <a:lnSpc>
                <a:spcPct val="90000"/>
              </a:lnSpc>
              <a:spcBef>
                <a:spcPts val="499"/>
              </a:spcBef>
              <a:buNone/>
              <a:tabLst>
                <a:tab pos="0" algn="l"/>
              </a:tabLst>
            </a:pPr>
            <a:r>
              <a:rPr lang="en-US" sz="1600" b="0" u="none" strike="noStrike">
                <a:solidFill>
                  <a:schemeClr val="lt1"/>
                </a:solidFill>
                <a:effectLst/>
                <a:uFillTx/>
                <a:latin typeface="Amazon Ember Display"/>
                <a:ea typeface="Amazon Ember Display"/>
              </a:rPr>
              <a:t>Second level</a:t>
            </a:r>
            <a:endParaRPr lang="en-US" sz="1600" b="0" u="none" strike="noStrike">
              <a:solidFill>
                <a:schemeClr val="lt1"/>
              </a:solidFill>
              <a:effectLst/>
              <a:uFillTx/>
              <a:latin typeface="Amazon Ember Display"/>
            </a:endParaRPr>
          </a:p>
          <a:p>
            <a:pPr marL="628560" indent="0" defTabSz="914400">
              <a:lnSpc>
                <a:spcPct val="90000"/>
              </a:lnSpc>
              <a:spcBef>
                <a:spcPts val="499"/>
              </a:spcBef>
              <a:buNone/>
              <a:tabLst>
                <a:tab pos="0" algn="l"/>
              </a:tabLst>
            </a:pPr>
            <a:r>
              <a:rPr lang="en-US" sz="1400" b="0" u="none" strike="noStrike">
                <a:solidFill>
                  <a:schemeClr val="lt1"/>
                </a:solidFill>
                <a:effectLst/>
                <a:uFillTx/>
                <a:latin typeface="Amazon Ember Display"/>
                <a:ea typeface="Amazon Ember Display"/>
              </a:rPr>
              <a:t>Third level</a:t>
            </a:r>
            <a:endParaRPr lang="en-US" sz="1400" b="0" u="none" strike="noStrike">
              <a:solidFill>
                <a:schemeClr val="lt1"/>
              </a:solidFill>
              <a:effectLst/>
              <a:uFillTx/>
              <a:latin typeface="Amazon Ember Display"/>
            </a:endParaRPr>
          </a:p>
        </p:txBody>
      </p:sp>
      <p:sp>
        <p:nvSpPr>
          <p:cNvPr id="654" name="PlaceHolder 4"/>
          <p:cNvSpPr>
            <a:spLocks noGrp="1"/>
          </p:cNvSpPr>
          <p:nvPr>
            <p:ph type="body"/>
          </p:nvPr>
        </p:nvSpPr>
        <p:spPr>
          <a:xfrm>
            <a:off x="4354200" y="1743480"/>
            <a:ext cx="3483360" cy="369000"/>
          </a:xfrm>
          <a:prstGeom prst="rect">
            <a:avLst/>
          </a:prstGeom>
          <a:noFill/>
          <a:ln w="0">
            <a:noFill/>
          </a:ln>
        </p:spPr>
        <p:txBody>
          <a:bodyPr lIns="0" tIns="45720" rIns="0" bIns="45720" anchor="t">
            <a:noAutofit/>
          </a:bodyPr>
          <a:lstStyle/>
          <a:p>
            <a:pPr indent="0" defTabSz="914400">
              <a:lnSpc>
                <a:spcPct val="90000"/>
              </a:lnSpc>
              <a:spcBef>
                <a:spcPts val="1001"/>
              </a:spcBef>
              <a:buNone/>
              <a:tabLst>
                <a:tab pos="0" algn="l"/>
              </a:tabLst>
            </a:pPr>
            <a:r>
              <a:rPr lang="en-US" sz="2000" b="0" u="none" strike="noStrike">
                <a:solidFill>
                  <a:schemeClr val="accent1"/>
                </a:solidFill>
                <a:effectLst/>
                <a:uFillTx/>
                <a:latin typeface="Amazon Ember Display"/>
                <a:ea typeface="Amazon Ember Display"/>
              </a:rPr>
              <a:t>Enter heading here</a:t>
            </a:r>
            <a:endParaRPr lang="en-US" sz="2000" b="0" u="none" strike="noStrike">
              <a:solidFill>
                <a:schemeClr val="lt1"/>
              </a:solidFill>
              <a:effectLst/>
              <a:uFillTx/>
              <a:latin typeface="Amazon Ember Display"/>
            </a:endParaRPr>
          </a:p>
        </p:txBody>
      </p:sp>
      <p:sp>
        <p:nvSpPr>
          <p:cNvPr id="655" name="PlaceHolder 5"/>
          <p:cNvSpPr>
            <a:spLocks noGrp="1"/>
          </p:cNvSpPr>
          <p:nvPr>
            <p:ph type="body"/>
          </p:nvPr>
        </p:nvSpPr>
        <p:spPr>
          <a:xfrm>
            <a:off x="4354200" y="2141640"/>
            <a:ext cx="3483360" cy="1134360"/>
          </a:xfrm>
          <a:prstGeom prst="rect">
            <a:avLst/>
          </a:prstGeom>
          <a:noFill/>
          <a:ln w="0">
            <a:noFill/>
          </a:ln>
        </p:spPr>
        <p:txBody>
          <a:bodyPr lIns="0" tIns="45720" rIns="0" bIns="45720" anchor="t">
            <a:noAutofit/>
          </a:bodyPr>
          <a:lstStyle/>
          <a:p>
            <a:pPr indent="0" defTabSz="914400">
              <a:lnSpc>
                <a:spcPct val="90000"/>
              </a:lnSpc>
              <a:spcBef>
                <a:spcPts val="1001"/>
              </a:spcBef>
              <a:buNone/>
              <a:tabLst>
                <a:tab pos="0" algn="l"/>
              </a:tabLst>
            </a:pPr>
            <a:r>
              <a:rPr lang="en-US" sz="1800" b="0" u="none" strike="noStrike">
                <a:solidFill>
                  <a:schemeClr val="lt1"/>
                </a:solidFill>
                <a:effectLst/>
                <a:uFillTx/>
                <a:latin typeface="Amazon Ember Display"/>
                <a:ea typeface="Amazon Ember Display"/>
              </a:rPr>
              <a:t>Enter text or click icon to add media</a:t>
            </a:r>
            <a:endParaRPr lang="en-US" sz="1800" b="0" u="none" strike="noStrike">
              <a:solidFill>
                <a:schemeClr val="lt1"/>
              </a:solidFill>
              <a:effectLst/>
              <a:uFillTx/>
              <a:latin typeface="Amazon Ember Display"/>
            </a:endParaRPr>
          </a:p>
          <a:p>
            <a:pPr marL="285840" indent="0" defTabSz="914400">
              <a:lnSpc>
                <a:spcPct val="90000"/>
              </a:lnSpc>
              <a:spcBef>
                <a:spcPts val="499"/>
              </a:spcBef>
              <a:buNone/>
              <a:tabLst>
                <a:tab pos="0" algn="l"/>
              </a:tabLst>
            </a:pPr>
            <a:r>
              <a:rPr lang="en-US" sz="1600" b="0" u="none" strike="noStrike">
                <a:solidFill>
                  <a:schemeClr val="lt1"/>
                </a:solidFill>
                <a:effectLst/>
                <a:uFillTx/>
                <a:latin typeface="Amazon Ember Display"/>
                <a:ea typeface="Amazon Ember Display"/>
              </a:rPr>
              <a:t>Second level</a:t>
            </a:r>
            <a:endParaRPr lang="en-US" sz="1600" b="0" u="none" strike="noStrike">
              <a:solidFill>
                <a:schemeClr val="lt1"/>
              </a:solidFill>
              <a:effectLst/>
              <a:uFillTx/>
              <a:latin typeface="Amazon Ember Display"/>
            </a:endParaRPr>
          </a:p>
          <a:p>
            <a:pPr marL="628560" indent="0" defTabSz="914400">
              <a:lnSpc>
                <a:spcPct val="90000"/>
              </a:lnSpc>
              <a:spcBef>
                <a:spcPts val="499"/>
              </a:spcBef>
              <a:buNone/>
              <a:tabLst>
                <a:tab pos="0" algn="l"/>
              </a:tabLst>
            </a:pPr>
            <a:r>
              <a:rPr lang="en-US" sz="1400" b="0" u="none" strike="noStrike">
                <a:solidFill>
                  <a:schemeClr val="lt1"/>
                </a:solidFill>
                <a:effectLst/>
                <a:uFillTx/>
                <a:latin typeface="Amazon Ember Display"/>
                <a:ea typeface="Amazon Ember Display"/>
              </a:rPr>
              <a:t>Third level</a:t>
            </a:r>
            <a:endParaRPr lang="en-US" sz="1400" b="0" u="none" strike="noStrike">
              <a:solidFill>
                <a:schemeClr val="lt1"/>
              </a:solidFill>
              <a:effectLst/>
              <a:uFillTx/>
              <a:latin typeface="Amazon Ember Display"/>
            </a:endParaRPr>
          </a:p>
        </p:txBody>
      </p:sp>
      <p:sp>
        <p:nvSpPr>
          <p:cNvPr id="656" name="PlaceHolder 6"/>
          <p:cNvSpPr>
            <a:spLocks noGrp="1"/>
          </p:cNvSpPr>
          <p:nvPr>
            <p:ph type="body"/>
          </p:nvPr>
        </p:nvSpPr>
        <p:spPr>
          <a:xfrm>
            <a:off x="8098560" y="1743480"/>
            <a:ext cx="3483360" cy="369000"/>
          </a:xfrm>
          <a:prstGeom prst="rect">
            <a:avLst/>
          </a:prstGeom>
          <a:noFill/>
          <a:ln w="0">
            <a:noFill/>
          </a:ln>
        </p:spPr>
        <p:txBody>
          <a:bodyPr lIns="0" tIns="45720" rIns="0" bIns="45720" anchor="t">
            <a:noAutofit/>
          </a:bodyPr>
          <a:lstStyle/>
          <a:p>
            <a:pPr indent="0" defTabSz="914400">
              <a:lnSpc>
                <a:spcPct val="90000"/>
              </a:lnSpc>
              <a:spcBef>
                <a:spcPts val="1001"/>
              </a:spcBef>
              <a:buNone/>
              <a:tabLst>
                <a:tab pos="0" algn="l"/>
              </a:tabLst>
            </a:pPr>
            <a:r>
              <a:rPr lang="en-US" sz="2000" b="0" u="none" strike="noStrike">
                <a:solidFill>
                  <a:schemeClr val="accent1"/>
                </a:solidFill>
                <a:effectLst/>
                <a:uFillTx/>
                <a:latin typeface="Amazon Ember Display"/>
                <a:ea typeface="Amazon Ember Display"/>
              </a:rPr>
              <a:t>Enter heading here</a:t>
            </a:r>
            <a:endParaRPr lang="en-US" sz="2000" b="0" u="none" strike="noStrike">
              <a:solidFill>
                <a:schemeClr val="lt1"/>
              </a:solidFill>
              <a:effectLst/>
              <a:uFillTx/>
              <a:latin typeface="Amazon Ember Display"/>
            </a:endParaRPr>
          </a:p>
        </p:txBody>
      </p:sp>
      <p:sp>
        <p:nvSpPr>
          <p:cNvPr id="657" name="PlaceHolder 7"/>
          <p:cNvSpPr>
            <a:spLocks noGrp="1"/>
          </p:cNvSpPr>
          <p:nvPr>
            <p:ph type="body"/>
          </p:nvPr>
        </p:nvSpPr>
        <p:spPr>
          <a:xfrm>
            <a:off x="8098560" y="2141640"/>
            <a:ext cx="3483360" cy="1134360"/>
          </a:xfrm>
          <a:prstGeom prst="rect">
            <a:avLst/>
          </a:prstGeom>
          <a:noFill/>
          <a:ln w="0">
            <a:noFill/>
          </a:ln>
        </p:spPr>
        <p:txBody>
          <a:bodyPr lIns="0" tIns="45720" rIns="0" bIns="45720" anchor="t">
            <a:noAutofit/>
          </a:bodyPr>
          <a:lstStyle/>
          <a:p>
            <a:pPr indent="0" defTabSz="914400">
              <a:lnSpc>
                <a:spcPct val="90000"/>
              </a:lnSpc>
              <a:spcBef>
                <a:spcPts val="1001"/>
              </a:spcBef>
              <a:buNone/>
              <a:tabLst>
                <a:tab pos="0" algn="l"/>
              </a:tabLst>
            </a:pPr>
            <a:r>
              <a:rPr lang="en-US" sz="1800" b="0" u="none" strike="noStrike">
                <a:solidFill>
                  <a:schemeClr val="lt1"/>
                </a:solidFill>
                <a:effectLst/>
                <a:uFillTx/>
                <a:latin typeface="Amazon Ember Display"/>
                <a:ea typeface="Amazon Ember Display"/>
              </a:rPr>
              <a:t>Enter text or click icon to add media</a:t>
            </a:r>
            <a:endParaRPr lang="en-US" sz="1800" b="0" u="none" strike="noStrike">
              <a:solidFill>
                <a:schemeClr val="lt1"/>
              </a:solidFill>
              <a:effectLst/>
              <a:uFillTx/>
              <a:latin typeface="Amazon Ember Display"/>
            </a:endParaRPr>
          </a:p>
          <a:p>
            <a:pPr marL="285840" indent="0" defTabSz="914400">
              <a:lnSpc>
                <a:spcPct val="90000"/>
              </a:lnSpc>
              <a:spcBef>
                <a:spcPts val="499"/>
              </a:spcBef>
              <a:buNone/>
              <a:tabLst>
                <a:tab pos="0" algn="l"/>
              </a:tabLst>
            </a:pPr>
            <a:r>
              <a:rPr lang="en-US" sz="1600" b="0" u="none" strike="noStrike">
                <a:solidFill>
                  <a:schemeClr val="lt1"/>
                </a:solidFill>
                <a:effectLst/>
                <a:uFillTx/>
                <a:latin typeface="Amazon Ember Display"/>
                <a:ea typeface="Amazon Ember Display"/>
              </a:rPr>
              <a:t>Second level</a:t>
            </a:r>
            <a:endParaRPr lang="en-US" sz="1600" b="0" u="none" strike="noStrike">
              <a:solidFill>
                <a:schemeClr val="lt1"/>
              </a:solidFill>
              <a:effectLst/>
              <a:uFillTx/>
              <a:latin typeface="Amazon Ember Display"/>
            </a:endParaRPr>
          </a:p>
          <a:p>
            <a:pPr marL="628560" indent="0" defTabSz="914400">
              <a:lnSpc>
                <a:spcPct val="90000"/>
              </a:lnSpc>
              <a:spcBef>
                <a:spcPts val="499"/>
              </a:spcBef>
              <a:buNone/>
              <a:tabLst>
                <a:tab pos="0" algn="l"/>
              </a:tabLst>
            </a:pPr>
            <a:r>
              <a:rPr lang="en-US" sz="1400" b="0" u="none" strike="noStrike">
                <a:solidFill>
                  <a:schemeClr val="lt1"/>
                </a:solidFill>
                <a:effectLst/>
                <a:uFillTx/>
                <a:latin typeface="Amazon Ember Display"/>
                <a:ea typeface="Amazon Ember Display"/>
              </a:rPr>
              <a:t>Third level</a:t>
            </a:r>
            <a:endParaRPr lang="en-US" sz="1400" b="0" u="none" strike="noStrike">
              <a:solidFill>
                <a:schemeClr val="lt1"/>
              </a:solidFill>
              <a:effectLst/>
              <a:uFillTx/>
              <a:latin typeface="Amazon Ember Display"/>
            </a:endParaRPr>
          </a:p>
        </p:txBody>
      </p:sp>
      <p:sp>
        <p:nvSpPr>
          <p:cNvPr id="658" name="PlaceHolder 8"/>
          <p:cNvSpPr>
            <a:spLocks noGrp="1"/>
          </p:cNvSpPr>
          <p:nvPr>
            <p:ph type="dt" idx="160"/>
          </p:nvPr>
        </p:nvSpPr>
        <p:spPr>
          <a:xfrm>
            <a:off x="838080" y="6953400"/>
            <a:ext cx="2742840" cy="364680"/>
          </a:xfrm>
          <a:prstGeom prst="rect">
            <a:avLst/>
          </a:prstGeom>
          <a:noFill/>
          <a:ln w="0">
            <a:noFill/>
          </a:ln>
        </p:spPr>
        <p:txBody>
          <a:bodyPr lIns="91440" tIns="45720" rIns="91440" bIns="45720" anchor="ctr">
            <a:noAutofit/>
          </a:bodyPr>
          <a:lstStyle>
            <a:lvl1pPr indent="0" defTabSz="914400">
              <a:lnSpc>
                <a:spcPct val="100000"/>
              </a:lnSpc>
              <a:buNone/>
              <a:defRPr lang="en-US" sz="900" b="0" u="none" strike="noStrike">
                <a:solidFill>
                  <a:schemeClr val="lt1">
                    <a:tint val="75000"/>
                  </a:schemeClr>
                </a:solidFill>
                <a:effectLst/>
                <a:uFillTx/>
                <a:latin typeface="Amazon Ember Display"/>
              </a:defRPr>
            </a:lvl1pPr>
          </a:lstStyle>
          <a:p>
            <a:pPr indent="0" defTabSz="914400">
              <a:lnSpc>
                <a:spcPct val="100000"/>
              </a:lnSpc>
              <a:buNone/>
            </a:pPr>
            <a:r>
              <a:rPr lang="en-US" sz="900" b="0" u="none" strike="noStrike">
                <a:solidFill>
                  <a:schemeClr val="lt1">
                    <a:tint val="75000"/>
                  </a:schemeClr>
                </a:solidFill>
                <a:effectLst/>
                <a:uFillTx/>
                <a:latin typeface="Amazon Ember Display"/>
              </a:rPr>
              <a:t>&lt;date/time&gt;</a:t>
            </a:r>
            <a:endParaRPr lang="en-US" sz="900" b="0" u="none" strike="noStrike">
              <a:solidFill>
                <a:srgbClr val="FFFFFF"/>
              </a:solidFill>
              <a:effectLst/>
              <a:uFillTx/>
              <a:latin typeface="Times New Roman"/>
            </a:endParaRPr>
          </a:p>
        </p:txBody>
      </p:sp>
      <p:sp>
        <p:nvSpPr>
          <p:cNvPr id="659" name="PlaceHolder 9"/>
          <p:cNvSpPr>
            <a:spLocks noGrp="1"/>
          </p:cNvSpPr>
          <p:nvPr>
            <p:ph type="ftr" idx="161"/>
          </p:nvPr>
        </p:nvSpPr>
        <p:spPr>
          <a:xfrm>
            <a:off x="4038480" y="6953400"/>
            <a:ext cx="4114440" cy="364680"/>
          </a:xfrm>
          <a:prstGeom prst="rect">
            <a:avLst/>
          </a:prstGeom>
          <a:noFill/>
          <a:ln w="0">
            <a:noFill/>
          </a:ln>
        </p:spPr>
        <p:txBody>
          <a:bodyPr lIns="91440" tIns="45720" rIns="91440" bIns="45720" anchor="ctr">
            <a:noAutofit/>
          </a:bodyPr>
          <a:lstStyle>
            <a:lvl1pPr indent="0" algn="ctr">
              <a:buNone/>
              <a:defRPr lang="en-US" sz="1400" b="0" u="none" strike="noStrike">
                <a:solidFill>
                  <a:srgbClr val="FFFFFF"/>
                </a:solidFill>
                <a:effectLst/>
                <a:uFillTx/>
                <a:latin typeface="Times New Roman"/>
              </a:defRPr>
            </a:lvl1pPr>
          </a:lstStyle>
          <a:p>
            <a:pPr indent="0" algn="ctr">
              <a:buNone/>
            </a:pPr>
            <a:r>
              <a:rPr lang="en-US" sz="1400" b="0" u="none" strike="noStrike">
                <a:solidFill>
                  <a:srgbClr val="FFFFFF"/>
                </a:solidFill>
                <a:effectLst/>
                <a:uFillTx/>
                <a:latin typeface="Times New Roman"/>
              </a:rPr>
              <a:t>&lt;footer&gt;</a:t>
            </a:r>
          </a:p>
        </p:txBody>
      </p:sp>
      <p:sp>
        <p:nvSpPr>
          <p:cNvPr id="660" name="PlaceHolder 10"/>
          <p:cNvSpPr>
            <a:spLocks noGrp="1"/>
          </p:cNvSpPr>
          <p:nvPr>
            <p:ph type="sldNum" idx="162"/>
          </p:nvPr>
        </p:nvSpPr>
        <p:spPr>
          <a:xfrm>
            <a:off x="8929080" y="6289560"/>
            <a:ext cx="2742840" cy="364680"/>
          </a:xfrm>
          <a:prstGeom prst="rect">
            <a:avLst/>
          </a:prstGeom>
          <a:noFill/>
          <a:ln w="0">
            <a:noFill/>
          </a:ln>
        </p:spPr>
        <p:txBody>
          <a:bodyPr lIns="91440" tIns="45720" rIns="91440" bIns="45720" anchor="ctr">
            <a:noAutofit/>
          </a:bodyPr>
          <a:lstStyle>
            <a:lvl1pPr indent="0" algn="r" defTabSz="914400">
              <a:lnSpc>
                <a:spcPct val="100000"/>
              </a:lnSpc>
              <a:buNone/>
              <a:defRPr lang="en-US" sz="900" b="0" u="none" strike="noStrike">
                <a:solidFill>
                  <a:schemeClr val="lt2"/>
                </a:solidFill>
                <a:effectLst/>
                <a:uFillTx/>
                <a:latin typeface="Amazon Ember Display"/>
              </a:defRPr>
            </a:lvl1pPr>
          </a:lstStyle>
          <a:p>
            <a:pPr indent="0" algn="r" defTabSz="914400">
              <a:lnSpc>
                <a:spcPct val="100000"/>
              </a:lnSpc>
              <a:buNone/>
            </a:pPr>
            <a:fld id="{CCFCB86E-945D-4391-BA09-7015D74EE081}" type="slidenum">
              <a:rPr lang="en-US" sz="900" b="0" u="none" strike="noStrike">
                <a:solidFill>
                  <a:schemeClr val="lt2"/>
                </a:solidFill>
                <a:effectLst/>
                <a:uFillTx/>
                <a:latin typeface="Amazon Ember Display"/>
              </a:rPr>
              <a:t>‹#›</a:t>
            </a:fld>
            <a:endParaRPr lang="en-US" sz="900" b="0" u="none" strike="noStrike">
              <a:solidFill>
                <a:srgbClr val="FFFFFF"/>
              </a:solidFill>
              <a:effectLst/>
              <a:uFillTx/>
              <a:latin typeface="Times New Roman"/>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Default 18">
    <p:bg>
      <p:bgPr>
        <a:solidFill>
          <a:schemeClr val="dk1">
            <a:lumMod val="85000"/>
            <a:lumOff val="15000"/>
          </a:schemeClr>
        </a:solidFill>
        <a:effectLst/>
      </p:bgPr>
    </p:bg>
    <p:spTree>
      <p:nvGrpSpPr>
        <p:cNvPr id="1" name=""/>
        <p:cNvGrpSpPr/>
        <p:nvPr/>
      </p:nvGrpSpPr>
      <p:grpSpPr>
        <a:xfrm>
          <a:off x="0" y="0"/>
          <a:ext cx="0" cy="0"/>
          <a:chOff x="0" y="0"/>
          <a:chExt cx="0" cy="0"/>
        </a:xfrm>
      </p:grpSpPr>
      <p:pic>
        <p:nvPicPr>
          <p:cNvPr id="661" name="Picture 14"/>
          <p:cNvPicPr/>
          <p:nvPr/>
        </p:nvPicPr>
        <p:blipFill>
          <a:blip r:embed="rId2"/>
          <a:stretch/>
        </p:blipFill>
        <p:spPr>
          <a:xfrm>
            <a:off x="595440" y="6338160"/>
            <a:ext cx="365400" cy="218520"/>
          </a:xfrm>
          <a:prstGeom prst="rect">
            <a:avLst/>
          </a:prstGeom>
          <a:noFill/>
          <a:ln w="0">
            <a:noFill/>
          </a:ln>
        </p:spPr>
      </p:pic>
      <p:sp>
        <p:nvSpPr>
          <p:cNvPr id="662" name="TextBox 10"/>
          <p:cNvSpPr/>
          <p:nvPr/>
        </p:nvSpPr>
        <p:spPr>
          <a:xfrm>
            <a:off x="1141200" y="6389640"/>
            <a:ext cx="4452158" cy="183212"/>
          </a:xfrm>
          <a:prstGeom prst="rect">
            <a:avLst/>
          </a:prstGeom>
          <a:noFill/>
          <a:ln w="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p>
            <a:pPr defTabSz="914400">
              <a:lnSpc>
                <a:spcPct val="100000"/>
              </a:lnSpc>
            </a:pPr>
            <a:r>
              <a:rPr lang="en-US" sz="600" b="0" u="none" strike="noStrike" dirty="0">
                <a:solidFill>
                  <a:schemeClr val="lt2"/>
                </a:solidFill>
                <a:effectLst/>
                <a:uFillTx/>
                <a:latin typeface="Amazon Ember Display"/>
              </a:rPr>
              <a:t>© </a:t>
            </a:r>
            <a:r>
              <a:rPr lang="en-US" sz="600" b="0" u="none" strike="noStrike" dirty="0">
                <a:solidFill>
                  <a:schemeClr val="tx1"/>
                </a:solidFill>
                <a:effectLst/>
                <a:uFillTx/>
                <a:latin typeface="Amazon Ember Display"/>
              </a:rPr>
              <a:t>2026</a:t>
            </a:r>
            <a:r>
              <a:rPr lang="en-US" sz="600" b="0" u="none" strike="noStrike" dirty="0">
                <a:solidFill>
                  <a:schemeClr val="lt2"/>
                </a:solidFill>
                <a:effectLst/>
                <a:uFillTx/>
                <a:latin typeface="Amazon Ember Display"/>
              </a:rPr>
              <a:t>, Amazon Web Services, Inc. or its affiliates. All rights reserved. Amazon Confidential and Trademark.</a:t>
            </a:r>
            <a:endParaRPr lang="en-US" sz="600" b="0" u="none" strike="noStrike" dirty="0">
              <a:solidFill>
                <a:srgbClr val="FFFFFF"/>
              </a:solidFill>
              <a:effectLst/>
              <a:uFillTx/>
              <a:latin typeface="Arial"/>
            </a:endParaRPr>
          </a:p>
        </p:txBody>
      </p:sp>
      <p:sp>
        <p:nvSpPr>
          <p:cNvPr id="663" name="Slide Number Placeholder 5"/>
          <p:cNvSpPr/>
          <p:nvPr/>
        </p:nvSpPr>
        <p:spPr>
          <a:xfrm>
            <a:off x="8929080" y="6289560"/>
            <a:ext cx="2742840" cy="364680"/>
          </a:xfrm>
          <a:prstGeom prst="rect">
            <a:avLst/>
          </a:prstGeom>
          <a:noFill/>
          <a:ln w="0">
            <a:noFill/>
          </a:ln>
        </p:spPr>
        <p:style>
          <a:lnRef idx="0">
            <a:scrgbClr r="0" g="0" b="0"/>
          </a:lnRef>
          <a:fillRef idx="0">
            <a:scrgbClr r="0" g="0" b="0"/>
          </a:fillRef>
          <a:effectRef idx="0">
            <a:scrgbClr r="0" g="0" b="0"/>
          </a:effectRef>
          <a:fontRef idx="minor"/>
        </p:style>
        <p:txBody>
          <a:bodyPr anchor="ctr">
            <a:noAutofit/>
          </a:bodyPr>
          <a:lstStyle/>
          <a:p>
            <a:pPr algn="r" defTabSz="914400">
              <a:lnSpc>
                <a:spcPct val="100000"/>
              </a:lnSpc>
            </a:pPr>
            <a:fld id="{308A06AC-2075-4114-AD26-298CCEC41EED}" type="slidenum">
              <a:rPr lang="en-US" sz="900" b="0" u="none" strike="noStrike">
                <a:solidFill>
                  <a:schemeClr val="lt2"/>
                </a:solidFill>
                <a:effectLst/>
                <a:uFillTx/>
                <a:latin typeface="Amazon Ember Display"/>
              </a:rPr>
              <a:t>‹#›</a:t>
            </a:fld>
            <a:endParaRPr lang="en-US" sz="900" b="0" u="none" strike="noStrike">
              <a:solidFill>
                <a:srgbClr val="FFFFFF"/>
              </a:solidFill>
              <a:effectLst/>
              <a:uFillTx/>
              <a:latin typeface="Arial"/>
            </a:endParaRPr>
          </a:p>
        </p:txBody>
      </p:sp>
      <p:sp>
        <p:nvSpPr>
          <p:cNvPr id="664" name="PlaceHolder 1"/>
          <p:cNvSpPr>
            <a:spLocks noGrp="1"/>
          </p:cNvSpPr>
          <p:nvPr>
            <p:ph type="title"/>
          </p:nvPr>
        </p:nvSpPr>
        <p:spPr>
          <a:xfrm>
            <a:off x="539280" y="917640"/>
            <a:ext cx="10972440" cy="535320"/>
          </a:xfrm>
          <a:prstGeom prst="rect">
            <a:avLst/>
          </a:prstGeom>
          <a:noFill/>
          <a:ln w="0">
            <a:noFill/>
          </a:ln>
        </p:spPr>
        <p:txBody>
          <a:bodyPr lIns="91440" tIns="45720" rIns="91440" bIns="45720" anchor="ctr">
            <a:noAutofit/>
          </a:bodyPr>
          <a:lstStyle/>
          <a:p>
            <a:pPr indent="0" defTabSz="914400">
              <a:lnSpc>
                <a:spcPct val="90000"/>
              </a:lnSpc>
              <a:buNone/>
            </a:pPr>
            <a:r>
              <a:rPr lang="en-US" sz="3600" b="0" u="none" strike="noStrike">
                <a:solidFill>
                  <a:schemeClr val="lt1"/>
                </a:solidFill>
                <a:effectLst/>
                <a:uFillTx/>
                <a:latin typeface="Amazon Ember Display"/>
                <a:ea typeface="Amazon Ember Display"/>
              </a:rPr>
              <a:t>Three-column layout with subheadings and images</a:t>
            </a:r>
            <a:endParaRPr lang="en-US" sz="3600" b="0" u="none" strike="noStrike">
              <a:solidFill>
                <a:schemeClr val="lt1"/>
              </a:solidFill>
              <a:effectLst/>
              <a:uFillTx/>
              <a:latin typeface="Calibri"/>
            </a:endParaRPr>
          </a:p>
        </p:txBody>
      </p:sp>
      <p:sp>
        <p:nvSpPr>
          <p:cNvPr id="665" name="PlaceHolder 2"/>
          <p:cNvSpPr>
            <a:spLocks noGrp="1"/>
          </p:cNvSpPr>
          <p:nvPr>
            <p:ph type="body"/>
          </p:nvPr>
        </p:nvSpPr>
        <p:spPr>
          <a:xfrm>
            <a:off x="609480" y="3286800"/>
            <a:ext cx="3483360" cy="369000"/>
          </a:xfrm>
          <a:prstGeom prst="rect">
            <a:avLst/>
          </a:prstGeom>
          <a:noFill/>
          <a:ln w="0">
            <a:noFill/>
          </a:ln>
        </p:spPr>
        <p:txBody>
          <a:bodyPr lIns="0" tIns="45720" rIns="0" bIns="45720" anchor="t">
            <a:noAutofit/>
          </a:bodyPr>
          <a:lstStyle/>
          <a:p>
            <a:pPr indent="0" defTabSz="914400">
              <a:lnSpc>
                <a:spcPct val="90000"/>
              </a:lnSpc>
              <a:spcBef>
                <a:spcPts val="1001"/>
              </a:spcBef>
              <a:buNone/>
              <a:tabLst>
                <a:tab pos="0" algn="l"/>
              </a:tabLst>
            </a:pPr>
            <a:r>
              <a:rPr lang="en-US" sz="2000" b="0" u="none" strike="noStrike">
                <a:solidFill>
                  <a:schemeClr val="accent1"/>
                </a:solidFill>
                <a:effectLst/>
                <a:uFillTx/>
                <a:latin typeface="Amazon Ember Display"/>
                <a:ea typeface="Amazon Ember Display"/>
              </a:rPr>
              <a:t>Enter heading here</a:t>
            </a:r>
            <a:endParaRPr lang="en-US" sz="2000" b="0" u="none" strike="noStrike">
              <a:solidFill>
                <a:schemeClr val="lt1"/>
              </a:solidFill>
              <a:effectLst/>
              <a:uFillTx/>
              <a:latin typeface="Amazon Ember Display"/>
            </a:endParaRPr>
          </a:p>
        </p:txBody>
      </p:sp>
      <p:sp>
        <p:nvSpPr>
          <p:cNvPr id="666" name="PlaceHolder 3"/>
          <p:cNvSpPr>
            <a:spLocks noGrp="1"/>
          </p:cNvSpPr>
          <p:nvPr>
            <p:ph type="body"/>
          </p:nvPr>
        </p:nvSpPr>
        <p:spPr>
          <a:xfrm>
            <a:off x="609480" y="3656160"/>
            <a:ext cx="3483360" cy="884880"/>
          </a:xfrm>
          <a:prstGeom prst="rect">
            <a:avLst/>
          </a:prstGeom>
          <a:noFill/>
          <a:ln w="0">
            <a:noFill/>
          </a:ln>
        </p:spPr>
        <p:txBody>
          <a:bodyPr lIns="0" tIns="45720" rIns="0" bIns="45720" anchor="t">
            <a:noAutofit/>
          </a:bodyPr>
          <a:lstStyle/>
          <a:p>
            <a:pPr indent="0" defTabSz="914400">
              <a:lnSpc>
                <a:spcPct val="90000"/>
              </a:lnSpc>
              <a:spcBef>
                <a:spcPts val="1001"/>
              </a:spcBef>
              <a:buNone/>
              <a:tabLst>
                <a:tab pos="0" algn="l"/>
              </a:tabLst>
            </a:pPr>
            <a:r>
              <a:rPr lang="en-US" sz="1800" b="0" u="none" strike="noStrike">
                <a:solidFill>
                  <a:schemeClr val="lt1"/>
                </a:solidFill>
                <a:effectLst/>
                <a:uFillTx/>
                <a:latin typeface="Amazon Ember Display"/>
                <a:ea typeface="Amazon Ember Display"/>
              </a:rPr>
              <a:t>Enter text</a:t>
            </a:r>
            <a:endParaRPr lang="en-US" sz="1800" b="0" u="none" strike="noStrike">
              <a:solidFill>
                <a:schemeClr val="lt1"/>
              </a:solidFill>
              <a:effectLst/>
              <a:uFillTx/>
              <a:latin typeface="Amazon Ember Display"/>
            </a:endParaRPr>
          </a:p>
          <a:p>
            <a:pPr marL="285840" indent="0" defTabSz="914400">
              <a:lnSpc>
                <a:spcPct val="90000"/>
              </a:lnSpc>
              <a:spcBef>
                <a:spcPts val="499"/>
              </a:spcBef>
              <a:buNone/>
              <a:tabLst>
                <a:tab pos="0" algn="l"/>
              </a:tabLst>
            </a:pPr>
            <a:r>
              <a:rPr lang="en-US" sz="1600" b="0" u="none" strike="noStrike">
                <a:solidFill>
                  <a:schemeClr val="lt1"/>
                </a:solidFill>
                <a:effectLst/>
                <a:uFillTx/>
                <a:latin typeface="Amazon Ember Display"/>
                <a:ea typeface="Amazon Ember Display"/>
              </a:rPr>
              <a:t>Second level</a:t>
            </a:r>
            <a:endParaRPr lang="en-US" sz="1600" b="0" u="none" strike="noStrike">
              <a:solidFill>
                <a:schemeClr val="lt1"/>
              </a:solidFill>
              <a:effectLst/>
              <a:uFillTx/>
              <a:latin typeface="Amazon Ember Display"/>
            </a:endParaRPr>
          </a:p>
          <a:p>
            <a:pPr marL="628560" indent="0" defTabSz="914400">
              <a:lnSpc>
                <a:spcPct val="90000"/>
              </a:lnSpc>
              <a:spcBef>
                <a:spcPts val="499"/>
              </a:spcBef>
              <a:buNone/>
              <a:tabLst>
                <a:tab pos="0" algn="l"/>
              </a:tabLst>
            </a:pPr>
            <a:r>
              <a:rPr lang="en-US" sz="1400" b="0" u="none" strike="noStrike">
                <a:solidFill>
                  <a:schemeClr val="lt1"/>
                </a:solidFill>
                <a:effectLst/>
                <a:uFillTx/>
                <a:latin typeface="Amazon Ember Display"/>
                <a:ea typeface="Amazon Ember Display"/>
              </a:rPr>
              <a:t>Third level</a:t>
            </a:r>
            <a:endParaRPr lang="en-US" sz="1400" b="0" u="none" strike="noStrike">
              <a:solidFill>
                <a:schemeClr val="lt1"/>
              </a:solidFill>
              <a:effectLst/>
              <a:uFillTx/>
              <a:latin typeface="Amazon Ember Display"/>
            </a:endParaRPr>
          </a:p>
        </p:txBody>
      </p:sp>
      <p:sp>
        <p:nvSpPr>
          <p:cNvPr id="667" name="PlaceHolder 4"/>
          <p:cNvSpPr>
            <a:spLocks noGrp="1"/>
          </p:cNvSpPr>
          <p:nvPr>
            <p:ph type="body"/>
          </p:nvPr>
        </p:nvSpPr>
        <p:spPr>
          <a:xfrm>
            <a:off x="4354200" y="3286800"/>
            <a:ext cx="3483360" cy="369000"/>
          </a:xfrm>
          <a:prstGeom prst="rect">
            <a:avLst/>
          </a:prstGeom>
          <a:noFill/>
          <a:ln w="0">
            <a:noFill/>
          </a:ln>
        </p:spPr>
        <p:txBody>
          <a:bodyPr lIns="0" tIns="45720" rIns="0" bIns="45720" anchor="t">
            <a:noAutofit/>
          </a:bodyPr>
          <a:lstStyle/>
          <a:p>
            <a:pPr indent="0" defTabSz="914400">
              <a:lnSpc>
                <a:spcPct val="90000"/>
              </a:lnSpc>
              <a:spcBef>
                <a:spcPts val="1001"/>
              </a:spcBef>
              <a:buNone/>
              <a:tabLst>
                <a:tab pos="0" algn="l"/>
              </a:tabLst>
            </a:pPr>
            <a:r>
              <a:rPr lang="en-US" sz="2000" b="0" u="none" strike="noStrike">
                <a:solidFill>
                  <a:schemeClr val="accent1"/>
                </a:solidFill>
                <a:effectLst/>
                <a:uFillTx/>
                <a:latin typeface="Amazon Ember Display"/>
                <a:ea typeface="Amazon Ember Display"/>
              </a:rPr>
              <a:t>Enter heading here</a:t>
            </a:r>
            <a:endParaRPr lang="en-US" sz="2000" b="0" u="none" strike="noStrike">
              <a:solidFill>
                <a:schemeClr val="lt1"/>
              </a:solidFill>
              <a:effectLst/>
              <a:uFillTx/>
              <a:latin typeface="Amazon Ember Display"/>
            </a:endParaRPr>
          </a:p>
        </p:txBody>
      </p:sp>
      <p:sp>
        <p:nvSpPr>
          <p:cNvPr id="668" name="PlaceHolder 5"/>
          <p:cNvSpPr>
            <a:spLocks noGrp="1"/>
          </p:cNvSpPr>
          <p:nvPr>
            <p:ph type="body"/>
          </p:nvPr>
        </p:nvSpPr>
        <p:spPr>
          <a:xfrm>
            <a:off x="4354200" y="3656160"/>
            <a:ext cx="3483360" cy="884880"/>
          </a:xfrm>
          <a:prstGeom prst="rect">
            <a:avLst/>
          </a:prstGeom>
          <a:noFill/>
          <a:ln w="0">
            <a:noFill/>
          </a:ln>
        </p:spPr>
        <p:txBody>
          <a:bodyPr lIns="0" tIns="45720" rIns="0" bIns="45720" anchor="t">
            <a:noAutofit/>
          </a:bodyPr>
          <a:lstStyle/>
          <a:p>
            <a:pPr indent="0" defTabSz="914400">
              <a:lnSpc>
                <a:spcPct val="90000"/>
              </a:lnSpc>
              <a:spcBef>
                <a:spcPts val="1001"/>
              </a:spcBef>
              <a:buNone/>
              <a:tabLst>
                <a:tab pos="0" algn="l"/>
              </a:tabLst>
            </a:pPr>
            <a:r>
              <a:rPr lang="en-US" sz="1800" b="0" u="none" strike="noStrike">
                <a:solidFill>
                  <a:schemeClr val="lt1"/>
                </a:solidFill>
                <a:effectLst/>
                <a:uFillTx/>
                <a:latin typeface="Amazon Ember Display"/>
                <a:ea typeface="Amazon Ember Display"/>
              </a:rPr>
              <a:t>Enter text</a:t>
            </a:r>
            <a:endParaRPr lang="en-US" sz="1800" b="0" u="none" strike="noStrike">
              <a:solidFill>
                <a:schemeClr val="lt1"/>
              </a:solidFill>
              <a:effectLst/>
              <a:uFillTx/>
              <a:latin typeface="Amazon Ember Display"/>
            </a:endParaRPr>
          </a:p>
          <a:p>
            <a:pPr marL="285840" indent="0" defTabSz="914400">
              <a:lnSpc>
                <a:spcPct val="90000"/>
              </a:lnSpc>
              <a:spcBef>
                <a:spcPts val="499"/>
              </a:spcBef>
              <a:buNone/>
              <a:tabLst>
                <a:tab pos="0" algn="l"/>
              </a:tabLst>
            </a:pPr>
            <a:r>
              <a:rPr lang="en-US" sz="1600" b="0" u="none" strike="noStrike">
                <a:solidFill>
                  <a:schemeClr val="lt1"/>
                </a:solidFill>
                <a:effectLst/>
                <a:uFillTx/>
                <a:latin typeface="Amazon Ember Display"/>
                <a:ea typeface="Amazon Ember Display"/>
              </a:rPr>
              <a:t>Second level</a:t>
            </a:r>
            <a:endParaRPr lang="en-US" sz="1600" b="0" u="none" strike="noStrike">
              <a:solidFill>
                <a:schemeClr val="lt1"/>
              </a:solidFill>
              <a:effectLst/>
              <a:uFillTx/>
              <a:latin typeface="Amazon Ember Display"/>
            </a:endParaRPr>
          </a:p>
          <a:p>
            <a:pPr marL="628560" indent="0" defTabSz="914400">
              <a:lnSpc>
                <a:spcPct val="90000"/>
              </a:lnSpc>
              <a:spcBef>
                <a:spcPts val="499"/>
              </a:spcBef>
              <a:buNone/>
              <a:tabLst>
                <a:tab pos="0" algn="l"/>
              </a:tabLst>
            </a:pPr>
            <a:r>
              <a:rPr lang="en-US" sz="1400" b="0" u="none" strike="noStrike">
                <a:solidFill>
                  <a:schemeClr val="lt1"/>
                </a:solidFill>
                <a:effectLst/>
                <a:uFillTx/>
                <a:latin typeface="Amazon Ember Display"/>
                <a:ea typeface="Amazon Ember Display"/>
              </a:rPr>
              <a:t>Third level</a:t>
            </a:r>
            <a:endParaRPr lang="en-US" sz="1400" b="0" u="none" strike="noStrike">
              <a:solidFill>
                <a:schemeClr val="lt1"/>
              </a:solidFill>
              <a:effectLst/>
              <a:uFillTx/>
              <a:latin typeface="Amazon Ember Display"/>
            </a:endParaRPr>
          </a:p>
        </p:txBody>
      </p:sp>
      <p:sp>
        <p:nvSpPr>
          <p:cNvPr id="669" name="PlaceHolder 6"/>
          <p:cNvSpPr>
            <a:spLocks noGrp="1"/>
          </p:cNvSpPr>
          <p:nvPr>
            <p:ph type="body"/>
          </p:nvPr>
        </p:nvSpPr>
        <p:spPr>
          <a:xfrm>
            <a:off x="8098560" y="3286800"/>
            <a:ext cx="3483360" cy="369000"/>
          </a:xfrm>
          <a:prstGeom prst="rect">
            <a:avLst/>
          </a:prstGeom>
          <a:noFill/>
          <a:ln w="0">
            <a:noFill/>
          </a:ln>
        </p:spPr>
        <p:txBody>
          <a:bodyPr lIns="0" tIns="45720" rIns="0" bIns="45720" anchor="t">
            <a:noAutofit/>
          </a:bodyPr>
          <a:lstStyle/>
          <a:p>
            <a:pPr indent="0" defTabSz="914400">
              <a:lnSpc>
                <a:spcPct val="90000"/>
              </a:lnSpc>
              <a:spcBef>
                <a:spcPts val="1001"/>
              </a:spcBef>
              <a:buNone/>
              <a:tabLst>
                <a:tab pos="0" algn="l"/>
              </a:tabLst>
            </a:pPr>
            <a:r>
              <a:rPr lang="en-US" sz="2000" b="0" u="none" strike="noStrike">
                <a:solidFill>
                  <a:schemeClr val="accent1"/>
                </a:solidFill>
                <a:effectLst/>
                <a:uFillTx/>
                <a:latin typeface="Amazon Ember Display"/>
                <a:ea typeface="Amazon Ember Display"/>
              </a:rPr>
              <a:t>Enter heading here</a:t>
            </a:r>
            <a:endParaRPr lang="en-US" sz="2000" b="0" u="none" strike="noStrike">
              <a:solidFill>
                <a:schemeClr val="lt1"/>
              </a:solidFill>
              <a:effectLst/>
              <a:uFillTx/>
              <a:latin typeface="Amazon Ember Display"/>
            </a:endParaRPr>
          </a:p>
        </p:txBody>
      </p:sp>
      <p:sp>
        <p:nvSpPr>
          <p:cNvPr id="670" name="PlaceHolder 7"/>
          <p:cNvSpPr>
            <a:spLocks noGrp="1"/>
          </p:cNvSpPr>
          <p:nvPr>
            <p:ph type="body"/>
          </p:nvPr>
        </p:nvSpPr>
        <p:spPr>
          <a:xfrm>
            <a:off x="8098560" y="3656160"/>
            <a:ext cx="3483360" cy="884880"/>
          </a:xfrm>
          <a:prstGeom prst="rect">
            <a:avLst/>
          </a:prstGeom>
          <a:noFill/>
          <a:ln w="0">
            <a:noFill/>
          </a:ln>
        </p:spPr>
        <p:txBody>
          <a:bodyPr lIns="0" tIns="45720" rIns="0" bIns="45720" anchor="t">
            <a:noAutofit/>
          </a:bodyPr>
          <a:lstStyle/>
          <a:p>
            <a:pPr indent="0" defTabSz="914400">
              <a:lnSpc>
                <a:spcPct val="90000"/>
              </a:lnSpc>
              <a:spcBef>
                <a:spcPts val="1001"/>
              </a:spcBef>
              <a:buNone/>
              <a:tabLst>
                <a:tab pos="0" algn="l"/>
              </a:tabLst>
            </a:pPr>
            <a:r>
              <a:rPr lang="en-US" sz="1800" b="0" u="none" strike="noStrike">
                <a:solidFill>
                  <a:schemeClr val="lt1"/>
                </a:solidFill>
                <a:effectLst/>
                <a:uFillTx/>
                <a:latin typeface="Amazon Ember Display"/>
                <a:ea typeface="Amazon Ember Display"/>
              </a:rPr>
              <a:t>Enter text</a:t>
            </a:r>
            <a:endParaRPr lang="en-US" sz="1800" b="0" u="none" strike="noStrike">
              <a:solidFill>
                <a:schemeClr val="lt1"/>
              </a:solidFill>
              <a:effectLst/>
              <a:uFillTx/>
              <a:latin typeface="Amazon Ember Display"/>
            </a:endParaRPr>
          </a:p>
          <a:p>
            <a:pPr marL="285840" indent="0" defTabSz="914400">
              <a:lnSpc>
                <a:spcPct val="90000"/>
              </a:lnSpc>
              <a:spcBef>
                <a:spcPts val="499"/>
              </a:spcBef>
              <a:buNone/>
              <a:tabLst>
                <a:tab pos="0" algn="l"/>
              </a:tabLst>
            </a:pPr>
            <a:r>
              <a:rPr lang="en-US" sz="1600" b="0" u="none" strike="noStrike">
                <a:solidFill>
                  <a:schemeClr val="lt1"/>
                </a:solidFill>
                <a:effectLst/>
                <a:uFillTx/>
                <a:latin typeface="Amazon Ember Display"/>
                <a:ea typeface="Amazon Ember Display"/>
              </a:rPr>
              <a:t>Second level</a:t>
            </a:r>
            <a:endParaRPr lang="en-US" sz="1600" b="0" u="none" strike="noStrike">
              <a:solidFill>
                <a:schemeClr val="lt1"/>
              </a:solidFill>
              <a:effectLst/>
              <a:uFillTx/>
              <a:latin typeface="Amazon Ember Display"/>
            </a:endParaRPr>
          </a:p>
          <a:p>
            <a:pPr marL="628560" indent="0" defTabSz="914400">
              <a:lnSpc>
                <a:spcPct val="90000"/>
              </a:lnSpc>
              <a:spcBef>
                <a:spcPts val="499"/>
              </a:spcBef>
              <a:buNone/>
              <a:tabLst>
                <a:tab pos="0" algn="l"/>
              </a:tabLst>
            </a:pPr>
            <a:r>
              <a:rPr lang="en-US" sz="1400" b="0" u="none" strike="noStrike">
                <a:solidFill>
                  <a:schemeClr val="lt1"/>
                </a:solidFill>
                <a:effectLst/>
                <a:uFillTx/>
                <a:latin typeface="Amazon Ember Display"/>
                <a:ea typeface="Amazon Ember Display"/>
              </a:rPr>
              <a:t>Third level</a:t>
            </a:r>
            <a:endParaRPr lang="en-US" sz="1400" b="0" u="none" strike="noStrike">
              <a:solidFill>
                <a:schemeClr val="lt1"/>
              </a:solidFill>
              <a:effectLst/>
              <a:uFillTx/>
              <a:latin typeface="Amazon Ember Display"/>
            </a:endParaRPr>
          </a:p>
        </p:txBody>
      </p:sp>
      <p:sp>
        <p:nvSpPr>
          <p:cNvPr id="671" name="PlaceHolder 8"/>
          <p:cNvSpPr>
            <a:spLocks noGrp="1"/>
          </p:cNvSpPr>
          <p:nvPr>
            <p:ph type="dt" idx="163"/>
          </p:nvPr>
        </p:nvSpPr>
        <p:spPr>
          <a:xfrm>
            <a:off x="838080" y="6953400"/>
            <a:ext cx="2742840" cy="364680"/>
          </a:xfrm>
          <a:prstGeom prst="rect">
            <a:avLst/>
          </a:prstGeom>
          <a:noFill/>
          <a:ln w="0">
            <a:noFill/>
          </a:ln>
        </p:spPr>
        <p:txBody>
          <a:bodyPr lIns="91440" tIns="45720" rIns="91440" bIns="45720" anchor="ctr">
            <a:noAutofit/>
          </a:bodyPr>
          <a:lstStyle>
            <a:lvl1pPr indent="0" defTabSz="914400">
              <a:lnSpc>
                <a:spcPct val="100000"/>
              </a:lnSpc>
              <a:buNone/>
              <a:defRPr lang="en-US" sz="900" b="0" u="none" strike="noStrike">
                <a:solidFill>
                  <a:schemeClr val="lt1">
                    <a:tint val="75000"/>
                  </a:schemeClr>
                </a:solidFill>
                <a:effectLst/>
                <a:uFillTx/>
                <a:latin typeface="Amazon Ember Display"/>
              </a:defRPr>
            </a:lvl1pPr>
          </a:lstStyle>
          <a:p>
            <a:pPr indent="0" defTabSz="914400">
              <a:lnSpc>
                <a:spcPct val="100000"/>
              </a:lnSpc>
              <a:buNone/>
            </a:pPr>
            <a:r>
              <a:rPr lang="en-US" sz="900" b="0" u="none" strike="noStrike">
                <a:solidFill>
                  <a:schemeClr val="lt1">
                    <a:tint val="75000"/>
                  </a:schemeClr>
                </a:solidFill>
                <a:effectLst/>
                <a:uFillTx/>
                <a:latin typeface="Amazon Ember Display"/>
              </a:rPr>
              <a:t>&lt;date/time&gt;</a:t>
            </a:r>
            <a:endParaRPr lang="en-US" sz="900" b="0" u="none" strike="noStrike">
              <a:solidFill>
                <a:srgbClr val="FFFFFF"/>
              </a:solidFill>
              <a:effectLst/>
              <a:uFillTx/>
              <a:latin typeface="Times New Roman"/>
            </a:endParaRPr>
          </a:p>
        </p:txBody>
      </p:sp>
      <p:sp>
        <p:nvSpPr>
          <p:cNvPr id="672" name="PlaceHolder 9"/>
          <p:cNvSpPr>
            <a:spLocks noGrp="1"/>
          </p:cNvSpPr>
          <p:nvPr>
            <p:ph type="ftr" idx="164"/>
          </p:nvPr>
        </p:nvSpPr>
        <p:spPr>
          <a:xfrm>
            <a:off x="4038480" y="6953400"/>
            <a:ext cx="4114440" cy="364680"/>
          </a:xfrm>
          <a:prstGeom prst="rect">
            <a:avLst/>
          </a:prstGeom>
          <a:noFill/>
          <a:ln w="0">
            <a:noFill/>
          </a:ln>
        </p:spPr>
        <p:txBody>
          <a:bodyPr lIns="91440" tIns="45720" rIns="91440" bIns="45720" anchor="ctr">
            <a:noAutofit/>
          </a:bodyPr>
          <a:lstStyle>
            <a:lvl1pPr indent="0" algn="ctr">
              <a:buNone/>
              <a:defRPr lang="en-US" sz="1400" b="0" u="none" strike="noStrike">
                <a:solidFill>
                  <a:srgbClr val="FFFFFF"/>
                </a:solidFill>
                <a:effectLst/>
                <a:uFillTx/>
                <a:latin typeface="Times New Roman"/>
              </a:defRPr>
            </a:lvl1pPr>
          </a:lstStyle>
          <a:p>
            <a:pPr indent="0" algn="ctr">
              <a:buNone/>
            </a:pPr>
            <a:r>
              <a:rPr lang="en-US" sz="1400" b="0" u="none" strike="noStrike">
                <a:solidFill>
                  <a:srgbClr val="FFFFFF"/>
                </a:solidFill>
                <a:effectLst/>
                <a:uFillTx/>
                <a:latin typeface="Times New Roman"/>
              </a:rPr>
              <a:t>&lt;footer&gt;</a:t>
            </a:r>
          </a:p>
        </p:txBody>
      </p:sp>
      <p:sp>
        <p:nvSpPr>
          <p:cNvPr id="673" name="PlaceHolder 10"/>
          <p:cNvSpPr>
            <a:spLocks noGrp="1"/>
          </p:cNvSpPr>
          <p:nvPr>
            <p:ph type="sldNum" idx="165"/>
          </p:nvPr>
        </p:nvSpPr>
        <p:spPr>
          <a:xfrm>
            <a:off x="8929080" y="6289560"/>
            <a:ext cx="2742840" cy="364680"/>
          </a:xfrm>
          <a:prstGeom prst="rect">
            <a:avLst/>
          </a:prstGeom>
          <a:noFill/>
          <a:ln w="0">
            <a:noFill/>
          </a:ln>
        </p:spPr>
        <p:txBody>
          <a:bodyPr lIns="91440" tIns="45720" rIns="91440" bIns="45720" anchor="ctr">
            <a:noAutofit/>
          </a:bodyPr>
          <a:lstStyle>
            <a:lvl1pPr indent="0" algn="r" defTabSz="914400">
              <a:lnSpc>
                <a:spcPct val="100000"/>
              </a:lnSpc>
              <a:buNone/>
              <a:defRPr lang="en-US" sz="900" b="0" u="none" strike="noStrike">
                <a:solidFill>
                  <a:schemeClr val="lt2"/>
                </a:solidFill>
                <a:effectLst/>
                <a:uFillTx/>
                <a:latin typeface="Amazon Ember Display"/>
              </a:defRPr>
            </a:lvl1pPr>
          </a:lstStyle>
          <a:p>
            <a:pPr indent="0" algn="r" defTabSz="914400">
              <a:lnSpc>
                <a:spcPct val="100000"/>
              </a:lnSpc>
              <a:buNone/>
            </a:pPr>
            <a:fld id="{EC85DE63-8F3E-48B4-9DD4-74C0D2D42DA2}" type="slidenum">
              <a:rPr lang="en-US" sz="900" b="0" u="none" strike="noStrike">
                <a:solidFill>
                  <a:schemeClr val="lt2"/>
                </a:solidFill>
                <a:effectLst/>
                <a:uFillTx/>
                <a:latin typeface="Amazon Ember Display"/>
              </a:rPr>
              <a:t>‹#›</a:t>
            </a:fld>
            <a:endParaRPr lang="en-US" sz="900" b="0" u="none" strike="noStrike">
              <a:solidFill>
                <a:srgbClr val="FFFFFF"/>
              </a:solidFill>
              <a:effectLst/>
              <a:uFillTx/>
              <a:latin typeface="Times New Roman"/>
            </a:endParaRPr>
          </a:p>
        </p:txBody>
      </p:sp>
      <p:sp>
        <p:nvSpPr>
          <p:cNvPr id="674" name="PlaceHolder 11"/>
          <p:cNvSpPr>
            <a:spLocks noGrp="1"/>
          </p:cNvSpPr>
          <p:nvPr>
            <p:ph type="body"/>
          </p:nvPr>
        </p:nvSpPr>
        <p:spPr>
          <a:xfrm>
            <a:off x="1500480" y="1553400"/>
            <a:ext cx="1701360" cy="1481400"/>
          </a:xfrm>
          <a:prstGeom prst="rect">
            <a:avLst/>
          </a:prstGeom>
          <a:noFill/>
          <a:ln w="0">
            <a:noFill/>
          </a:ln>
        </p:spPr>
        <p:txBody>
          <a:bodyPr lIns="90000" tIns="45000" rIns="90000" bIns="45000" anchor="t">
            <a:noAutofit/>
          </a:bodyPr>
          <a:lstStyle/>
          <a:p>
            <a:pPr indent="0" defTabSz="914400">
              <a:lnSpc>
                <a:spcPct val="100000"/>
              </a:lnSpc>
              <a:buNone/>
              <a:tabLst>
                <a:tab pos="0" algn="l"/>
              </a:tabLst>
            </a:pPr>
            <a:r>
              <a:rPr lang="en-US" sz="1800" b="0" u="none" strike="noStrike">
                <a:solidFill>
                  <a:schemeClr val="lt1"/>
                </a:solidFill>
                <a:effectLst/>
                <a:uFillTx/>
                <a:latin typeface="Amazon Ember Display"/>
                <a:ea typeface="Amazon Ember Display"/>
              </a:rPr>
              <a:t>Click icon to add image</a:t>
            </a:r>
            <a:endParaRPr lang="en-US" sz="1800" b="0" u="none" strike="noStrike">
              <a:solidFill>
                <a:schemeClr val="lt1"/>
              </a:solidFill>
              <a:effectLst/>
              <a:uFillTx/>
              <a:latin typeface="Amazon Ember Display"/>
            </a:endParaRPr>
          </a:p>
        </p:txBody>
      </p:sp>
      <p:sp>
        <p:nvSpPr>
          <p:cNvPr id="675" name="PlaceHolder 12"/>
          <p:cNvSpPr>
            <a:spLocks noGrp="1"/>
          </p:cNvSpPr>
          <p:nvPr>
            <p:ph type="body"/>
          </p:nvPr>
        </p:nvSpPr>
        <p:spPr>
          <a:xfrm>
            <a:off x="5245200" y="1553400"/>
            <a:ext cx="1701360" cy="1481400"/>
          </a:xfrm>
          <a:prstGeom prst="rect">
            <a:avLst/>
          </a:prstGeom>
          <a:noFill/>
          <a:ln w="0">
            <a:noFill/>
          </a:ln>
        </p:spPr>
        <p:txBody>
          <a:bodyPr lIns="90000" tIns="45000" rIns="90000" bIns="45000" anchor="t">
            <a:noAutofit/>
          </a:bodyPr>
          <a:lstStyle/>
          <a:p>
            <a:pPr indent="0" defTabSz="914400">
              <a:lnSpc>
                <a:spcPct val="100000"/>
              </a:lnSpc>
              <a:buNone/>
              <a:tabLst>
                <a:tab pos="0" algn="l"/>
              </a:tabLst>
            </a:pPr>
            <a:r>
              <a:rPr lang="en-US" sz="1800" b="0" u="none" strike="noStrike">
                <a:solidFill>
                  <a:schemeClr val="lt1"/>
                </a:solidFill>
                <a:effectLst/>
                <a:uFillTx/>
                <a:latin typeface="Amazon Ember Display"/>
                <a:ea typeface="Amazon Ember Display"/>
              </a:rPr>
              <a:t>Click icon to add image</a:t>
            </a:r>
            <a:endParaRPr lang="en-US" sz="1800" b="0" u="none" strike="noStrike">
              <a:solidFill>
                <a:schemeClr val="lt1"/>
              </a:solidFill>
              <a:effectLst/>
              <a:uFillTx/>
              <a:latin typeface="Amazon Ember Display"/>
            </a:endParaRPr>
          </a:p>
        </p:txBody>
      </p:sp>
      <p:sp>
        <p:nvSpPr>
          <p:cNvPr id="676" name="PlaceHolder 13"/>
          <p:cNvSpPr>
            <a:spLocks noGrp="1"/>
          </p:cNvSpPr>
          <p:nvPr>
            <p:ph type="body"/>
          </p:nvPr>
        </p:nvSpPr>
        <p:spPr>
          <a:xfrm>
            <a:off x="8989560" y="1553400"/>
            <a:ext cx="1701360" cy="1481400"/>
          </a:xfrm>
          <a:prstGeom prst="rect">
            <a:avLst/>
          </a:prstGeom>
          <a:noFill/>
          <a:ln w="0">
            <a:noFill/>
          </a:ln>
        </p:spPr>
        <p:txBody>
          <a:bodyPr lIns="90000" tIns="45000" rIns="90000" bIns="45000" anchor="t">
            <a:noAutofit/>
          </a:bodyPr>
          <a:lstStyle/>
          <a:p>
            <a:pPr indent="0" defTabSz="914400">
              <a:lnSpc>
                <a:spcPct val="100000"/>
              </a:lnSpc>
              <a:buNone/>
              <a:tabLst>
                <a:tab pos="0" algn="l"/>
              </a:tabLst>
            </a:pPr>
            <a:r>
              <a:rPr lang="en-US" sz="1800" b="0" u="none" strike="noStrike">
                <a:solidFill>
                  <a:schemeClr val="lt1"/>
                </a:solidFill>
                <a:effectLst/>
                <a:uFillTx/>
                <a:latin typeface="Amazon Ember Display"/>
                <a:ea typeface="Amazon Ember Display"/>
              </a:rPr>
              <a:t>Click icon to add image</a:t>
            </a:r>
            <a:endParaRPr lang="en-US" sz="1800" b="0" u="none" strike="noStrike">
              <a:solidFill>
                <a:schemeClr val="lt1"/>
              </a:solidFill>
              <a:effectLst/>
              <a:uFillTx/>
              <a:latin typeface="Amazon Ember Display"/>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Default 19">
    <p:bg>
      <p:bgPr>
        <a:solidFill>
          <a:schemeClr val="dk1">
            <a:lumMod val="85000"/>
            <a:lumOff val="15000"/>
          </a:schemeClr>
        </a:solidFill>
        <a:effectLst/>
      </p:bgPr>
    </p:bg>
    <p:spTree>
      <p:nvGrpSpPr>
        <p:cNvPr id="1" name=""/>
        <p:cNvGrpSpPr/>
        <p:nvPr/>
      </p:nvGrpSpPr>
      <p:grpSpPr>
        <a:xfrm>
          <a:off x="0" y="0"/>
          <a:ext cx="0" cy="0"/>
          <a:chOff x="0" y="0"/>
          <a:chExt cx="0" cy="0"/>
        </a:xfrm>
      </p:grpSpPr>
      <p:pic>
        <p:nvPicPr>
          <p:cNvPr id="677" name="Picture 14"/>
          <p:cNvPicPr/>
          <p:nvPr/>
        </p:nvPicPr>
        <p:blipFill>
          <a:blip r:embed="rId2"/>
          <a:stretch/>
        </p:blipFill>
        <p:spPr>
          <a:xfrm>
            <a:off x="595440" y="6338160"/>
            <a:ext cx="365400" cy="218520"/>
          </a:xfrm>
          <a:prstGeom prst="rect">
            <a:avLst/>
          </a:prstGeom>
          <a:noFill/>
          <a:ln w="0">
            <a:noFill/>
          </a:ln>
        </p:spPr>
      </p:pic>
      <p:sp>
        <p:nvSpPr>
          <p:cNvPr id="678" name="TextBox 10"/>
          <p:cNvSpPr/>
          <p:nvPr/>
        </p:nvSpPr>
        <p:spPr>
          <a:xfrm>
            <a:off x="1141200" y="6389640"/>
            <a:ext cx="4452158" cy="183212"/>
          </a:xfrm>
          <a:prstGeom prst="rect">
            <a:avLst/>
          </a:prstGeom>
          <a:noFill/>
          <a:ln w="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p>
            <a:pPr defTabSz="914400">
              <a:lnSpc>
                <a:spcPct val="100000"/>
              </a:lnSpc>
            </a:pPr>
            <a:r>
              <a:rPr lang="en-US" sz="600" b="0" u="none" strike="noStrike" dirty="0">
                <a:solidFill>
                  <a:schemeClr val="lt2"/>
                </a:solidFill>
                <a:effectLst/>
                <a:uFillTx/>
                <a:latin typeface="Amazon Ember Display"/>
              </a:rPr>
              <a:t>© </a:t>
            </a:r>
            <a:r>
              <a:rPr lang="en-US" sz="600" b="0" u="none" strike="noStrike" dirty="0">
                <a:solidFill>
                  <a:schemeClr val="tx1"/>
                </a:solidFill>
                <a:effectLst/>
                <a:uFillTx/>
                <a:latin typeface="Amazon Ember Display"/>
              </a:rPr>
              <a:t>2026</a:t>
            </a:r>
            <a:r>
              <a:rPr lang="en-US" sz="600" b="0" u="none" strike="noStrike" dirty="0">
                <a:solidFill>
                  <a:schemeClr val="lt2"/>
                </a:solidFill>
                <a:effectLst/>
                <a:uFillTx/>
                <a:latin typeface="Amazon Ember Display"/>
              </a:rPr>
              <a:t>, Amazon Web Services, Inc. or its affiliates. All rights reserved. Amazon Confidential and Trademark.</a:t>
            </a:r>
            <a:endParaRPr lang="en-US" sz="600" b="0" u="none" strike="noStrike" dirty="0">
              <a:solidFill>
                <a:srgbClr val="FFFFFF"/>
              </a:solidFill>
              <a:effectLst/>
              <a:uFillTx/>
              <a:latin typeface="Arial"/>
            </a:endParaRPr>
          </a:p>
        </p:txBody>
      </p:sp>
      <p:sp>
        <p:nvSpPr>
          <p:cNvPr id="679" name="Slide Number Placeholder 5"/>
          <p:cNvSpPr/>
          <p:nvPr/>
        </p:nvSpPr>
        <p:spPr>
          <a:xfrm>
            <a:off x="8929080" y="6289560"/>
            <a:ext cx="2742840" cy="364680"/>
          </a:xfrm>
          <a:prstGeom prst="rect">
            <a:avLst/>
          </a:prstGeom>
          <a:noFill/>
          <a:ln w="0">
            <a:noFill/>
          </a:ln>
        </p:spPr>
        <p:style>
          <a:lnRef idx="0">
            <a:scrgbClr r="0" g="0" b="0"/>
          </a:lnRef>
          <a:fillRef idx="0">
            <a:scrgbClr r="0" g="0" b="0"/>
          </a:fillRef>
          <a:effectRef idx="0">
            <a:scrgbClr r="0" g="0" b="0"/>
          </a:effectRef>
          <a:fontRef idx="minor"/>
        </p:style>
        <p:txBody>
          <a:bodyPr anchor="ctr">
            <a:noAutofit/>
          </a:bodyPr>
          <a:lstStyle/>
          <a:p>
            <a:pPr algn="r" defTabSz="914400">
              <a:lnSpc>
                <a:spcPct val="100000"/>
              </a:lnSpc>
            </a:pPr>
            <a:fld id="{0B1B1995-DB1D-4D9B-9AA8-789A0F37F758}" type="slidenum">
              <a:rPr lang="en-US" sz="900" b="0" u="none" strike="noStrike">
                <a:solidFill>
                  <a:schemeClr val="lt2"/>
                </a:solidFill>
                <a:effectLst/>
                <a:uFillTx/>
                <a:latin typeface="Amazon Ember Display"/>
              </a:rPr>
              <a:t>‹#›</a:t>
            </a:fld>
            <a:endParaRPr lang="en-US" sz="900" b="0" u="none" strike="noStrike">
              <a:solidFill>
                <a:srgbClr val="FFFFFF"/>
              </a:solidFill>
              <a:effectLst/>
              <a:uFillTx/>
              <a:latin typeface="Arial"/>
            </a:endParaRPr>
          </a:p>
        </p:txBody>
      </p:sp>
      <p:sp>
        <p:nvSpPr>
          <p:cNvPr id="680" name="PlaceHolder 1"/>
          <p:cNvSpPr>
            <a:spLocks noGrp="1"/>
          </p:cNvSpPr>
          <p:nvPr>
            <p:ph type="title"/>
          </p:nvPr>
        </p:nvSpPr>
        <p:spPr>
          <a:xfrm>
            <a:off x="539280" y="917640"/>
            <a:ext cx="10972440" cy="535320"/>
          </a:xfrm>
          <a:prstGeom prst="rect">
            <a:avLst/>
          </a:prstGeom>
          <a:noFill/>
          <a:ln w="0">
            <a:noFill/>
          </a:ln>
        </p:spPr>
        <p:txBody>
          <a:bodyPr lIns="91440" tIns="45720" rIns="91440" bIns="45720" anchor="ctr">
            <a:noAutofit/>
          </a:bodyPr>
          <a:lstStyle/>
          <a:p>
            <a:pPr indent="0" defTabSz="914400">
              <a:lnSpc>
                <a:spcPct val="90000"/>
              </a:lnSpc>
              <a:buNone/>
            </a:pPr>
            <a:r>
              <a:rPr lang="en-US" sz="3600" b="0" u="none" strike="noStrike">
                <a:solidFill>
                  <a:schemeClr val="lt1"/>
                </a:solidFill>
                <a:effectLst/>
                <a:uFillTx/>
                <a:latin typeface="Amazon Ember Display"/>
                <a:ea typeface="Amazon Ember Display"/>
              </a:rPr>
              <a:t>Four-column layout with subheadings</a:t>
            </a:r>
            <a:endParaRPr lang="en-US" sz="3600" b="0" u="none" strike="noStrike">
              <a:solidFill>
                <a:schemeClr val="lt1"/>
              </a:solidFill>
              <a:effectLst/>
              <a:uFillTx/>
              <a:latin typeface="Calibri"/>
            </a:endParaRPr>
          </a:p>
        </p:txBody>
      </p:sp>
      <p:sp>
        <p:nvSpPr>
          <p:cNvPr id="681" name="PlaceHolder 2"/>
          <p:cNvSpPr>
            <a:spLocks noGrp="1"/>
          </p:cNvSpPr>
          <p:nvPr>
            <p:ph type="body"/>
          </p:nvPr>
        </p:nvSpPr>
        <p:spPr>
          <a:xfrm>
            <a:off x="609480" y="1743480"/>
            <a:ext cx="2377080" cy="369000"/>
          </a:xfrm>
          <a:prstGeom prst="rect">
            <a:avLst/>
          </a:prstGeom>
          <a:noFill/>
          <a:ln w="0">
            <a:noFill/>
          </a:ln>
        </p:spPr>
        <p:txBody>
          <a:bodyPr lIns="0" tIns="45720" rIns="0" bIns="45720" anchor="t">
            <a:noAutofit/>
          </a:bodyPr>
          <a:lstStyle/>
          <a:p>
            <a:pPr indent="0" defTabSz="914400">
              <a:lnSpc>
                <a:spcPct val="90000"/>
              </a:lnSpc>
              <a:spcBef>
                <a:spcPts val="1001"/>
              </a:spcBef>
              <a:buNone/>
              <a:tabLst>
                <a:tab pos="0" algn="l"/>
              </a:tabLst>
            </a:pPr>
            <a:r>
              <a:rPr lang="en-US" sz="2000" b="0" u="none" strike="noStrike">
                <a:solidFill>
                  <a:schemeClr val="accent1"/>
                </a:solidFill>
                <a:effectLst/>
                <a:uFillTx/>
                <a:latin typeface="Amazon Ember Display"/>
                <a:ea typeface="Amazon Ember Display"/>
              </a:rPr>
              <a:t>Enter heading here</a:t>
            </a:r>
            <a:endParaRPr lang="en-US" sz="2000" b="0" u="none" strike="noStrike">
              <a:solidFill>
                <a:schemeClr val="lt1"/>
              </a:solidFill>
              <a:effectLst/>
              <a:uFillTx/>
              <a:latin typeface="Amazon Ember Display"/>
            </a:endParaRPr>
          </a:p>
        </p:txBody>
      </p:sp>
      <p:sp>
        <p:nvSpPr>
          <p:cNvPr id="682" name="PlaceHolder 3"/>
          <p:cNvSpPr>
            <a:spLocks noGrp="1"/>
          </p:cNvSpPr>
          <p:nvPr>
            <p:ph type="body"/>
          </p:nvPr>
        </p:nvSpPr>
        <p:spPr>
          <a:xfrm>
            <a:off x="609480" y="2141640"/>
            <a:ext cx="2377080" cy="884880"/>
          </a:xfrm>
          <a:prstGeom prst="rect">
            <a:avLst/>
          </a:prstGeom>
          <a:noFill/>
          <a:ln w="0">
            <a:noFill/>
          </a:ln>
        </p:spPr>
        <p:txBody>
          <a:bodyPr lIns="0" tIns="45720" rIns="0" bIns="45720" anchor="t">
            <a:noAutofit/>
          </a:bodyPr>
          <a:lstStyle/>
          <a:p>
            <a:pPr indent="0" defTabSz="914400">
              <a:lnSpc>
                <a:spcPct val="90000"/>
              </a:lnSpc>
              <a:spcBef>
                <a:spcPts val="1001"/>
              </a:spcBef>
              <a:buNone/>
              <a:tabLst>
                <a:tab pos="0" algn="l"/>
              </a:tabLst>
            </a:pPr>
            <a:r>
              <a:rPr lang="en-US" sz="1800" b="0" u="none" strike="noStrike">
                <a:solidFill>
                  <a:schemeClr val="lt1"/>
                </a:solidFill>
                <a:effectLst/>
                <a:uFillTx/>
                <a:latin typeface="Amazon Ember Display"/>
                <a:ea typeface="Amazon Ember Display"/>
              </a:rPr>
              <a:t>Enter text</a:t>
            </a:r>
            <a:endParaRPr lang="en-US" sz="1800" b="0" u="none" strike="noStrike">
              <a:solidFill>
                <a:schemeClr val="lt1"/>
              </a:solidFill>
              <a:effectLst/>
              <a:uFillTx/>
              <a:latin typeface="Amazon Ember Display"/>
            </a:endParaRPr>
          </a:p>
          <a:p>
            <a:pPr marL="285840" indent="0" defTabSz="914400">
              <a:lnSpc>
                <a:spcPct val="90000"/>
              </a:lnSpc>
              <a:spcBef>
                <a:spcPts val="499"/>
              </a:spcBef>
              <a:buNone/>
              <a:tabLst>
                <a:tab pos="0" algn="l"/>
              </a:tabLst>
            </a:pPr>
            <a:r>
              <a:rPr lang="en-US" sz="1600" b="0" u="none" strike="noStrike">
                <a:solidFill>
                  <a:schemeClr val="lt1"/>
                </a:solidFill>
                <a:effectLst/>
                <a:uFillTx/>
                <a:latin typeface="Amazon Ember Display"/>
                <a:ea typeface="Amazon Ember Display"/>
              </a:rPr>
              <a:t>Second level</a:t>
            </a:r>
            <a:endParaRPr lang="en-US" sz="1600" b="0" u="none" strike="noStrike">
              <a:solidFill>
                <a:schemeClr val="lt1"/>
              </a:solidFill>
              <a:effectLst/>
              <a:uFillTx/>
              <a:latin typeface="Amazon Ember Display"/>
            </a:endParaRPr>
          </a:p>
          <a:p>
            <a:pPr marL="628560" indent="0" defTabSz="914400">
              <a:lnSpc>
                <a:spcPct val="90000"/>
              </a:lnSpc>
              <a:spcBef>
                <a:spcPts val="499"/>
              </a:spcBef>
              <a:buNone/>
              <a:tabLst>
                <a:tab pos="0" algn="l"/>
              </a:tabLst>
            </a:pPr>
            <a:r>
              <a:rPr lang="en-US" sz="1400" b="0" u="none" strike="noStrike">
                <a:solidFill>
                  <a:schemeClr val="lt1"/>
                </a:solidFill>
                <a:effectLst/>
                <a:uFillTx/>
                <a:latin typeface="Amazon Ember Display"/>
                <a:ea typeface="Amazon Ember Display"/>
              </a:rPr>
              <a:t>Third level</a:t>
            </a:r>
            <a:endParaRPr lang="en-US" sz="1400" b="0" u="none" strike="noStrike">
              <a:solidFill>
                <a:schemeClr val="lt1"/>
              </a:solidFill>
              <a:effectLst/>
              <a:uFillTx/>
              <a:latin typeface="Amazon Ember Display"/>
            </a:endParaRPr>
          </a:p>
        </p:txBody>
      </p:sp>
      <p:sp>
        <p:nvSpPr>
          <p:cNvPr id="683" name="PlaceHolder 4"/>
          <p:cNvSpPr>
            <a:spLocks noGrp="1"/>
          </p:cNvSpPr>
          <p:nvPr>
            <p:ph type="body"/>
          </p:nvPr>
        </p:nvSpPr>
        <p:spPr>
          <a:xfrm>
            <a:off x="3474720" y="1743480"/>
            <a:ext cx="2377080" cy="369000"/>
          </a:xfrm>
          <a:prstGeom prst="rect">
            <a:avLst/>
          </a:prstGeom>
          <a:noFill/>
          <a:ln w="0">
            <a:noFill/>
          </a:ln>
        </p:spPr>
        <p:txBody>
          <a:bodyPr lIns="0" tIns="45720" rIns="0" bIns="45720" anchor="t">
            <a:noAutofit/>
          </a:bodyPr>
          <a:lstStyle/>
          <a:p>
            <a:pPr indent="0" defTabSz="914400">
              <a:lnSpc>
                <a:spcPct val="90000"/>
              </a:lnSpc>
              <a:spcBef>
                <a:spcPts val="1001"/>
              </a:spcBef>
              <a:buNone/>
              <a:tabLst>
                <a:tab pos="0" algn="l"/>
              </a:tabLst>
            </a:pPr>
            <a:r>
              <a:rPr lang="en-US" sz="2000" b="0" u="none" strike="noStrike">
                <a:solidFill>
                  <a:schemeClr val="accent1"/>
                </a:solidFill>
                <a:effectLst/>
                <a:uFillTx/>
                <a:latin typeface="Amazon Ember Display"/>
                <a:ea typeface="Amazon Ember Display"/>
              </a:rPr>
              <a:t>Enter heading here</a:t>
            </a:r>
            <a:endParaRPr lang="en-US" sz="2000" b="0" u="none" strike="noStrike">
              <a:solidFill>
                <a:schemeClr val="lt1"/>
              </a:solidFill>
              <a:effectLst/>
              <a:uFillTx/>
              <a:latin typeface="Amazon Ember Display"/>
            </a:endParaRPr>
          </a:p>
        </p:txBody>
      </p:sp>
      <p:sp>
        <p:nvSpPr>
          <p:cNvPr id="684" name="PlaceHolder 5"/>
          <p:cNvSpPr>
            <a:spLocks noGrp="1"/>
          </p:cNvSpPr>
          <p:nvPr>
            <p:ph type="body"/>
          </p:nvPr>
        </p:nvSpPr>
        <p:spPr>
          <a:xfrm>
            <a:off x="3474720" y="2141640"/>
            <a:ext cx="2377080" cy="884880"/>
          </a:xfrm>
          <a:prstGeom prst="rect">
            <a:avLst/>
          </a:prstGeom>
          <a:noFill/>
          <a:ln w="0">
            <a:noFill/>
          </a:ln>
        </p:spPr>
        <p:txBody>
          <a:bodyPr lIns="0" tIns="45720" rIns="0" bIns="45720" anchor="t">
            <a:noAutofit/>
          </a:bodyPr>
          <a:lstStyle/>
          <a:p>
            <a:pPr indent="0" defTabSz="914400">
              <a:lnSpc>
                <a:spcPct val="90000"/>
              </a:lnSpc>
              <a:spcBef>
                <a:spcPts val="1001"/>
              </a:spcBef>
              <a:buNone/>
              <a:tabLst>
                <a:tab pos="0" algn="l"/>
              </a:tabLst>
            </a:pPr>
            <a:r>
              <a:rPr lang="en-US" sz="1800" b="0" u="none" strike="noStrike">
                <a:solidFill>
                  <a:schemeClr val="lt1"/>
                </a:solidFill>
                <a:effectLst/>
                <a:uFillTx/>
                <a:latin typeface="Amazon Ember Display"/>
                <a:ea typeface="Amazon Ember Display"/>
              </a:rPr>
              <a:t>Enter text</a:t>
            </a:r>
            <a:endParaRPr lang="en-US" sz="1800" b="0" u="none" strike="noStrike">
              <a:solidFill>
                <a:schemeClr val="lt1"/>
              </a:solidFill>
              <a:effectLst/>
              <a:uFillTx/>
              <a:latin typeface="Amazon Ember Display"/>
            </a:endParaRPr>
          </a:p>
          <a:p>
            <a:pPr marL="285840" indent="0" defTabSz="914400">
              <a:lnSpc>
                <a:spcPct val="90000"/>
              </a:lnSpc>
              <a:spcBef>
                <a:spcPts val="499"/>
              </a:spcBef>
              <a:buNone/>
              <a:tabLst>
                <a:tab pos="0" algn="l"/>
              </a:tabLst>
            </a:pPr>
            <a:r>
              <a:rPr lang="en-US" sz="1600" b="0" u="none" strike="noStrike">
                <a:solidFill>
                  <a:schemeClr val="lt1"/>
                </a:solidFill>
                <a:effectLst/>
                <a:uFillTx/>
                <a:latin typeface="Amazon Ember Display"/>
                <a:ea typeface="Amazon Ember Display"/>
              </a:rPr>
              <a:t>Second level</a:t>
            </a:r>
            <a:endParaRPr lang="en-US" sz="1600" b="0" u="none" strike="noStrike">
              <a:solidFill>
                <a:schemeClr val="lt1"/>
              </a:solidFill>
              <a:effectLst/>
              <a:uFillTx/>
              <a:latin typeface="Amazon Ember Display"/>
            </a:endParaRPr>
          </a:p>
          <a:p>
            <a:pPr marL="628560" indent="0" defTabSz="914400">
              <a:lnSpc>
                <a:spcPct val="90000"/>
              </a:lnSpc>
              <a:spcBef>
                <a:spcPts val="499"/>
              </a:spcBef>
              <a:buNone/>
              <a:tabLst>
                <a:tab pos="0" algn="l"/>
              </a:tabLst>
            </a:pPr>
            <a:r>
              <a:rPr lang="en-US" sz="1400" b="0" u="none" strike="noStrike">
                <a:solidFill>
                  <a:schemeClr val="lt1"/>
                </a:solidFill>
                <a:effectLst/>
                <a:uFillTx/>
                <a:latin typeface="Amazon Ember Display"/>
                <a:ea typeface="Amazon Ember Display"/>
              </a:rPr>
              <a:t>Third level</a:t>
            </a:r>
            <a:endParaRPr lang="en-US" sz="1400" b="0" u="none" strike="noStrike">
              <a:solidFill>
                <a:schemeClr val="lt1"/>
              </a:solidFill>
              <a:effectLst/>
              <a:uFillTx/>
              <a:latin typeface="Amazon Ember Display"/>
            </a:endParaRPr>
          </a:p>
        </p:txBody>
      </p:sp>
      <p:sp>
        <p:nvSpPr>
          <p:cNvPr id="685" name="PlaceHolder 6"/>
          <p:cNvSpPr>
            <a:spLocks noGrp="1"/>
          </p:cNvSpPr>
          <p:nvPr>
            <p:ph type="body"/>
          </p:nvPr>
        </p:nvSpPr>
        <p:spPr>
          <a:xfrm>
            <a:off x="6339960" y="1743480"/>
            <a:ext cx="2377080" cy="369000"/>
          </a:xfrm>
          <a:prstGeom prst="rect">
            <a:avLst/>
          </a:prstGeom>
          <a:noFill/>
          <a:ln w="0">
            <a:noFill/>
          </a:ln>
        </p:spPr>
        <p:txBody>
          <a:bodyPr lIns="0" tIns="45720" rIns="0" bIns="45720" anchor="t">
            <a:noAutofit/>
          </a:bodyPr>
          <a:lstStyle/>
          <a:p>
            <a:pPr indent="0" defTabSz="914400">
              <a:lnSpc>
                <a:spcPct val="90000"/>
              </a:lnSpc>
              <a:spcBef>
                <a:spcPts val="1001"/>
              </a:spcBef>
              <a:buNone/>
              <a:tabLst>
                <a:tab pos="0" algn="l"/>
              </a:tabLst>
            </a:pPr>
            <a:r>
              <a:rPr lang="en-US" sz="2000" b="0" u="none" strike="noStrike">
                <a:solidFill>
                  <a:schemeClr val="accent1"/>
                </a:solidFill>
                <a:effectLst/>
                <a:uFillTx/>
                <a:latin typeface="Amazon Ember Display"/>
                <a:ea typeface="Amazon Ember Display"/>
              </a:rPr>
              <a:t>Enter heading here</a:t>
            </a:r>
            <a:endParaRPr lang="en-US" sz="2000" b="0" u="none" strike="noStrike">
              <a:solidFill>
                <a:schemeClr val="lt1"/>
              </a:solidFill>
              <a:effectLst/>
              <a:uFillTx/>
              <a:latin typeface="Amazon Ember Display"/>
            </a:endParaRPr>
          </a:p>
        </p:txBody>
      </p:sp>
      <p:sp>
        <p:nvSpPr>
          <p:cNvPr id="686" name="PlaceHolder 7"/>
          <p:cNvSpPr>
            <a:spLocks noGrp="1"/>
          </p:cNvSpPr>
          <p:nvPr>
            <p:ph type="body"/>
          </p:nvPr>
        </p:nvSpPr>
        <p:spPr>
          <a:xfrm>
            <a:off x="6339960" y="2141640"/>
            <a:ext cx="2377080" cy="884880"/>
          </a:xfrm>
          <a:prstGeom prst="rect">
            <a:avLst/>
          </a:prstGeom>
          <a:noFill/>
          <a:ln w="0">
            <a:noFill/>
          </a:ln>
        </p:spPr>
        <p:txBody>
          <a:bodyPr lIns="0" tIns="45720" rIns="0" bIns="45720" anchor="t">
            <a:noAutofit/>
          </a:bodyPr>
          <a:lstStyle/>
          <a:p>
            <a:pPr indent="0" defTabSz="914400">
              <a:lnSpc>
                <a:spcPct val="90000"/>
              </a:lnSpc>
              <a:spcBef>
                <a:spcPts val="1001"/>
              </a:spcBef>
              <a:buNone/>
              <a:tabLst>
                <a:tab pos="0" algn="l"/>
              </a:tabLst>
            </a:pPr>
            <a:r>
              <a:rPr lang="en-US" sz="1800" b="0" u="none" strike="noStrike">
                <a:solidFill>
                  <a:schemeClr val="lt1"/>
                </a:solidFill>
                <a:effectLst/>
                <a:uFillTx/>
                <a:latin typeface="Amazon Ember Display"/>
                <a:ea typeface="Amazon Ember Display"/>
              </a:rPr>
              <a:t>Enter text</a:t>
            </a:r>
            <a:endParaRPr lang="en-US" sz="1800" b="0" u="none" strike="noStrike">
              <a:solidFill>
                <a:schemeClr val="lt1"/>
              </a:solidFill>
              <a:effectLst/>
              <a:uFillTx/>
              <a:latin typeface="Amazon Ember Display"/>
            </a:endParaRPr>
          </a:p>
          <a:p>
            <a:pPr marL="285840" indent="0" defTabSz="914400">
              <a:lnSpc>
                <a:spcPct val="90000"/>
              </a:lnSpc>
              <a:spcBef>
                <a:spcPts val="499"/>
              </a:spcBef>
              <a:buNone/>
              <a:tabLst>
                <a:tab pos="0" algn="l"/>
              </a:tabLst>
            </a:pPr>
            <a:r>
              <a:rPr lang="en-US" sz="1600" b="0" u="none" strike="noStrike">
                <a:solidFill>
                  <a:schemeClr val="lt1"/>
                </a:solidFill>
                <a:effectLst/>
                <a:uFillTx/>
                <a:latin typeface="Amazon Ember Display"/>
                <a:ea typeface="Amazon Ember Display"/>
              </a:rPr>
              <a:t>Second level</a:t>
            </a:r>
            <a:endParaRPr lang="en-US" sz="1600" b="0" u="none" strike="noStrike">
              <a:solidFill>
                <a:schemeClr val="lt1"/>
              </a:solidFill>
              <a:effectLst/>
              <a:uFillTx/>
              <a:latin typeface="Amazon Ember Display"/>
            </a:endParaRPr>
          </a:p>
          <a:p>
            <a:pPr marL="628560" indent="0" defTabSz="914400">
              <a:lnSpc>
                <a:spcPct val="90000"/>
              </a:lnSpc>
              <a:spcBef>
                <a:spcPts val="499"/>
              </a:spcBef>
              <a:buNone/>
              <a:tabLst>
                <a:tab pos="0" algn="l"/>
              </a:tabLst>
            </a:pPr>
            <a:r>
              <a:rPr lang="en-US" sz="1400" b="0" u="none" strike="noStrike">
                <a:solidFill>
                  <a:schemeClr val="lt1"/>
                </a:solidFill>
                <a:effectLst/>
                <a:uFillTx/>
                <a:latin typeface="Amazon Ember Display"/>
                <a:ea typeface="Amazon Ember Display"/>
              </a:rPr>
              <a:t>Third level</a:t>
            </a:r>
            <a:endParaRPr lang="en-US" sz="1400" b="0" u="none" strike="noStrike">
              <a:solidFill>
                <a:schemeClr val="lt1"/>
              </a:solidFill>
              <a:effectLst/>
              <a:uFillTx/>
              <a:latin typeface="Amazon Ember Display"/>
            </a:endParaRPr>
          </a:p>
        </p:txBody>
      </p:sp>
      <p:sp>
        <p:nvSpPr>
          <p:cNvPr id="687" name="PlaceHolder 8"/>
          <p:cNvSpPr>
            <a:spLocks noGrp="1"/>
          </p:cNvSpPr>
          <p:nvPr>
            <p:ph type="body"/>
          </p:nvPr>
        </p:nvSpPr>
        <p:spPr>
          <a:xfrm>
            <a:off x="9204840" y="1743480"/>
            <a:ext cx="2377080" cy="369000"/>
          </a:xfrm>
          <a:prstGeom prst="rect">
            <a:avLst/>
          </a:prstGeom>
          <a:noFill/>
          <a:ln w="0">
            <a:noFill/>
          </a:ln>
        </p:spPr>
        <p:txBody>
          <a:bodyPr lIns="0" tIns="45720" rIns="0" bIns="45720" anchor="t">
            <a:noAutofit/>
          </a:bodyPr>
          <a:lstStyle/>
          <a:p>
            <a:pPr indent="0" defTabSz="914400">
              <a:lnSpc>
                <a:spcPct val="90000"/>
              </a:lnSpc>
              <a:spcBef>
                <a:spcPts val="1001"/>
              </a:spcBef>
              <a:buNone/>
              <a:tabLst>
                <a:tab pos="0" algn="l"/>
              </a:tabLst>
            </a:pPr>
            <a:r>
              <a:rPr lang="en-US" sz="2000" b="0" u="none" strike="noStrike">
                <a:solidFill>
                  <a:schemeClr val="accent1"/>
                </a:solidFill>
                <a:effectLst/>
                <a:uFillTx/>
                <a:latin typeface="Amazon Ember Display"/>
                <a:ea typeface="Amazon Ember Display"/>
              </a:rPr>
              <a:t>Enter heading here</a:t>
            </a:r>
            <a:endParaRPr lang="en-US" sz="2000" b="0" u="none" strike="noStrike">
              <a:solidFill>
                <a:schemeClr val="lt1"/>
              </a:solidFill>
              <a:effectLst/>
              <a:uFillTx/>
              <a:latin typeface="Amazon Ember Display"/>
            </a:endParaRPr>
          </a:p>
        </p:txBody>
      </p:sp>
      <p:sp>
        <p:nvSpPr>
          <p:cNvPr id="688" name="PlaceHolder 9"/>
          <p:cNvSpPr>
            <a:spLocks noGrp="1"/>
          </p:cNvSpPr>
          <p:nvPr>
            <p:ph type="body"/>
          </p:nvPr>
        </p:nvSpPr>
        <p:spPr>
          <a:xfrm>
            <a:off x="9204840" y="2141640"/>
            <a:ext cx="2377080" cy="884880"/>
          </a:xfrm>
          <a:prstGeom prst="rect">
            <a:avLst/>
          </a:prstGeom>
          <a:noFill/>
          <a:ln w="0">
            <a:noFill/>
          </a:ln>
        </p:spPr>
        <p:txBody>
          <a:bodyPr lIns="0" tIns="45720" rIns="0" bIns="45720" anchor="t">
            <a:noAutofit/>
          </a:bodyPr>
          <a:lstStyle/>
          <a:p>
            <a:pPr indent="0" defTabSz="914400">
              <a:lnSpc>
                <a:spcPct val="90000"/>
              </a:lnSpc>
              <a:spcBef>
                <a:spcPts val="1001"/>
              </a:spcBef>
              <a:buNone/>
              <a:tabLst>
                <a:tab pos="0" algn="l"/>
              </a:tabLst>
            </a:pPr>
            <a:r>
              <a:rPr lang="en-US" sz="1800" b="0" u="none" strike="noStrike">
                <a:solidFill>
                  <a:schemeClr val="lt1"/>
                </a:solidFill>
                <a:effectLst/>
                <a:uFillTx/>
                <a:latin typeface="Amazon Ember Display"/>
                <a:ea typeface="Amazon Ember Display"/>
              </a:rPr>
              <a:t>Enter text</a:t>
            </a:r>
            <a:endParaRPr lang="en-US" sz="1800" b="0" u="none" strike="noStrike">
              <a:solidFill>
                <a:schemeClr val="lt1"/>
              </a:solidFill>
              <a:effectLst/>
              <a:uFillTx/>
              <a:latin typeface="Amazon Ember Display"/>
            </a:endParaRPr>
          </a:p>
          <a:p>
            <a:pPr marL="285840" indent="0" defTabSz="914400">
              <a:lnSpc>
                <a:spcPct val="90000"/>
              </a:lnSpc>
              <a:spcBef>
                <a:spcPts val="499"/>
              </a:spcBef>
              <a:buNone/>
              <a:tabLst>
                <a:tab pos="0" algn="l"/>
              </a:tabLst>
            </a:pPr>
            <a:r>
              <a:rPr lang="en-US" sz="1600" b="0" u="none" strike="noStrike">
                <a:solidFill>
                  <a:schemeClr val="lt1"/>
                </a:solidFill>
                <a:effectLst/>
                <a:uFillTx/>
                <a:latin typeface="Amazon Ember Display"/>
                <a:ea typeface="Amazon Ember Display"/>
              </a:rPr>
              <a:t>Second level</a:t>
            </a:r>
            <a:endParaRPr lang="en-US" sz="1600" b="0" u="none" strike="noStrike">
              <a:solidFill>
                <a:schemeClr val="lt1"/>
              </a:solidFill>
              <a:effectLst/>
              <a:uFillTx/>
              <a:latin typeface="Amazon Ember Display"/>
            </a:endParaRPr>
          </a:p>
          <a:p>
            <a:pPr marL="628560" indent="0" defTabSz="914400">
              <a:lnSpc>
                <a:spcPct val="90000"/>
              </a:lnSpc>
              <a:spcBef>
                <a:spcPts val="499"/>
              </a:spcBef>
              <a:buNone/>
              <a:tabLst>
                <a:tab pos="0" algn="l"/>
              </a:tabLst>
            </a:pPr>
            <a:r>
              <a:rPr lang="en-US" sz="1400" b="0" u="none" strike="noStrike">
                <a:solidFill>
                  <a:schemeClr val="lt1"/>
                </a:solidFill>
                <a:effectLst/>
                <a:uFillTx/>
                <a:latin typeface="Amazon Ember Display"/>
                <a:ea typeface="Amazon Ember Display"/>
              </a:rPr>
              <a:t>Third level</a:t>
            </a:r>
            <a:endParaRPr lang="en-US" sz="1400" b="0" u="none" strike="noStrike">
              <a:solidFill>
                <a:schemeClr val="lt1"/>
              </a:solidFill>
              <a:effectLst/>
              <a:uFillTx/>
              <a:latin typeface="Amazon Ember Display"/>
            </a:endParaRPr>
          </a:p>
        </p:txBody>
      </p:sp>
      <p:sp>
        <p:nvSpPr>
          <p:cNvPr id="689" name="PlaceHolder 10"/>
          <p:cNvSpPr>
            <a:spLocks noGrp="1"/>
          </p:cNvSpPr>
          <p:nvPr>
            <p:ph type="dt" idx="166"/>
          </p:nvPr>
        </p:nvSpPr>
        <p:spPr>
          <a:xfrm>
            <a:off x="838080" y="6953400"/>
            <a:ext cx="2742840" cy="364680"/>
          </a:xfrm>
          <a:prstGeom prst="rect">
            <a:avLst/>
          </a:prstGeom>
          <a:noFill/>
          <a:ln w="0">
            <a:noFill/>
          </a:ln>
        </p:spPr>
        <p:txBody>
          <a:bodyPr lIns="91440" tIns="45720" rIns="91440" bIns="45720" anchor="ctr">
            <a:noAutofit/>
          </a:bodyPr>
          <a:lstStyle>
            <a:lvl1pPr indent="0" defTabSz="914400">
              <a:lnSpc>
                <a:spcPct val="100000"/>
              </a:lnSpc>
              <a:buNone/>
              <a:defRPr lang="en-US" sz="900" b="0" u="none" strike="noStrike">
                <a:solidFill>
                  <a:schemeClr val="lt1">
                    <a:tint val="75000"/>
                  </a:schemeClr>
                </a:solidFill>
                <a:effectLst/>
                <a:uFillTx/>
                <a:latin typeface="Amazon Ember Display"/>
              </a:defRPr>
            </a:lvl1pPr>
          </a:lstStyle>
          <a:p>
            <a:pPr indent="0" defTabSz="914400">
              <a:lnSpc>
                <a:spcPct val="100000"/>
              </a:lnSpc>
              <a:buNone/>
            </a:pPr>
            <a:r>
              <a:rPr lang="en-US" sz="900" b="0" u="none" strike="noStrike">
                <a:solidFill>
                  <a:schemeClr val="lt1">
                    <a:tint val="75000"/>
                  </a:schemeClr>
                </a:solidFill>
                <a:effectLst/>
                <a:uFillTx/>
                <a:latin typeface="Amazon Ember Display"/>
              </a:rPr>
              <a:t>&lt;date/time&gt;</a:t>
            </a:r>
            <a:endParaRPr lang="en-US" sz="900" b="0" u="none" strike="noStrike">
              <a:solidFill>
                <a:srgbClr val="FFFFFF"/>
              </a:solidFill>
              <a:effectLst/>
              <a:uFillTx/>
              <a:latin typeface="Times New Roman"/>
            </a:endParaRPr>
          </a:p>
        </p:txBody>
      </p:sp>
      <p:sp>
        <p:nvSpPr>
          <p:cNvPr id="690" name="PlaceHolder 11"/>
          <p:cNvSpPr>
            <a:spLocks noGrp="1"/>
          </p:cNvSpPr>
          <p:nvPr>
            <p:ph type="ftr" idx="167"/>
          </p:nvPr>
        </p:nvSpPr>
        <p:spPr>
          <a:xfrm>
            <a:off x="4038480" y="6953400"/>
            <a:ext cx="4114440" cy="364680"/>
          </a:xfrm>
          <a:prstGeom prst="rect">
            <a:avLst/>
          </a:prstGeom>
          <a:noFill/>
          <a:ln w="0">
            <a:noFill/>
          </a:ln>
        </p:spPr>
        <p:txBody>
          <a:bodyPr lIns="91440" tIns="45720" rIns="91440" bIns="45720" anchor="ctr">
            <a:noAutofit/>
          </a:bodyPr>
          <a:lstStyle>
            <a:lvl1pPr indent="0" algn="ctr">
              <a:buNone/>
              <a:defRPr lang="en-US" sz="1400" b="0" u="none" strike="noStrike">
                <a:solidFill>
                  <a:srgbClr val="FFFFFF"/>
                </a:solidFill>
                <a:effectLst/>
                <a:uFillTx/>
                <a:latin typeface="Times New Roman"/>
              </a:defRPr>
            </a:lvl1pPr>
          </a:lstStyle>
          <a:p>
            <a:pPr indent="0" algn="ctr">
              <a:buNone/>
            </a:pPr>
            <a:r>
              <a:rPr lang="en-US" sz="1400" b="0" u="none" strike="noStrike">
                <a:solidFill>
                  <a:srgbClr val="FFFFFF"/>
                </a:solidFill>
                <a:effectLst/>
                <a:uFillTx/>
                <a:latin typeface="Times New Roman"/>
              </a:rPr>
              <a:t>&lt;footer&gt;</a:t>
            </a:r>
          </a:p>
        </p:txBody>
      </p:sp>
      <p:sp>
        <p:nvSpPr>
          <p:cNvPr id="691" name="PlaceHolder 12"/>
          <p:cNvSpPr>
            <a:spLocks noGrp="1"/>
          </p:cNvSpPr>
          <p:nvPr>
            <p:ph type="sldNum" idx="168"/>
          </p:nvPr>
        </p:nvSpPr>
        <p:spPr>
          <a:xfrm>
            <a:off x="8929080" y="6289560"/>
            <a:ext cx="2742840" cy="364680"/>
          </a:xfrm>
          <a:prstGeom prst="rect">
            <a:avLst/>
          </a:prstGeom>
          <a:noFill/>
          <a:ln w="0">
            <a:noFill/>
          </a:ln>
        </p:spPr>
        <p:txBody>
          <a:bodyPr lIns="91440" tIns="45720" rIns="91440" bIns="45720" anchor="ctr">
            <a:noAutofit/>
          </a:bodyPr>
          <a:lstStyle>
            <a:lvl1pPr indent="0" algn="r" defTabSz="914400">
              <a:lnSpc>
                <a:spcPct val="100000"/>
              </a:lnSpc>
              <a:buNone/>
              <a:defRPr lang="en-US" sz="900" b="0" u="none" strike="noStrike">
                <a:solidFill>
                  <a:schemeClr val="lt2"/>
                </a:solidFill>
                <a:effectLst/>
                <a:uFillTx/>
                <a:latin typeface="Amazon Ember Display"/>
              </a:defRPr>
            </a:lvl1pPr>
          </a:lstStyle>
          <a:p>
            <a:pPr indent="0" algn="r" defTabSz="914400">
              <a:lnSpc>
                <a:spcPct val="100000"/>
              </a:lnSpc>
              <a:buNone/>
            </a:pPr>
            <a:fld id="{C2B5A8B4-A4C4-4673-A1D6-2A453473AD43}" type="slidenum">
              <a:rPr lang="en-US" sz="900" b="0" u="none" strike="noStrike">
                <a:solidFill>
                  <a:schemeClr val="lt2"/>
                </a:solidFill>
                <a:effectLst/>
                <a:uFillTx/>
                <a:latin typeface="Amazon Ember Display"/>
              </a:rPr>
              <a:t>‹#›</a:t>
            </a:fld>
            <a:endParaRPr lang="en-US" sz="900" b="0" u="none" strike="noStrike">
              <a:solidFill>
                <a:srgbClr val="FFFFFF"/>
              </a:solidFill>
              <a:effectLst/>
              <a:uFillTx/>
              <a:latin typeface="Times New Roman"/>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Default 20">
    <p:bg>
      <p:bgPr>
        <a:solidFill>
          <a:schemeClr val="dk1">
            <a:lumMod val="85000"/>
            <a:lumOff val="15000"/>
          </a:schemeClr>
        </a:solidFill>
        <a:effectLst/>
      </p:bgPr>
    </p:bg>
    <p:spTree>
      <p:nvGrpSpPr>
        <p:cNvPr id="1" name=""/>
        <p:cNvGrpSpPr/>
        <p:nvPr/>
      </p:nvGrpSpPr>
      <p:grpSpPr>
        <a:xfrm>
          <a:off x="0" y="0"/>
          <a:ext cx="0" cy="0"/>
          <a:chOff x="0" y="0"/>
          <a:chExt cx="0" cy="0"/>
        </a:xfrm>
      </p:grpSpPr>
      <p:pic>
        <p:nvPicPr>
          <p:cNvPr id="692" name="Picture 14"/>
          <p:cNvPicPr/>
          <p:nvPr/>
        </p:nvPicPr>
        <p:blipFill>
          <a:blip r:embed="rId2"/>
          <a:stretch/>
        </p:blipFill>
        <p:spPr>
          <a:xfrm>
            <a:off x="595440" y="6338160"/>
            <a:ext cx="365400" cy="218520"/>
          </a:xfrm>
          <a:prstGeom prst="rect">
            <a:avLst/>
          </a:prstGeom>
          <a:noFill/>
          <a:ln w="0">
            <a:noFill/>
          </a:ln>
        </p:spPr>
      </p:pic>
      <p:sp>
        <p:nvSpPr>
          <p:cNvPr id="693" name="TextBox 10"/>
          <p:cNvSpPr/>
          <p:nvPr/>
        </p:nvSpPr>
        <p:spPr>
          <a:xfrm>
            <a:off x="1141200" y="6389640"/>
            <a:ext cx="4452158" cy="183212"/>
          </a:xfrm>
          <a:prstGeom prst="rect">
            <a:avLst/>
          </a:prstGeom>
          <a:noFill/>
          <a:ln w="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p>
            <a:pPr defTabSz="914400">
              <a:lnSpc>
                <a:spcPct val="100000"/>
              </a:lnSpc>
            </a:pPr>
            <a:r>
              <a:rPr lang="en-US" sz="600" b="0" u="none" strike="noStrike" dirty="0">
                <a:solidFill>
                  <a:schemeClr val="lt2"/>
                </a:solidFill>
                <a:effectLst/>
                <a:uFillTx/>
                <a:latin typeface="Amazon Ember Display"/>
              </a:rPr>
              <a:t>© </a:t>
            </a:r>
            <a:r>
              <a:rPr lang="en-US" sz="600" b="0" u="none" strike="noStrike" dirty="0">
                <a:solidFill>
                  <a:schemeClr val="tx1"/>
                </a:solidFill>
                <a:effectLst/>
                <a:uFillTx/>
                <a:latin typeface="Amazon Ember Display"/>
              </a:rPr>
              <a:t>2026</a:t>
            </a:r>
            <a:r>
              <a:rPr lang="en-US" sz="600" b="0" u="none" strike="noStrike" dirty="0">
                <a:solidFill>
                  <a:schemeClr val="lt2"/>
                </a:solidFill>
                <a:effectLst/>
                <a:uFillTx/>
                <a:latin typeface="Amazon Ember Display"/>
              </a:rPr>
              <a:t>, Amazon Web Services, Inc. or its affiliates. All rights reserved. Amazon Confidential and Trademark.</a:t>
            </a:r>
            <a:endParaRPr lang="en-US" sz="600" b="0" u="none" strike="noStrike" dirty="0">
              <a:solidFill>
                <a:srgbClr val="FFFFFF"/>
              </a:solidFill>
              <a:effectLst/>
              <a:uFillTx/>
              <a:latin typeface="Arial"/>
            </a:endParaRPr>
          </a:p>
        </p:txBody>
      </p:sp>
      <p:sp>
        <p:nvSpPr>
          <p:cNvPr id="694" name="Slide Number Placeholder 5"/>
          <p:cNvSpPr/>
          <p:nvPr/>
        </p:nvSpPr>
        <p:spPr>
          <a:xfrm>
            <a:off x="8929080" y="6289560"/>
            <a:ext cx="2742840" cy="364680"/>
          </a:xfrm>
          <a:prstGeom prst="rect">
            <a:avLst/>
          </a:prstGeom>
          <a:noFill/>
          <a:ln w="0">
            <a:noFill/>
          </a:ln>
        </p:spPr>
        <p:style>
          <a:lnRef idx="0">
            <a:scrgbClr r="0" g="0" b="0"/>
          </a:lnRef>
          <a:fillRef idx="0">
            <a:scrgbClr r="0" g="0" b="0"/>
          </a:fillRef>
          <a:effectRef idx="0">
            <a:scrgbClr r="0" g="0" b="0"/>
          </a:effectRef>
          <a:fontRef idx="minor"/>
        </p:style>
        <p:txBody>
          <a:bodyPr anchor="ctr">
            <a:noAutofit/>
          </a:bodyPr>
          <a:lstStyle/>
          <a:p>
            <a:pPr algn="r" defTabSz="914400">
              <a:lnSpc>
                <a:spcPct val="100000"/>
              </a:lnSpc>
            </a:pPr>
            <a:fld id="{DCD61369-5BC0-415C-87CB-D60DB0F07910}" type="slidenum">
              <a:rPr lang="en-US" sz="900" b="0" u="none" strike="noStrike">
                <a:solidFill>
                  <a:schemeClr val="lt2"/>
                </a:solidFill>
                <a:effectLst/>
                <a:uFillTx/>
                <a:latin typeface="Amazon Ember Display"/>
              </a:rPr>
              <a:t>‹#›</a:t>
            </a:fld>
            <a:endParaRPr lang="en-US" sz="900" b="0" u="none" strike="noStrike">
              <a:solidFill>
                <a:srgbClr val="FFFFFF"/>
              </a:solidFill>
              <a:effectLst/>
              <a:uFillTx/>
              <a:latin typeface="Arial"/>
            </a:endParaRPr>
          </a:p>
        </p:txBody>
      </p:sp>
      <p:sp>
        <p:nvSpPr>
          <p:cNvPr id="695" name="PlaceHolder 1"/>
          <p:cNvSpPr>
            <a:spLocks noGrp="1"/>
          </p:cNvSpPr>
          <p:nvPr>
            <p:ph type="title"/>
          </p:nvPr>
        </p:nvSpPr>
        <p:spPr>
          <a:xfrm>
            <a:off x="539280" y="917640"/>
            <a:ext cx="10972440" cy="535320"/>
          </a:xfrm>
          <a:prstGeom prst="rect">
            <a:avLst/>
          </a:prstGeom>
          <a:noFill/>
          <a:ln w="0">
            <a:noFill/>
          </a:ln>
        </p:spPr>
        <p:txBody>
          <a:bodyPr lIns="91440" tIns="45720" rIns="91440" bIns="45720" anchor="t">
            <a:noAutofit/>
          </a:bodyPr>
          <a:lstStyle/>
          <a:p>
            <a:pPr indent="0" defTabSz="914400">
              <a:lnSpc>
                <a:spcPct val="90000"/>
              </a:lnSpc>
              <a:buNone/>
            </a:pPr>
            <a:r>
              <a:rPr lang="en-US" sz="3600" b="0" u="none" strike="noStrike">
                <a:solidFill>
                  <a:schemeClr val="lt1"/>
                </a:solidFill>
                <a:effectLst/>
                <a:uFillTx/>
                <a:latin typeface="Amazon Ember Display"/>
                <a:ea typeface="Amazon Ember Display"/>
              </a:rPr>
              <a:t>Picture with caption layout</a:t>
            </a:r>
            <a:endParaRPr lang="en-US" sz="3600" b="0" u="none" strike="noStrike">
              <a:solidFill>
                <a:schemeClr val="lt1"/>
              </a:solidFill>
              <a:effectLst/>
              <a:uFillTx/>
              <a:latin typeface="Calibri"/>
            </a:endParaRPr>
          </a:p>
        </p:txBody>
      </p:sp>
      <p:sp>
        <p:nvSpPr>
          <p:cNvPr id="696" name="PlaceHolder 2"/>
          <p:cNvSpPr>
            <a:spLocks noGrp="1"/>
          </p:cNvSpPr>
          <p:nvPr>
            <p:ph type="body"/>
          </p:nvPr>
        </p:nvSpPr>
        <p:spPr>
          <a:xfrm>
            <a:off x="6210360" y="1714680"/>
            <a:ext cx="5371920" cy="4495320"/>
          </a:xfrm>
          <a:prstGeom prst="rect">
            <a:avLst/>
          </a:prstGeom>
          <a:noFill/>
          <a:ln w="0">
            <a:noFill/>
          </a:ln>
        </p:spPr>
        <p:txBody>
          <a:bodyPr lIns="90000" tIns="45000" rIns="90000" bIns="45000" anchor="t">
            <a:noAutofit/>
          </a:bodyPr>
          <a:lstStyle/>
          <a:p>
            <a:pPr indent="0" defTabSz="914400">
              <a:lnSpc>
                <a:spcPct val="100000"/>
              </a:lnSpc>
              <a:buNone/>
              <a:tabLst>
                <a:tab pos="0" algn="l"/>
              </a:tabLst>
            </a:pPr>
            <a:r>
              <a:rPr lang="en-US" sz="2400" b="0" u="none" strike="noStrike">
                <a:solidFill>
                  <a:schemeClr val="lt1"/>
                </a:solidFill>
                <a:effectLst/>
                <a:uFillTx/>
                <a:latin typeface="Amazon Ember Display"/>
                <a:ea typeface="Amazon Ember Display"/>
              </a:rPr>
              <a:t>Click icon to add picture</a:t>
            </a:r>
            <a:endParaRPr lang="en-US" sz="2400" b="0" u="none" strike="noStrike">
              <a:solidFill>
                <a:schemeClr val="lt1"/>
              </a:solidFill>
              <a:effectLst/>
              <a:uFillTx/>
              <a:latin typeface="Amazon Ember Display"/>
            </a:endParaRPr>
          </a:p>
        </p:txBody>
      </p:sp>
      <p:sp>
        <p:nvSpPr>
          <p:cNvPr id="697" name="PlaceHolder 3"/>
          <p:cNvSpPr>
            <a:spLocks noGrp="1"/>
          </p:cNvSpPr>
          <p:nvPr>
            <p:ph type="body"/>
          </p:nvPr>
        </p:nvSpPr>
        <p:spPr>
          <a:xfrm>
            <a:off x="609480" y="1714680"/>
            <a:ext cx="5371920" cy="313560"/>
          </a:xfrm>
          <a:prstGeom prst="rect">
            <a:avLst/>
          </a:prstGeom>
          <a:noFill/>
          <a:ln w="0">
            <a:noFill/>
          </a:ln>
        </p:spPr>
        <p:txBody>
          <a:bodyPr lIns="0" tIns="45720" rIns="0" bIns="45720" anchor="t">
            <a:noAutofit/>
          </a:bodyPr>
          <a:lstStyle/>
          <a:p>
            <a:pPr indent="0" defTabSz="914400">
              <a:lnSpc>
                <a:spcPct val="90000"/>
              </a:lnSpc>
              <a:spcBef>
                <a:spcPts val="1001"/>
              </a:spcBef>
              <a:buNone/>
              <a:tabLst>
                <a:tab pos="0" algn="l"/>
              </a:tabLst>
            </a:pPr>
            <a:r>
              <a:rPr lang="en-US" sz="1600" b="0" u="none" strike="noStrike">
                <a:solidFill>
                  <a:schemeClr val="lt1"/>
                </a:solidFill>
                <a:effectLst/>
                <a:uFillTx/>
                <a:latin typeface="Amazon Ember Display"/>
                <a:ea typeface="Amazon Ember Display"/>
              </a:rPr>
              <a:t>Enter descriptive text here</a:t>
            </a:r>
            <a:endParaRPr lang="en-US" sz="1600" b="0" u="none" strike="noStrike">
              <a:solidFill>
                <a:schemeClr val="lt1"/>
              </a:solidFill>
              <a:effectLst/>
              <a:uFillTx/>
              <a:latin typeface="Amazon Ember Display"/>
            </a:endParaRPr>
          </a:p>
        </p:txBody>
      </p:sp>
      <p:sp>
        <p:nvSpPr>
          <p:cNvPr id="698" name="PlaceHolder 4"/>
          <p:cNvSpPr>
            <a:spLocks noGrp="1"/>
          </p:cNvSpPr>
          <p:nvPr>
            <p:ph type="dt" idx="169"/>
          </p:nvPr>
        </p:nvSpPr>
        <p:spPr>
          <a:xfrm>
            <a:off x="838080" y="6953400"/>
            <a:ext cx="2742840" cy="364680"/>
          </a:xfrm>
          <a:prstGeom prst="rect">
            <a:avLst/>
          </a:prstGeom>
          <a:noFill/>
          <a:ln w="0">
            <a:noFill/>
          </a:ln>
        </p:spPr>
        <p:txBody>
          <a:bodyPr lIns="91440" tIns="45720" rIns="91440" bIns="45720" anchor="ctr">
            <a:noAutofit/>
          </a:bodyPr>
          <a:lstStyle>
            <a:lvl1pPr indent="0" defTabSz="914400">
              <a:lnSpc>
                <a:spcPct val="100000"/>
              </a:lnSpc>
              <a:buNone/>
              <a:defRPr lang="en-US" sz="900" b="0" u="none" strike="noStrike">
                <a:solidFill>
                  <a:schemeClr val="lt1">
                    <a:tint val="75000"/>
                  </a:schemeClr>
                </a:solidFill>
                <a:effectLst/>
                <a:uFillTx/>
                <a:latin typeface="Amazon Ember Display"/>
              </a:defRPr>
            </a:lvl1pPr>
          </a:lstStyle>
          <a:p>
            <a:pPr indent="0" defTabSz="914400">
              <a:lnSpc>
                <a:spcPct val="100000"/>
              </a:lnSpc>
              <a:buNone/>
            </a:pPr>
            <a:r>
              <a:rPr lang="en-US" sz="900" b="0" u="none" strike="noStrike">
                <a:solidFill>
                  <a:schemeClr val="lt1">
                    <a:tint val="75000"/>
                  </a:schemeClr>
                </a:solidFill>
                <a:effectLst/>
                <a:uFillTx/>
                <a:latin typeface="Amazon Ember Display"/>
              </a:rPr>
              <a:t>&lt;date/time&gt;</a:t>
            </a:r>
            <a:endParaRPr lang="en-US" sz="900" b="0" u="none" strike="noStrike">
              <a:solidFill>
                <a:srgbClr val="FFFFFF"/>
              </a:solidFill>
              <a:effectLst/>
              <a:uFillTx/>
              <a:latin typeface="Times New Roman"/>
            </a:endParaRPr>
          </a:p>
        </p:txBody>
      </p:sp>
      <p:sp>
        <p:nvSpPr>
          <p:cNvPr id="699" name="PlaceHolder 5"/>
          <p:cNvSpPr>
            <a:spLocks noGrp="1"/>
          </p:cNvSpPr>
          <p:nvPr>
            <p:ph type="ftr" idx="170"/>
          </p:nvPr>
        </p:nvSpPr>
        <p:spPr>
          <a:xfrm>
            <a:off x="4038480" y="6953400"/>
            <a:ext cx="4114440" cy="364680"/>
          </a:xfrm>
          <a:prstGeom prst="rect">
            <a:avLst/>
          </a:prstGeom>
          <a:noFill/>
          <a:ln w="0">
            <a:noFill/>
          </a:ln>
        </p:spPr>
        <p:txBody>
          <a:bodyPr lIns="91440" tIns="45720" rIns="91440" bIns="45720" anchor="ctr">
            <a:noAutofit/>
          </a:bodyPr>
          <a:lstStyle>
            <a:lvl1pPr indent="0" algn="ctr">
              <a:buNone/>
              <a:defRPr lang="en-US" sz="1400" b="0" u="none" strike="noStrike">
                <a:solidFill>
                  <a:srgbClr val="FFFFFF"/>
                </a:solidFill>
                <a:effectLst/>
                <a:uFillTx/>
                <a:latin typeface="Times New Roman"/>
              </a:defRPr>
            </a:lvl1pPr>
          </a:lstStyle>
          <a:p>
            <a:pPr indent="0" algn="ctr">
              <a:buNone/>
            </a:pPr>
            <a:r>
              <a:rPr lang="en-US" sz="1400" b="0" u="none" strike="noStrike">
                <a:solidFill>
                  <a:srgbClr val="FFFFFF"/>
                </a:solidFill>
                <a:effectLst/>
                <a:uFillTx/>
                <a:latin typeface="Times New Roman"/>
              </a:rPr>
              <a:t>&lt;footer&gt;</a:t>
            </a:r>
          </a:p>
        </p:txBody>
      </p:sp>
      <p:sp>
        <p:nvSpPr>
          <p:cNvPr id="700" name="PlaceHolder 6"/>
          <p:cNvSpPr>
            <a:spLocks noGrp="1"/>
          </p:cNvSpPr>
          <p:nvPr>
            <p:ph type="sldNum" idx="171"/>
          </p:nvPr>
        </p:nvSpPr>
        <p:spPr>
          <a:xfrm>
            <a:off x="8929080" y="6289560"/>
            <a:ext cx="2742840" cy="364680"/>
          </a:xfrm>
          <a:prstGeom prst="rect">
            <a:avLst/>
          </a:prstGeom>
          <a:noFill/>
          <a:ln w="0">
            <a:noFill/>
          </a:ln>
        </p:spPr>
        <p:txBody>
          <a:bodyPr lIns="91440" tIns="45720" rIns="91440" bIns="45720" anchor="ctr">
            <a:noAutofit/>
          </a:bodyPr>
          <a:lstStyle>
            <a:lvl1pPr indent="0" algn="r" defTabSz="914400">
              <a:lnSpc>
                <a:spcPct val="100000"/>
              </a:lnSpc>
              <a:buNone/>
              <a:defRPr lang="en-US" sz="900" b="0" u="none" strike="noStrike">
                <a:solidFill>
                  <a:schemeClr val="lt2"/>
                </a:solidFill>
                <a:effectLst/>
                <a:uFillTx/>
                <a:latin typeface="Amazon Ember Display"/>
              </a:defRPr>
            </a:lvl1pPr>
          </a:lstStyle>
          <a:p>
            <a:pPr indent="0" algn="r" defTabSz="914400">
              <a:lnSpc>
                <a:spcPct val="100000"/>
              </a:lnSpc>
              <a:buNone/>
            </a:pPr>
            <a:fld id="{C5B6AFC2-442C-404E-BF15-6A88A06C1D98}" type="slidenum">
              <a:rPr lang="en-US" sz="900" b="0" u="none" strike="noStrike">
                <a:solidFill>
                  <a:schemeClr val="lt2"/>
                </a:solidFill>
                <a:effectLst/>
                <a:uFillTx/>
                <a:latin typeface="Amazon Ember Display"/>
              </a:rPr>
              <a:t>‹#›</a:t>
            </a:fld>
            <a:endParaRPr lang="en-US" sz="900" b="0" u="none" strike="noStrike">
              <a:solidFill>
                <a:srgbClr val="FFFFFF"/>
              </a:solidFill>
              <a:effectLst/>
              <a:uFillTx/>
              <a:latin typeface="Times New Roman"/>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reserve="1">
  <p:cSld name="Default 21">
    <p:bg>
      <p:bgPr>
        <a:solidFill>
          <a:schemeClr val="dk1">
            <a:lumMod val="85000"/>
            <a:lumOff val="15000"/>
          </a:schemeClr>
        </a:solidFill>
        <a:effectLst/>
      </p:bgPr>
    </p:bg>
    <p:spTree>
      <p:nvGrpSpPr>
        <p:cNvPr id="1" name=""/>
        <p:cNvGrpSpPr/>
        <p:nvPr/>
      </p:nvGrpSpPr>
      <p:grpSpPr>
        <a:xfrm>
          <a:off x="0" y="0"/>
          <a:ext cx="0" cy="0"/>
          <a:chOff x="0" y="0"/>
          <a:chExt cx="0" cy="0"/>
        </a:xfrm>
      </p:grpSpPr>
      <p:pic>
        <p:nvPicPr>
          <p:cNvPr id="701" name="Picture 14"/>
          <p:cNvPicPr/>
          <p:nvPr/>
        </p:nvPicPr>
        <p:blipFill>
          <a:blip r:embed="rId2"/>
          <a:stretch/>
        </p:blipFill>
        <p:spPr>
          <a:xfrm>
            <a:off x="595440" y="6338160"/>
            <a:ext cx="365400" cy="218520"/>
          </a:xfrm>
          <a:prstGeom prst="rect">
            <a:avLst/>
          </a:prstGeom>
          <a:noFill/>
          <a:ln w="0">
            <a:noFill/>
          </a:ln>
        </p:spPr>
      </p:pic>
      <p:sp>
        <p:nvSpPr>
          <p:cNvPr id="702" name="TextBox 10"/>
          <p:cNvSpPr/>
          <p:nvPr/>
        </p:nvSpPr>
        <p:spPr>
          <a:xfrm>
            <a:off x="1141200" y="6389640"/>
            <a:ext cx="3936960" cy="184320"/>
          </a:xfrm>
          <a:prstGeom prst="rect">
            <a:avLst/>
          </a:prstGeom>
          <a:noFill/>
          <a:ln w="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p>
            <a:pPr defTabSz="914400">
              <a:lnSpc>
                <a:spcPct val="100000"/>
              </a:lnSpc>
            </a:pPr>
            <a:r>
              <a:rPr lang="en-US" sz="600" b="0" u="none" strike="noStrike">
                <a:solidFill>
                  <a:schemeClr val="lt2"/>
                </a:solidFill>
                <a:effectLst/>
                <a:uFillTx/>
                <a:latin typeface="Amazon Ember Display"/>
              </a:rPr>
              <a:t>© 2025, Amazon Web Services, Inc. or its affiliates. All rights reserved. Amazon Confidential and Trademark.</a:t>
            </a:r>
            <a:endParaRPr lang="en-US" sz="600" b="0" u="none" strike="noStrike">
              <a:solidFill>
                <a:srgbClr val="FFFFFF"/>
              </a:solidFill>
              <a:effectLst/>
              <a:uFillTx/>
              <a:latin typeface="Arial"/>
            </a:endParaRPr>
          </a:p>
        </p:txBody>
      </p:sp>
      <p:sp>
        <p:nvSpPr>
          <p:cNvPr id="703" name="Slide Number Placeholder 5"/>
          <p:cNvSpPr/>
          <p:nvPr/>
        </p:nvSpPr>
        <p:spPr>
          <a:xfrm>
            <a:off x="8929080" y="6289560"/>
            <a:ext cx="2742840" cy="364680"/>
          </a:xfrm>
          <a:prstGeom prst="rect">
            <a:avLst/>
          </a:prstGeom>
          <a:noFill/>
          <a:ln w="0">
            <a:noFill/>
          </a:ln>
        </p:spPr>
        <p:style>
          <a:lnRef idx="0">
            <a:scrgbClr r="0" g="0" b="0"/>
          </a:lnRef>
          <a:fillRef idx="0">
            <a:scrgbClr r="0" g="0" b="0"/>
          </a:fillRef>
          <a:effectRef idx="0">
            <a:scrgbClr r="0" g="0" b="0"/>
          </a:effectRef>
          <a:fontRef idx="minor"/>
        </p:style>
        <p:txBody>
          <a:bodyPr anchor="ctr">
            <a:noAutofit/>
          </a:bodyPr>
          <a:lstStyle/>
          <a:p>
            <a:pPr algn="r" defTabSz="914400">
              <a:lnSpc>
                <a:spcPct val="100000"/>
              </a:lnSpc>
            </a:pPr>
            <a:fld id="{378FFBA0-9B30-4175-BCB7-BA9E59D0DC89}" type="slidenum">
              <a:rPr lang="en-US" sz="900" b="0" u="none" strike="noStrike">
                <a:solidFill>
                  <a:schemeClr val="lt2"/>
                </a:solidFill>
                <a:effectLst/>
                <a:uFillTx/>
                <a:latin typeface="Amazon Ember Display"/>
              </a:rPr>
              <a:t>‹#›</a:t>
            </a:fld>
            <a:endParaRPr lang="en-US" sz="900" b="0" u="none" strike="noStrike">
              <a:solidFill>
                <a:srgbClr val="FFFFFF"/>
              </a:solidFill>
              <a:effectLst/>
              <a:uFillTx/>
              <a:latin typeface="Arial"/>
            </a:endParaRPr>
          </a:p>
        </p:txBody>
      </p:sp>
      <p:sp>
        <p:nvSpPr>
          <p:cNvPr id="704" name="PlaceHolder 1"/>
          <p:cNvSpPr>
            <a:spLocks noGrp="1"/>
          </p:cNvSpPr>
          <p:nvPr>
            <p:ph type="body"/>
          </p:nvPr>
        </p:nvSpPr>
        <p:spPr>
          <a:xfrm>
            <a:off x="0" y="0"/>
            <a:ext cx="12191760" cy="6857640"/>
          </a:xfrm>
          <a:prstGeom prst="rect">
            <a:avLst/>
          </a:prstGeom>
          <a:solidFill>
            <a:schemeClr val="dk2"/>
          </a:solidFill>
          <a:ln w="0">
            <a:noFill/>
          </a:ln>
        </p:spPr>
        <p:txBody>
          <a:bodyPr lIns="90000" tIns="45000" rIns="90000" bIns="45000" anchor="ctr">
            <a:noAutofit/>
          </a:bodyPr>
          <a:lstStyle/>
          <a:p>
            <a:pPr indent="0" algn="ctr" defTabSz="914400">
              <a:lnSpc>
                <a:spcPct val="100000"/>
              </a:lnSpc>
              <a:buNone/>
              <a:tabLst>
                <a:tab pos="0" algn="l"/>
              </a:tabLst>
            </a:pPr>
            <a:r>
              <a:rPr lang="en-US" sz="1800" b="0" u="none" strike="noStrike">
                <a:solidFill>
                  <a:schemeClr val="lt1"/>
                </a:solidFill>
                <a:effectLst/>
                <a:uFillTx/>
                <a:latin typeface="Amazon Ember Display"/>
                <a:ea typeface="Amazon Ember Display"/>
              </a:rPr>
              <a:t>Click icon to add picture</a:t>
            </a:r>
            <a:endParaRPr lang="en-US" sz="1800" b="0" u="none" strike="noStrike">
              <a:solidFill>
                <a:schemeClr val="lt1"/>
              </a:solidFill>
              <a:effectLst/>
              <a:uFillTx/>
              <a:latin typeface="Amazon Ember Display"/>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Default 22">
    <p:bg>
      <p:bgPr>
        <a:solidFill>
          <a:schemeClr val="dk1">
            <a:lumMod val="85000"/>
            <a:lumOff val="15000"/>
          </a:schemeClr>
        </a:solidFill>
        <a:effectLst/>
      </p:bgPr>
    </p:bg>
    <p:spTree>
      <p:nvGrpSpPr>
        <p:cNvPr id="1" name=""/>
        <p:cNvGrpSpPr/>
        <p:nvPr/>
      </p:nvGrpSpPr>
      <p:grpSpPr>
        <a:xfrm>
          <a:off x="0" y="0"/>
          <a:ext cx="0" cy="0"/>
          <a:chOff x="0" y="0"/>
          <a:chExt cx="0" cy="0"/>
        </a:xfrm>
      </p:grpSpPr>
      <p:pic>
        <p:nvPicPr>
          <p:cNvPr id="705" name="Picture 14"/>
          <p:cNvPicPr/>
          <p:nvPr/>
        </p:nvPicPr>
        <p:blipFill>
          <a:blip r:embed="rId2"/>
          <a:stretch/>
        </p:blipFill>
        <p:spPr>
          <a:xfrm>
            <a:off x="595440" y="6338160"/>
            <a:ext cx="365400" cy="218520"/>
          </a:xfrm>
          <a:prstGeom prst="rect">
            <a:avLst/>
          </a:prstGeom>
          <a:noFill/>
          <a:ln w="0">
            <a:noFill/>
          </a:ln>
        </p:spPr>
      </p:pic>
      <p:sp>
        <p:nvSpPr>
          <p:cNvPr id="706" name="TextBox 10"/>
          <p:cNvSpPr/>
          <p:nvPr/>
        </p:nvSpPr>
        <p:spPr>
          <a:xfrm>
            <a:off x="1141200" y="6389640"/>
            <a:ext cx="3936960" cy="184320"/>
          </a:xfrm>
          <a:prstGeom prst="rect">
            <a:avLst/>
          </a:prstGeom>
          <a:noFill/>
          <a:ln w="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p>
            <a:pPr defTabSz="914400">
              <a:lnSpc>
                <a:spcPct val="100000"/>
              </a:lnSpc>
            </a:pPr>
            <a:r>
              <a:rPr lang="en-US" sz="600" b="0" u="none" strike="noStrike">
                <a:solidFill>
                  <a:schemeClr val="lt2"/>
                </a:solidFill>
                <a:effectLst/>
                <a:uFillTx/>
                <a:latin typeface="Amazon Ember Display"/>
              </a:rPr>
              <a:t>© 2025, Amazon Web Services, Inc. or its affiliates. All rights reserved. Amazon Confidential and Trademark.</a:t>
            </a:r>
            <a:endParaRPr lang="en-US" sz="600" b="0" u="none" strike="noStrike">
              <a:solidFill>
                <a:srgbClr val="FFFFFF"/>
              </a:solidFill>
              <a:effectLst/>
              <a:uFillTx/>
              <a:latin typeface="Arial"/>
            </a:endParaRPr>
          </a:p>
        </p:txBody>
      </p:sp>
      <p:sp>
        <p:nvSpPr>
          <p:cNvPr id="707" name="Slide Number Placeholder 5"/>
          <p:cNvSpPr/>
          <p:nvPr/>
        </p:nvSpPr>
        <p:spPr>
          <a:xfrm>
            <a:off x="8929080" y="6289560"/>
            <a:ext cx="2742840" cy="364680"/>
          </a:xfrm>
          <a:prstGeom prst="rect">
            <a:avLst/>
          </a:prstGeom>
          <a:noFill/>
          <a:ln w="0">
            <a:noFill/>
          </a:ln>
        </p:spPr>
        <p:style>
          <a:lnRef idx="0">
            <a:scrgbClr r="0" g="0" b="0"/>
          </a:lnRef>
          <a:fillRef idx="0">
            <a:scrgbClr r="0" g="0" b="0"/>
          </a:fillRef>
          <a:effectRef idx="0">
            <a:scrgbClr r="0" g="0" b="0"/>
          </a:effectRef>
          <a:fontRef idx="minor"/>
        </p:style>
        <p:txBody>
          <a:bodyPr anchor="ctr">
            <a:noAutofit/>
          </a:bodyPr>
          <a:lstStyle/>
          <a:p>
            <a:pPr algn="r" defTabSz="914400">
              <a:lnSpc>
                <a:spcPct val="100000"/>
              </a:lnSpc>
            </a:pPr>
            <a:fld id="{5F24F56E-2274-493F-93D5-3ED0679E6CA6}" type="slidenum">
              <a:rPr lang="en-US" sz="900" b="0" u="none" strike="noStrike">
                <a:solidFill>
                  <a:schemeClr val="lt2"/>
                </a:solidFill>
                <a:effectLst/>
                <a:uFillTx/>
                <a:latin typeface="Amazon Ember Display"/>
              </a:rPr>
              <a:t>‹#›</a:t>
            </a:fld>
            <a:endParaRPr lang="en-US" sz="900" b="0" u="none" strike="noStrike">
              <a:solidFill>
                <a:srgbClr val="FFFFFF"/>
              </a:solidFill>
              <a:effectLst/>
              <a:uFillTx/>
              <a:latin typeface="Arial"/>
            </a:endParaRPr>
          </a:p>
        </p:txBody>
      </p:sp>
      <p:pic>
        <p:nvPicPr>
          <p:cNvPr id="708" name="Picture 12"/>
          <p:cNvPicPr/>
          <p:nvPr/>
        </p:nvPicPr>
        <p:blipFill>
          <a:blip r:embed="rId3"/>
          <a:stretch/>
        </p:blipFill>
        <p:spPr>
          <a:xfrm>
            <a:off x="0" y="0"/>
            <a:ext cx="12191760" cy="6857640"/>
          </a:xfrm>
          <a:prstGeom prst="rect">
            <a:avLst/>
          </a:prstGeom>
          <a:noFill/>
          <a:ln w="0">
            <a:noFill/>
          </a:ln>
        </p:spPr>
      </p:pic>
      <p:sp>
        <p:nvSpPr>
          <p:cNvPr id="709" name="PlaceHolder 1"/>
          <p:cNvSpPr>
            <a:spLocks noGrp="1"/>
          </p:cNvSpPr>
          <p:nvPr>
            <p:ph type="body"/>
          </p:nvPr>
        </p:nvSpPr>
        <p:spPr>
          <a:xfrm>
            <a:off x="609480" y="5262120"/>
            <a:ext cx="3796920" cy="369000"/>
          </a:xfrm>
          <a:prstGeom prst="rect">
            <a:avLst/>
          </a:prstGeom>
          <a:noFill/>
          <a:ln w="0">
            <a:noFill/>
          </a:ln>
        </p:spPr>
        <p:txBody>
          <a:bodyPr lIns="0" tIns="45720" rIns="0" bIns="45720" anchor="t">
            <a:noAutofit/>
          </a:bodyPr>
          <a:lstStyle/>
          <a:p>
            <a:pPr indent="0" defTabSz="914400">
              <a:lnSpc>
                <a:spcPct val="90000"/>
              </a:lnSpc>
              <a:spcBef>
                <a:spcPts val="1001"/>
              </a:spcBef>
              <a:buNone/>
              <a:tabLst>
                <a:tab pos="0" algn="l"/>
              </a:tabLst>
            </a:pPr>
            <a:r>
              <a:rPr lang="en-US" sz="2000" b="0" u="none" strike="noStrike">
                <a:solidFill>
                  <a:schemeClr val="lt2"/>
                </a:solidFill>
                <a:effectLst/>
                <a:uFillTx/>
                <a:latin typeface="Amazon Ember Display"/>
                <a:ea typeface="Amazon Ember Display"/>
              </a:rPr>
              <a:t>Speaker name (pronouns)</a:t>
            </a:r>
            <a:endParaRPr lang="en-US" sz="2000" b="0" u="none" strike="noStrike">
              <a:solidFill>
                <a:schemeClr val="lt1"/>
              </a:solidFill>
              <a:effectLst/>
              <a:uFillTx/>
              <a:latin typeface="Amazon Ember Display"/>
            </a:endParaRPr>
          </a:p>
        </p:txBody>
      </p:sp>
      <p:sp>
        <p:nvSpPr>
          <p:cNvPr id="710" name="PlaceHolder 2"/>
          <p:cNvSpPr>
            <a:spLocks noGrp="1"/>
          </p:cNvSpPr>
          <p:nvPr>
            <p:ph type="body"/>
          </p:nvPr>
        </p:nvSpPr>
        <p:spPr>
          <a:xfrm>
            <a:off x="609480" y="331920"/>
            <a:ext cx="6476760" cy="230400"/>
          </a:xfrm>
          <a:prstGeom prst="rect">
            <a:avLst/>
          </a:prstGeom>
          <a:noFill/>
          <a:ln w="0">
            <a:noFill/>
          </a:ln>
        </p:spPr>
        <p:txBody>
          <a:bodyPr lIns="0" tIns="45720" rIns="0" bIns="45720" anchor="t">
            <a:noAutofit/>
          </a:bodyPr>
          <a:lstStyle/>
          <a:p>
            <a:pPr indent="0" defTabSz="914400">
              <a:lnSpc>
                <a:spcPct val="90000"/>
              </a:lnSpc>
              <a:spcBef>
                <a:spcPts val="1001"/>
              </a:spcBef>
              <a:buNone/>
              <a:tabLst>
                <a:tab pos="0" algn="l"/>
              </a:tabLst>
            </a:pPr>
            <a:r>
              <a:rPr lang="en-US" sz="1000" b="0" u="none" strike="noStrike" cap="all" spc="300">
                <a:solidFill>
                  <a:schemeClr val="lt2"/>
                </a:solidFill>
                <a:effectLst/>
                <a:uFillTx/>
                <a:latin typeface="Amazon Ember Mono"/>
                <a:ea typeface="Amazon Ember Mono"/>
              </a:rPr>
              <a:t>Enter session ID if required</a:t>
            </a:r>
            <a:endParaRPr lang="en-US" sz="1000" b="0" u="none" strike="noStrike">
              <a:solidFill>
                <a:schemeClr val="lt1"/>
              </a:solidFill>
              <a:effectLst/>
              <a:uFillTx/>
              <a:latin typeface="Amazon Ember Display"/>
            </a:endParaRPr>
          </a:p>
        </p:txBody>
      </p:sp>
      <p:sp>
        <p:nvSpPr>
          <p:cNvPr id="711" name="PlaceHolder 3"/>
          <p:cNvSpPr>
            <a:spLocks noGrp="1"/>
          </p:cNvSpPr>
          <p:nvPr>
            <p:ph type="body"/>
          </p:nvPr>
        </p:nvSpPr>
        <p:spPr>
          <a:xfrm>
            <a:off x="609480" y="5674680"/>
            <a:ext cx="3796920" cy="535320"/>
          </a:xfrm>
          <a:prstGeom prst="rect">
            <a:avLst/>
          </a:prstGeom>
          <a:noFill/>
          <a:ln w="0">
            <a:noFill/>
          </a:ln>
        </p:spPr>
        <p:txBody>
          <a:bodyPr lIns="0" tIns="45720" rIns="0" bIns="45720" anchor="t">
            <a:noAutofit/>
          </a:bodyPr>
          <a:lstStyle/>
          <a:p>
            <a:pPr indent="0" defTabSz="914400">
              <a:lnSpc>
                <a:spcPct val="90000"/>
              </a:lnSpc>
              <a:spcBef>
                <a:spcPts val="1001"/>
              </a:spcBef>
              <a:spcAft>
                <a:spcPts val="300"/>
              </a:spcAft>
              <a:buNone/>
              <a:tabLst>
                <a:tab pos="0" algn="l"/>
              </a:tabLst>
            </a:pPr>
            <a:r>
              <a:rPr lang="en-US" sz="1600" b="0" u="none" strike="noStrike">
                <a:solidFill>
                  <a:schemeClr val="lt2"/>
                </a:solidFill>
                <a:effectLst/>
                <a:uFillTx/>
                <a:latin typeface="Amazon Ember Display"/>
                <a:ea typeface="Amazon Ember Display"/>
              </a:rPr>
              <a:t>Speaker job title</a:t>
            </a:r>
            <a:br>
              <a:rPr sz="1600"/>
            </a:br>
            <a:r>
              <a:rPr lang="en-US" sz="1600" b="0" u="none" strike="noStrike">
                <a:solidFill>
                  <a:schemeClr val="lt2"/>
                </a:solidFill>
                <a:effectLst/>
                <a:uFillTx/>
                <a:latin typeface="Amazon Ember Display"/>
                <a:ea typeface="Amazon Ember Display"/>
              </a:rPr>
              <a:t>Speaker company</a:t>
            </a:r>
            <a:endParaRPr lang="en-US" sz="1600" b="0" u="none" strike="noStrike">
              <a:solidFill>
                <a:schemeClr val="lt1"/>
              </a:solidFill>
              <a:effectLst/>
              <a:uFillTx/>
              <a:latin typeface="Amazon Ember Display"/>
            </a:endParaRPr>
          </a:p>
        </p:txBody>
      </p:sp>
      <p:sp>
        <p:nvSpPr>
          <p:cNvPr id="712" name="TextBox 7"/>
          <p:cNvSpPr/>
          <p:nvPr/>
        </p:nvSpPr>
        <p:spPr>
          <a:xfrm>
            <a:off x="504360" y="6389640"/>
            <a:ext cx="4452158" cy="183212"/>
          </a:xfrm>
          <a:prstGeom prst="rect">
            <a:avLst/>
          </a:prstGeom>
          <a:noFill/>
          <a:ln w="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p>
            <a:pPr defTabSz="914400">
              <a:lnSpc>
                <a:spcPct val="100000"/>
              </a:lnSpc>
            </a:pPr>
            <a:r>
              <a:rPr lang="en-US" sz="600" b="0" u="none" strike="noStrike" dirty="0">
                <a:solidFill>
                  <a:schemeClr val="lt2"/>
                </a:solidFill>
                <a:effectLst/>
                <a:uFillTx/>
                <a:latin typeface="Amazon Ember Display"/>
              </a:rPr>
              <a:t>© </a:t>
            </a:r>
            <a:r>
              <a:rPr lang="en-US" sz="600" b="0" u="none" strike="noStrike" dirty="0">
                <a:solidFill>
                  <a:schemeClr val="tx1"/>
                </a:solidFill>
                <a:effectLst/>
                <a:uFillTx/>
                <a:latin typeface="Amazon Ember Display"/>
              </a:rPr>
              <a:t>2026</a:t>
            </a:r>
            <a:r>
              <a:rPr lang="en-US" sz="600" b="0" u="none" strike="noStrike" dirty="0">
                <a:solidFill>
                  <a:schemeClr val="lt2"/>
                </a:solidFill>
                <a:effectLst/>
                <a:uFillTx/>
                <a:latin typeface="Amazon Ember Display"/>
              </a:rPr>
              <a:t>, Amazon Web Services, Inc. or its affiliates. All rights reserved. Amazon Confidential and Trademark.</a:t>
            </a:r>
            <a:endParaRPr lang="en-US" sz="600" b="0" u="none" strike="noStrike" dirty="0">
              <a:solidFill>
                <a:srgbClr val="FFFFFF"/>
              </a:solidFill>
              <a:effectLst/>
              <a:uFillTx/>
              <a:latin typeface="Arial"/>
            </a:endParaRPr>
          </a:p>
        </p:txBody>
      </p:sp>
      <p:sp>
        <p:nvSpPr>
          <p:cNvPr id="713" name="PlaceHolder 4"/>
          <p:cNvSpPr>
            <a:spLocks noGrp="1"/>
          </p:cNvSpPr>
          <p:nvPr>
            <p:ph type="title"/>
          </p:nvPr>
        </p:nvSpPr>
        <p:spPr>
          <a:xfrm>
            <a:off x="477360" y="3418200"/>
            <a:ext cx="6460560" cy="923040"/>
          </a:xfrm>
          <a:prstGeom prst="rect">
            <a:avLst/>
          </a:prstGeom>
          <a:noFill/>
          <a:ln w="0">
            <a:noFill/>
          </a:ln>
        </p:spPr>
        <p:txBody>
          <a:bodyPr lIns="91440" tIns="45720" rIns="91440" bIns="45720" anchor="t">
            <a:noAutofit/>
          </a:bodyPr>
          <a:lstStyle/>
          <a:p>
            <a:pPr indent="0" defTabSz="914400">
              <a:lnSpc>
                <a:spcPct val="90000"/>
              </a:lnSpc>
              <a:buNone/>
            </a:pPr>
            <a:r>
              <a:rPr lang="en-US" sz="6000" b="0" u="none" strike="noStrike">
                <a:solidFill>
                  <a:schemeClr val="lt2"/>
                </a:solidFill>
                <a:effectLst/>
                <a:uFillTx/>
                <a:latin typeface="Amazon Ember Display"/>
                <a:ea typeface="Amazon Ember Display"/>
              </a:rPr>
              <a:t>Enter title</a:t>
            </a:r>
            <a:endParaRPr lang="en-US" sz="6000" b="0" u="none" strike="noStrike">
              <a:solidFill>
                <a:schemeClr val="lt1"/>
              </a:solidFill>
              <a:effectLst/>
              <a:uFillTx/>
              <a:latin typeface="Calibri"/>
            </a:endParaRPr>
          </a:p>
        </p:txBody>
      </p:sp>
      <p:pic>
        <p:nvPicPr>
          <p:cNvPr id="714" name="Picture 10"/>
          <p:cNvPicPr/>
          <p:nvPr/>
        </p:nvPicPr>
        <p:blipFill>
          <a:blip r:embed="rId2"/>
          <a:stretch/>
        </p:blipFill>
        <p:spPr>
          <a:xfrm>
            <a:off x="10602720" y="5616360"/>
            <a:ext cx="979200" cy="585720"/>
          </a:xfrm>
          <a:prstGeom prst="rect">
            <a:avLst/>
          </a:prstGeom>
          <a:noFill/>
          <a:ln w="0">
            <a:noFill/>
          </a:ln>
        </p:spPr>
      </p:pic>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Default 23">
    <p:bg>
      <p:bgPr>
        <a:solidFill>
          <a:schemeClr val="dk1">
            <a:lumMod val="85000"/>
            <a:lumOff val="15000"/>
          </a:schemeClr>
        </a:solidFill>
        <a:effectLst/>
      </p:bgPr>
    </p:bg>
    <p:spTree>
      <p:nvGrpSpPr>
        <p:cNvPr id="1" name=""/>
        <p:cNvGrpSpPr/>
        <p:nvPr/>
      </p:nvGrpSpPr>
      <p:grpSpPr>
        <a:xfrm>
          <a:off x="0" y="0"/>
          <a:ext cx="0" cy="0"/>
          <a:chOff x="0" y="0"/>
          <a:chExt cx="0" cy="0"/>
        </a:xfrm>
      </p:grpSpPr>
      <p:pic>
        <p:nvPicPr>
          <p:cNvPr id="715" name="Picture 14"/>
          <p:cNvPicPr/>
          <p:nvPr/>
        </p:nvPicPr>
        <p:blipFill>
          <a:blip r:embed="rId2"/>
          <a:stretch/>
        </p:blipFill>
        <p:spPr>
          <a:xfrm>
            <a:off x="595440" y="6338160"/>
            <a:ext cx="365400" cy="218520"/>
          </a:xfrm>
          <a:prstGeom prst="rect">
            <a:avLst/>
          </a:prstGeom>
          <a:noFill/>
          <a:ln w="0">
            <a:noFill/>
          </a:ln>
        </p:spPr>
      </p:pic>
      <p:sp>
        <p:nvSpPr>
          <p:cNvPr id="716" name="TextBox 10"/>
          <p:cNvSpPr/>
          <p:nvPr/>
        </p:nvSpPr>
        <p:spPr>
          <a:xfrm>
            <a:off x="1141200" y="6389640"/>
            <a:ext cx="4452158" cy="183212"/>
          </a:xfrm>
          <a:prstGeom prst="rect">
            <a:avLst/>
          </a:prstGeom>
          <a:noFill/>
          <a:ln w="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p>
            <a:pPr defTabSz="914400">
              <a:lnSpc>
                <a:spcPct val="100000"/>
              </a:lnSpc>
            </a:pPr>
            <a:r>
              <a:rPr lang="en-US" sz="600" b="0" u="none" strike="noStrike" dirty="0">
                <a:solidFill>
                  <a:schemeClr val="lt2"/>
                </a:solidFill>
                <a:effectLst/>
                <a:uFillTx/>
                <a:latin typeface="Amazon Ember Display"/>
              </a:rPr>
              <a:t>© </a:t>
            </a:r>
            <a:r>
              <a:rPr lang="en-US" sz="600" b="0" u="none" strike="noStrike" dirty="0">
                <a:solidFill>
                  <a:schemeClr val="tx1"/>
                </a:solidFill>
                <a:effectLst/>
                <a:uFillTx/>
                <a:latin typeface="Amazon Ember Display"/>
              </a:rPr>
              <a:t>2026</a:t>
            </a:r>
            <a:r>
              <a:rPr lang="en-US" sz="600" b="0" u="none" strike="noStrike" dirty="0">
                <a:solidFill>
                  <a:schemeClr val="lt2"/>
                </a:solidFill>
                <a:effectLst/>
                <a:uFillTx/>
                <a:latin typeface="Amazon Ember Display"/>
              </a:rPr>
              <a:t>, Amazon Web Services, Inc. or its affiliates. All rights reserved. Amazon Confidential and Trademark.</a:t>
            </a:r>
            <a:endParaRPr lang="en-US" sz="600" b="0" u="none" strike="noStrike" dirty="0">
              <a:solidFill>
                <a:srgbClr val="FFFFFF"/>
              </a:solidFill>
              <a:effectLst/>
              <a:uFillTx/>
              <a:latin typeface="Arial"/>
            </a:endParaRPr>
          </a:p>
        </p:txBody>
      </p:sp>
      <p:sp>
        <p:nvSpPr>
          <p:cNvPr id="717" name="Slide Number Placeholder 5"/>
          <p:cNvSpPr/>
          <p:nvPr/>
        </p:nvSpPr>
        <p:spPr>
          <a:xfrm>
            <a:off x="8929080" y="6289560"/>
            <a:ext cx="2742840" cy="364680"/>
          </a:xfrm>
          <a:prstGeom prst="rect">
            <a:avLst/>
          </a:prstGeom>
          <a:noFill/>
          <a:ln w="0">
            <a:noFill/>
          </a:ln>
        </p:spPr>
        <p:style>
          <a:lnRef idx="0">
            <a:scrgbClr r="0" g="0" b="0"/>
          </a:lnRef>
          <a:fillRef idx="0">
            <a:scrgbClr r="0" g="0" b="0"/>
          </a:fillRef>
          <a:effectRef idx="0">
            <a:scrgbClr r="0" g="0" b="0"/>
          </a:effectRef>
          <a:fontRef idx="minor"/>
        </p:style>
        <p:txBody>
          <a:bodyPr anchor="ctr">
            <a:noAutofit/>
          </a:bodyPr>
          <a:lstStyle/>
          <a:p>
            <a:pPr algn="r" defTabSz="914400">
              <a:lnSpc>
                <a:spcPct val="100000"/>
              </a:lnSpc>
            </a:pPr>
            <a:fld id="{82BB110F-9F8B-40EA-8320-0CB6D1D9117D}" type="slidenum">
              <a:rPr lang="en-US" sz="900" b="0" u="none" strike="noStrike">
                <a:solidFill>
                  <a:schemeClr val="lt2"/>
                </a:solidFill>
                <a:effectLst/>
                <a:uFillTx/>
                <a:latin typeface="Amazon Ember Display"/>
              </a:rPr>
              <a:t>‹#›</a:t>
            </a:fld>
            <a:endParaRPr lang="en-US" sz="900" b="0" u="none" strike="noStrike">
              <a:solidFill>
                <a:srgbClr val="FFFFFF"/>
              </a:solidFill>
              <a:effectLst/>
              <a:uFillTx/>
              <a:latin typeface="Arial"/>
            </a:endParaRPr>
          </a:p>
        </p:txBody>
      </p:sp>
      <p:sp>
        <p:nvSpPr>
          <p:cNvPr id="718" name="PlaceHolder 1"/>
          <p:cNvSpPr>
            <a:spLocks noGrp="1"/>
          </p:cNvSpPr>
          <p:nvPr>
            <p:ph type="title"/>
          </p:nvPr>
        </p:nvSpPr>
        <p:spPr>
          <a:xfrm>
            <a:off x="539280" y="914400"/>
            <a:ext cx="10972440" cy="535320"/>
          </a:xfrm>
          <a:prstGeom prst="rect">
            <a:avLst/>
          </a:prstGeom>
          <a:noFill/>
          <a:ln w="0">
            <a:noFill/>
          </a:ln>
        </p:spPr>
        <p:txBody>
          <a:bodyPr lIns="91440" tIns="45720" rIns="91440" bIns="45720" anchor="ctr">
            <a:noAutofit/>
          </a:bodyPr>
          <a:lstStyle/>
          <a:p>
            <a:pPr indent="0" defTabSz="914400">
              <a:lnSpc>
                <a:spcPct val="90000"/>
              </a:lnSpc>
              <a:buNone/>
            </a:pPr>
            <a:r>
              <a:rPr lang="en-US" sz="3600" b="0" u="none" strike="noStrike">
                <a:solidFill>
                  <a:schemeClr val="lt1"/>
                </a:solidFill>
                <a:effectLst/>
                <a:uFillTx/>
                <a:latin typeface="Amazon Ember Display"/>
                <a:ea typeface="Amazon Ember Display"/>
              </a:rPr>
              <a:t>Customer logo wall layout</a:t>
            </a:r>
            <a:endParaRPr lang="en-US" sz="3600" b="0" u="none" strike="noStrike">
              <a:solidFill>
                <a:schemeClr val="lt1"/>
              </a:solidFill>
              <a:effectLst/>
              <a:uFillTx/>
              <a:latin typeface="Calibri"/>
            </a:endParaRPr>
          </a:p>
        </p:txBody>
      </p:sp>
      <p:sp>
        <p:nvSpPr>
          <p:cNvPr id="719" name="PlaceHolder 2"/>
          <p:cNvSpPr>
            <a:spLocks noGrp="1"/>
          </p:cNvSpPr>
          <p:nvPr>
            <p:ph type="dt" idx="172"/>
          </p:nvPr>
        </p:nvSpPr>
        <p:spPr>
          <a:xfrm>
            <a:off x="838080" y="6953400"/>
            <a:ext cx="2742840" cy="364680"/>
          </a:xfrm>
          <a:prstGeom prst="rect">
            <a:avLst/>
          </a:prstGeom>
          <a:noFill/>
          <a:ln w="0">
            <a:noFill/>
          </a:ln>
        </p:spPr>
        <p:txBody>
          <a:bodyPr lIns="91440" tIns="45720" rIns="91440" bIns="45720" anchor="ctr">
            <a:noAutofit/>
          </a:bodyPr>
          <a:lstStyle>
            <a:lvl1pPr indent="0" defTabSz="914400">
              <a:lnSpc>
                <a:spcPct val="100000"/>
              </a:lnSpc>
              <a:buNone/>
              <a:defRPr lang="en-US" sz="900" b="0" u="none" strike="noStrike">
                <a:solidFill>
                  <a:schemeClr val="lt1">
                    <a:tint val="75000"/>
                  </a:schemeClr>
                </a:solidFill>
                <a:effectLst/>
                <a:uFillTx/>
                <a:latin typeface="Amazon Ember Display"/>
              </a:defRPr>
            </a:lvl1pPr>
          </a:lstStyle>
          <a:p>
            <a:pPr indent="0" defTabSz="914400">
              <a:lnSpc>
                <a:spcPct val="100000"/>
              </a:lnSpc>
              <a:buNone/>
            </a:pPr>
            <a:r>
              <a:rPr lang="en-US" sz="900" b="0" u="none" strike="noStrike">
                <a:solidFill>
                  <a:schemeClr val="lt1">
                    <a:tint val="75000"/>
                  </a:schemeClr>
                </a:solidFill>
                <a:effectLst/>
                <a:uFillTx/>
                <a:latin typeface="Amazon Ember Display"/>
              </a:rPr>
              <a:t>&lt;date/time&gt;</a:t>
            </a:r>
            <a:endParaRPr lang="en-US" sz="900" b="0" u="none" strike="noStrike">
              <a:solidFill>
                <a:srgbClr val="FFFFFF"/>
              </a:solidFill>
              <a:effectLst/>
              <a:uFillTx/>
              <a:latin typeface="Times New Roman"/>
            </a:endParaRPr>
          </a:p>
        </p:txBody>
      </p:sp>
      <p:sp>
        <p:nvSpPr>
          <p:cNvPr id="720" name="PlaceHolder 3"/>
          <p:cNvSpPr>
            <a:spLocks noGrp="1"/>
          </p:cNvSpPr>
          <p:nvPr>
            <p:ph type="ftr" idx="173"/>
          </p:nvPr>
        </p:nvSpPr>
        <p:spPr>
          <a:xfrm>
            <a:off x="4038480" y="6953400"/>
            <a:ext cx="4114440" cy="364680"/>
          </a:xfrm>
          <a:prstGeom prst="rect">
            <a:avLst/>
          </a:prstGeom>
          <a:noFill/>
          <a:ln w="0">
            <a:noFill/>
          </a:ln>
        </p:spPr>
        <p:txBody>
          <a:bodyPr lIns="91440" tIns="45720" rIns="91440" bIns="45720" anchor="ctr">
            <a:noAutofit/>
          </a:bodyPr>
          <a:lstStyle>
            <a:lvl1pPr indent="0" algn="ctr">
              <a:buNone/>
              <a:defRPr lang="en-US" sz="1400" b="0" u="none" strike="noStrike">
                <a:solidFill>
                  <a:srgbClr val="FFFFFF"/>
                </a:solidFill>
                <a:effectLst/>
                <a:uFillTx/>
                <a:latin typeface="Times New Roman"/>
              </a:defRPr>
            </a:lvl1pPr>
          </a:lstStyle>
          <a:p>
            <a:pPr indent="0" algn="ctr">
              <a:buNone/>
            </a:pPr>
            <a:r>
              <a:rPr lang="en-US" sz="1400" b="0" u="none" strike="noStrike">
                <a:solidFill>
                  <a:srgbClr val="FFFFFF"/>
                </a:solidFill>
                <a:effectLst/>
                <a:uFillTx/>
                <a:latin typeface="Times New Roman"/>
              </a:rPr>
              <a:t>&lt;footer&gt;</a:t>
            </a:r>
          </a:p>
        </p:txBody>
      </p:sp>
      <p:sp>
        <p:nvSpPr>
          <p:cNvPr id="721" name="PlaceHolder 4"/>
          <p:cNvSpPr>
            <a:spLocks noGrp="1"/>
          </p:cNvSpPr>
          <p:nvPr>
            <p:ph type="sldNum" idx="174"/>
          </p:nvPr>
        </p:nvSpPr>
        <p:spPr>
          <a:xfrm>
            <a:off x="8929080" y="6289560"/>
            <a:ext cx="2742840" cy="364680"/>
          </a:xfrm>
          <a:prstGeom prst="rect">
            <a:avLst/>
          </a:prstGeom>
          <a:noFill/>
          <a:ln w="0">
            <a:noFill/>
          </a:ln>
        </p:spPr>
        <p:txBody>
          <a:bodyPr lIns="91440" tIns="45720" rIns="91440" bIns="45720" anchor="ctr">
            <a:noAutofit/>
          </a:bodyPr>
          <a:lstStyle>
            <a:lvl1pPr indent="0" algn="r" defTabSz="914400">
              <a:lnSpc>
                <a:spcPct val="100000"/>
              </a:lnSpc>
              <a:buNone/>
              <a:defRPr lang="en-US" sz="900" b="0" u="none" strike="noStrike">
                <a:solidFill>
                  <a:schemeClr val="lt2"/>
                </a:solidFill>
                <a:effectLst/>
                <a:uFillTx/>
                <a:latin typeface="Amazon Ember Display"/>
              </a:defRPr>
            </a:lvl1pPr>
          </a:lstStyle>
          <a:p>
            <a:pPr indent="0" algn="r" defTabSz="914400">
              <a:lnSpc>
                <a:spcPct val="100000"/>
              </a:lnSpc>
              <a:buNone/>
            </a:pPr>
            <a:fld id="{C0D716E7-A3C1-4D8C-8089-0F08DC2E35C5}" type="slidenum">
              <a:rPr lang="en-US" sz="900" b="0" u="none" strike="noStrike">
                <a:solidFill>
                  <a:schemeClr val="lt2"/>
                </a:solidFill>
                <a:effectLst/>
                <a:uFillTx/>
                <a:latin typeface="Amazon Ember Display"/>
              </a:rPr>
              <a:t>‹#›</a:t>
            </a:fld>
            <a:endParaRPr lang="en-US" sz="900" b="0" u="none" strike="noStrike">
              <a:solidFill>
                <a:srgbClr val="FFFFFF"/>
              </a:solidFill>
              <a:effectLst/>
              <a:uFillTx/>
              <a:latin typeface="Times New Roman"/>
            </a:endParaRPr>
          </a:p>
        </p:txBody>
      </p:sp>
      <p:sp>
        <p:nvSpPr>
          <p:cNvPr id="722" name="PlaceHolder 5"/>
          <p:cNvSpPr>
            <a:spLocks noGrp="1"/>
          </p:cNvSpPr>
          <p:nvPr>
            <p:ph type="body"/>
          </p:nvPr>
        </p:nvSpPr>
        <p:spPr>
          <a:xfrm>
            <a:off x="790920" y="2194560"/>
            <a:ext cx="1828440" cy="1096920"/>
          </a:xfrm>
          <a:prstGeom prst="rect">
            <a:avLst/>
          </a:prstGeom>
          <a:noFill/>
          <a:ln w="0">
            <a:noFill/>
          </a:ln>
        </p:spPr>
        <p:txBody>
          <a:bodyPr lIns="0" tIns="45720" rIns="0" bIns="45720" anchor="t">
            <a:noAutofit/>
          </a:bodyPr>
          <a:lstStyle/>
          <a:p>
            <a:pPr indent="0" defTabSz="914400">
              <a:lnSpc>
                <a:spcPct val="90000"/>
              </a:lnSpc>
              <a:spcBef>
                <a:spcPts val="1001"/>
              </a:spcBef>
              <a:buNone/>
              <a:tabLst>
                <a:tab pos="0" algn="l"/>
              </a:tabLst>
            </a:pPr>
            <a:r>
              <a:rPr lang="en-US" sz="1100" b="0" u="none" strike="noStrike">
                <a:solidFill>
                  <a:schemeClr val="lt2"/>
                </a:solidFill>
                <a:effectLst/>
                <a:uFillTx/>
                <a:latin typeface="Amazon Ember Display"/>
                <a:ea typeface="Amazon Ember Display"/>
              </a:rPr>
              <a:t>Click photo icon to add logo</a:t>
            </a:r>
            <a:endParaRPr lang="en-US" sz="1100" b="0" u="none" strike="noStrike">
              <a:solidFill>
                <a:schemeClr val="lt1"/>
              </a:solidFill>
              <a:effectLst/>
              <a:uFillTx/>
              <a:latin typeface="Amazon Ember Display"/>
            </a:endParaRPr>
          </a:p>
        </p:txBody>
      </p:sp>
      <p:sp>
        <p:nvSpPr>
          <p:cNvPr id="723" name="PlaceHolder 6"/>
          <p:cNvSpPr>
            <a:spLocks noGrp="1"/>
          </p:cNvSpPr>
          <p:nvPr>
            <p:ph type="body"/>
          </p:nvPr>
        </p:nvSpPr>
        <p:spPr>
          <a:xfrm>
            <a:off x="9572400" y="2194560"/>
            <a:ext cx="1828440" cy="1096920"/>
          </a:xfrm>
          <a:prstGeom prst="rect">
            <a:avLst/>
          </a:prstGeom>
          <a:noFill/>
          <a:ln w="0">
            <a:noFill/>
          </a:ln>
        </p:spPr>
        <p:txBody>
          <a:bodyPr lIns="0" tIns="45720" rIns="0" bIns="45720" anchor="t">
            <a:noAutofit/>
          </a:bodyPr>
          <a:lstStyle/>
          <a:p>
            <a:pPr indent="0" defTabSz="914400">
              <a:lnSpc>
                <a:spcPct val="90000"/>
              </a:lnSpc>
              <a:spcBef>
                <a:spcPts val="1001"/>
              </a:spcBef>
              <a:buNone/>
              <a:tabLst>
                <a:tab pos="0" algn="l"/>
              </a:tabLst>
            </a:pPr>
            <a:r>
              <a:rPr lang="en-US" sz="1100" b="0" u="none" strike="noStrike">
                <a:solidFill>
                  <a:schemeClr val="lt2"/>
                </a:solidFill>
                <a:effectLst/>
                <a:uFillTx/>
                <a:latin typeface="Amazon Ember Display"/>
                <a:ea typeface="Amazon Ember Display"/>
              </a:rPr>
              <a:t>Click photo icon to add logo</a:t>
            </a:r>
            <a:endParaRPr lang="en-US" sz="1100" b="0" u="none" strike="noStrike">
              <a:solidFill>
                <a:schemeClr val="lt1"/>
              </a:solidFill>
              <a:effectLst/>
              <a:uFillTx/>
              <a:latin typeface="Amazon Ember Display"/>
            </a:endParaRPr>
          </a:p>
        </p:txBody>
      </p:sp>
      <p:sp>
        <p:nvSpPr>
          <p:cNvPr id="724" name="PlaceHolder 7"/>
          <p:cNvSpPr>
            <a:spLocks noGrp="1"/>
          </p:cNvSpPr>
          <p:nvPr>
            <p:ph type="body"/>
          </p:nvPr>
        </p:nvSpPr>
        <p:spPr>
          <a:xfrm>
            <a:off x="3718080" y="2194560"/>
            <a:ext cx="1828440" cy="1096920"/>
          </a:xfrm>
          <a:prstGeom prst="rect">
            <a:avLst/>
          </a:prstGeom>
          <a:noFill/>
          <a:ln w="0">
            <a:noFill/>
          </a:ln>
        </p:spPr>
        <p:txBody>
          <a:bodyPr lIns="0" tIns="45720" rIns="0" bIns="45720" anchor="t">
            <a:noAutofit/>
          </a:bodyPr>
          <a:lstStyle/>
          <a:p>
            <a:pPr indent="0" defTabSz="914400">
              <a:lnSpc>
                <a:spcPct val="90000"/>
              </a:lnSpc>
              <a:spcBef>
                <a:spcPts val="1001"/>
              </a:spcBef>
              <a:buNone/>
              <a:tabLst>
                <a:tab pos="0" algn="l"/>
              </a:tabLst>
            </a:pPr>
            <a:r>
              <a:rPr lang="en-US" sz="1100" b="0" u="none" strike="noStrike">
                <a:solidFill>
                  <a:schemeClr val="lt2"/>
                </a:solidFill>
                <a:effectLst/>
                <a:uFillTx/>
                <a:latin typeface="Amazon Ember Display"/>
                <a:ea typeface="Amazon Ember Display"/>
              </a:rPr>
              <a:t>Click photo icon to add logo</a:t>
            </a:r>
            <a:endParaRPr lang="en-US" sz="1100" b="0" u="none" strike="noStrike">
              <a:solidFill>
                <a:schemeClr val="lt1"/>
              </a:solidFill>
              <a:effectLst/>
              <a:uFillTx/>
              <a:latin typeface="Amazon Ember Display"/>
            </a:endParaRPr>
          </a:p>
        </p:txBody>
      </p:sp>
      <p:sp>
        <p:nvSpPr>
          <p:cNvPr id="725" name="PlaceHolder 8"/>
          <p:cNvSpPr>
            <a:spLocks noGrp="1"/>
          </p:cNvSpPr>
          <p:nvPr>
            <p:ph type="body"/>
          </p:nvPr>
        </p:nvSpPr>
        <p:spPr>
          <a:xfrm>
            <a:off x="6645240" y="2194560"/>
            <a:ext cx="1828440" cy="1096920"/>
          </a:xfrm>
          <a:prstGeom prst="rect">
            <a:avLst/>
          </a:prstGeom>
          <a:noFill/>
          <a:ln w="0">
            <a:noFill/>
          </a:ln>
        </p:spPr>
        <p:txBody>
          <a:bodyPr lIns="0" tIns="45720" rIns="0" bIns="45720" anchor="t">
            <a:noAutofit/>
          </a:bodyPr>
          <a:lstStyle/>
          <a:p>
            <a:pPr indent="0" defTabSz="914400">
              <a:lnSpc>
                <a:spcPct val="90000"/>
              </a:lnSpc>
              <a:spcBef>
                <a:spcPts val="1001"/>
              </a:spcBef>
              <a:buNone/>
              <a:tabLst>
                <a:tab pos="0" algn="l"/>
              </a:tabLst>
            </a:pPr>
            <a:r>
              <a:rPr lang="en-US" sz="1100" b="0" u="none" strike="noStrike">
                <a:solidFill>
                  <a:schemeClr val="lt2"/>
                </a:solidFill>
                <a:effectLst/>
                <a:uFillTx/>
                <a:latin typeface="Amazon Ember Display"/>
                <a:ea typeface="Amazon Ember Display"/>
              </a:rPr>
              <a:t>Click photo icon to add logo</a:t>
            </a:r>
            <a:endParaRPr lang="en-US" sz="1100" b="0" u="none" strike="noStrike">
              <a:solidFill>
                <a:schemeClr val="lt1"/>
              </a:solidFill>
              <a:effectLst/>
              <a:uFillTx/>
              <a:latin typeface="Amazon Ember Display"/>
            </a:endParaRPr>
          </a:p>
        </p:txBody>
      </p:sp>
      <p:sp>
        <p:nvSpPr>
          <p:cNvPr id="726" name="PlaceHolder 9"/>
          <p:cNvSpPr>
            <a:spLocks noGrp="1"/>
          </p:cNvSpPr>
          <p:nvPr>
            <p:ph type="body"/>
          </p:nvPr>
        </p:nvSpPr>
        <p:spPr>
          <a:xfrm>
            <a:off x="790920" y="4060080"/>
            <a:ext cx="1828440" cy="1096920"/>
          </a:xfrm>
          <a:prstGeom prst="rect">
            <a:avLst/>
          </a:prstGeom>
          <a:noFill/>
          <a:ln w="0">
            <a:noFill/>
          </a:ln>
        </p:spPr>
        <p:txBody>
          <a:bodyPr lIns="0" tIns="45720" rIns="0" bIns="45720" anchor="t">
            <a:noAutofit/>
          </a:bodyPr>
          <a:lstStyle/>
          <a:p>
            <a:pPr indent="0" defTabSz="914400">
              <a:lnSpc>
                <a:spcPct val="90000"/>
              </a:lnSpc>
              <a:spcBef>
                <a:spcPts val="1001"/>
              </a:spcBef>
              <a:buNone/>
              <a:tabLst>
                <a:tab pos="0" algn="l"/>
              </a:tabLst>
            </a:pPr>
            <a:r>
              <a:rPr lang="en-US" sz="1100" b="0" u="none" strike="noStrike">
                <a:solidFill>
                  <a:schemeClr val="lt2"/>
                </a:solidFill>
                <a:effectLst/>
                <a:uFillTx/>
                <a:latin typeface="Amazon Ember Display"/>
                <a:ea typeface="Amazon Ember Display"/>
              </a:rPr>
              <a:t>Click photo icon to add logo</a:t>
            </a:r>
            <a:endParaRPr lang="en-US" sz="1100" b="0" u="none" strike="noStrike">
              <a:solidFill>
                <a:schemeClr val="lt1"/>
              </a:solidFill>
              <a:effectLst/>
              <a:uFillTx/>
              <a:latin typeface="Amazon Ember Display"/>
            </a:endParaRPr>
          </a:p>
        </p:txBody>
      </p:sp>
      <p:sp>
        <p:nvSpPr>
          <p:cNvPr id="727" name="PlaceHolder 10"/>
          <p:cNvSpPr>
            <a:spLocks noGrp="1"/>
          </p:cNvSpPr>
          <p:nvPr>
            <p:ph type="body"/>
          </p:nvPr>
        </p:nvSpPr>
        <p:spPr>
          <a:xfrm>
            <a:off x="9572400" y="4060080"/>
            <a:ext cx="1828440" cy="1096920"/>
          </a:xfrm>
          <a:prstGeom prst="rect">
            <a:avLst/>
          </a:prstGeom>
          <a:noFill/>
          <a:ln w="0">
            <a:noFill/>
          </a:ln>
        </p:spPr>
        <p:txBody>
          <a:bodyPr lIns="0" tIns="45720" rIns="0" bIns="45720" anchor="t">
            <a:noAutofit/>
          </a:bodyPr>
          <a:lstStyle/>
          <a:p>
            <a:pPr indent="0" defTabSz="914400">
              <a:lnSpc>
                <a:spcPct val="90000"/>
              </a:lnSpc>
              <a:spcBef>
                <a:spcPts val="1001"/>
              </a:spcBef>
              <a:buNone/>
              <a:tabLst>
                <a:tab pos="0" algn="l"/>
              </a:tabLst>
            </a:pPr>
            <a:r>
              <a:rPr lang="en-US" sz="1100" b="0" u="none" strike="noStrike">
                <a:solidFill>
                  <a:schemeClr val="lt2"/>
                </a:solidFill>
                <a:effectLst/>
                <a:uFillTx/>
                <a:latin typeface="Amazon Ember Display"/>
                <a:ea typeface="Amazon Ember Display"/>
              </a:rPr>
              <a:t>Click photo icon to add logo</a:t>
            </a:r>
            <a:endParaRPr lang="en-US" sz="1100" b="0" u="none" strike="noStrike">
              <a:solidFill>
                <a:schemeClr val="lt1"/>
              </a:solidFill>
              <a:effectLst/>
              <a:uFillTx/>
              <a:latin typeface="Amazon Ember Display"/>
            </a:endParaRPr>
          </a:p>
        </p:txBody>
      </p:sp>
      <p:sp>
        <p:nvSpPr>
          <p:cNvPr id="728" name="PlaceHolder 11"/>
          <p:cNvSpPr>
            <a:spLocks noGrp="1"/>
          </p:cNvSpPr>
          <p:nvPr>
            <p:ph type="body"/>
          </p:nvPr>
        </p:nvSpPr>
        <p:spPr>
          <a:xfrm>
            <a:off x="3718080" y="4060080"/>
            <a:ext cx="1828440" cy="1096920"/>
          </a:xfrm>
          <a:prstGeom prst="rect">
            <a:avLst/>
          </a:prstGeom>
          <a:noFill/>
          <a:ln w="0">
            <a:noFill/>
          </a:ln>
        </p:spPr>
        <p:txBody>
          <a:bodyPr lIns="0" tIns="45720" rIns="0" bIns="45720" anchor="t">
            <a:noAutofit/>
          </a:bodyPr>
          <a:lstStyle/>
          <a:p>
            <a:pPr indent="0" defTabSz="914400">
              <a:lnSpc>
                <a:spcPct val="90000"/>
              </a:lnSpc>
              <a:spcBef>
                <a:spcPts val="1001"/>
              </a:spcBef>
              <a:buNone/>
              <a:tabLst>
                <a:tab pos="0" algn="l"/>
              </a:tabLst>
            </a:pPr>
            <a:r>
              <a:rPr lang="en-US" sz="1100" b="0" u="none" strike="noStrike">
                <a:solidFill>
                  <a:schemeClr val="lt2"/>
                </a:solidFill>
                <a:effectLst/>
                <a:uFillTx/>
                <a:latin typeface="Amazon Ember Display"/>
                <a:ea typeface="Amazon Ember Display"/>
              </a:rPr>
              <a:t>Click photo icon to add logo</a:t>
            </a:r>
            <a:endParaRPr lang="en-US" sz="1100" b="0" u="none" strike="noStrike">
              <a:solidFill>
                <a:schemeClr val="lt1"/>
              </a:solidFill>
              <a:effectLst/>
              <a:uFillTx/>
              <a:latin typeface="Amazon Ember Display"/>
            </a:endParaRPr>
          </a:p>
        </p:txBody>
      </p:sp>
      <p:sp>
        <p:nvSpPr>
          <p:cNvPr id="729" name="PlaceHolder 12"/>
          <p:cNvSpPr>
            <a:spLocks noGrp="1"/>
          </p:cNvSpPr>
          <p:nvPr>
            <p:ph type="body"/>
          </p:nvPr>
        </p:nvSpPr>
        <p:spPr>
          <a:xfrm>
            <a:off x="6645240" y="4060080"/>
            <a:ext cx="1828440" cy="1096920"/>
          </a:xfrm>
          <a:prstGeom prst="rect">
            <a:avLst/>
          </a:prstGeom>
          <a:noFill/>
          <a:ln w="0">
            <a:noFill/>
          </a:ln>
        </p:spPr>
        <p:txBody>
          <a:bodyPr lIns="0" tIns="45720" rIns="0" bIns="45720" anchor="t">
            <a:noAutofit/>
          </a:bodyPr>
          <a:lstStyle/>
          <a:p>
            <a:pPr indent="0" defTabSz="914400">
              <a:lnSpc>
                <a:spcPct val="90000"/>
              </a:lnSpc>
              <a:spcBef>
                <a:spcPts val="1001"/>
              </a:spcBef>
              <a:buNone/>
              <a:tabLst>
                <a:tab pos="0" algn="l"/>
              </a:tabLst>
            </a:pPr>
            <a:r>
              <a:rPr lang="en-US" sz="1100" b="0" u="none" strike="noStrike">
                <a:solidFill>
                  <a:schemeClr val="lt2"/>
                </a:solidFill>
                <a:effectLst/>
                <a:uFillTx/>
                <a:latin typeface="Amazon Ember Display"/>
                <a:ea typeface="Amazon Ember Display"/>
              </a:rPr>
              <a:t>Click photo icon to add logo</a:t>
            </a:r>
            <a:endParaRPr lang="en-US" sz="1100" b="0" u="none" strike="noStrike">
              <a:solidFill>
                <a:schemeClr val="lt1"/>
              </a:solidFill>
              <a:effectLst/>
              <a:uFillTx/>
              <a:latin typeface="Amazon Ember Display"/>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woObj" preserve="1">
  <p:cSld name="Default 24">
    <p:bg>
      <p:bgPr>
        <a:solidFill>
          <a:schemeClr val="dk1">
            <a:lumMod val="85000"/>
            <a:lumOff val="15000"/>
          </a:schemeClr>
        </a:solidFill>
        <a:effectLst/>
      </p:bgPr>
    </p:bg>
    <p:spTree>
      <p:nvGrpSpPr>
        <p:cNvPr id="1" name=""/>
        <p:cNvGrpSpPr/>
        <p:nvPr/>
      </p:nvGrpSpPr>
      <p:grpSpPr>
        <a:xfrm>
          <a:off x="0" y="0"/>
          <a:ext cx="0" cy="0"/>
          <a:chOff x="0" y="0"/>
          <a:chExt cx="0" cy="0"/>
        </a:xfrm>
      </p:grpSpPr>
      <p:pic>
        <p:nvPicPr>
          <p:cNvPr id="730" name="Picture 14"/>
          <p:cNvPicPr/>
          <p:nvPr/>
        </p:nvPicPr>
        <p:blipFill>
          <a:blip r:embed="rId2"/>
          <a:stretch/>
        </p:blipFill>
        <p:spPr>
          <a:xfrm>
            <a:off x="595440" y="6338160"/>
            <a:ext cx="365400" cy="218520"/>
          </a:xfrm>
          <a:prstGeom prst="rect">
            <a:avLst/>
          </a:prstGeom>
          <a:noFill/>
          <a:ln w="0">
            <a:noFill/>
          </a:ln>
        </p:spPr>
      </p:pic>
      <p:sp>
        <p:nvSpPr>
          <p:cNvPr id="731" name="TextBox 10"/>
          <p:cNvSpPr/>
          <p:nvPr/>
        </p:nvSpPr>
        <p:spPr>
          <a:xfrm>
            <a:off x="1141200" y="6389640"/>
            <a:ext cx="4452158" cy="183212"/>
          </a:xfrm>
          <a:prstGeom prst="rect">
            <a:avLst/>
          </a:prstGeom>
          <a:noFill/>
          <a:ln w="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p>
            <a:pPr defTabSz="914400">
              <a:lnSpc>
                <a:spcPct val="100000"/>
              </a:lnSpc>
            </a:pPr>
            <a:r>
              <a:rPr lang="en-US" sz="600" b="0" u="none" strike="noStrike" dirty="0">
                <a:solidFill>
                  <a:schemeClr val="lt2"/>
                </a:solidFill>
                <a:effectLst/>
                <a:uFillTx/>
                <a:latin typeface="Amazon Ember Display"/>
              </a:rPr>
              <a:t>© </a:t>
            </a:r>
            <a:r>
              <a:rPr lang="en-US" sz="600" b="0" u="none" strike="noStrike" dirty="0">
                <a:solidFill>
                  <a:schemeClr val="tx1"/>
                </a:solidFill>
                <a:effectLst/>
                <a:uFillTx/>
                <a:latin typeface="Amazon Ember Display"/>
              </a:rPr>
              <a:t>2026</a:t>
            </a:r>
            <a:r>
              <a:rPr lang="en-US" sz="600" b="0" u="none" strike="noStrike" dirty="0">
                <a:solidFill>
                  <a:schemeClr val="lt2"/>
                </a:solidFill>
                <a:effectLst/>
                <a:uFillTx/>
                <a:latin typeface="Amazon Ember Display"/>
              </a:rPr>
              <a:t>, Amazon Web Services, Inc. or its affiliates. All rights reserved. Amazon Confidential and Trademark.</a:t>
            </a:r>
            <a:endParaRPr lang="en-US" sz="600" b="0" u="none" strike="noStrike" dirty="0">
              <a:solidFill>
                <a:srgbClr val="FFFFFF"/>
              </a:solidFill>
              <a:effectLst/>
              <a:uFillTx/>
              <a:latin typeface="Arial"/>
            </a:endParaRPr>
          </a:p>
        </p:txBody>
      </p:sp>
      <p:sp>
        <p:nvSpPr>
          <p:cNvPr id="732" name="Slide Number Placeholder 5"/>
          <p:cNvSpPr/>
          <p:nvPr/>
        </p:nvSpPr>
        <p:spPr>
          <a:xfrm>
            <a:off x="8929080" y="6289560"/>
            <a:ext cx="2742840" cy="364680"/>
          </a:xfrm>
          <a:prstGeom prst="rect">
            <a:avLst/>
          </a:prstGeom>
          <a:noFill/>
          <a:ln w="0">
            <a:noFill/>
          </a:ln>
        </p:spPr>
        <p:style>
          <a:lnRef idx="0">
            <a:scrgbClr r="0" g="0" b="0"/>
          </a:lnRef>
          <a:fillRef idx="0">
            <a:scrgbClr r="0" g="0" b="0"/>
          </a:fillRef>
          <a:effectRef idx="0">
            <a:scrgbClr r="0" g="0" b="0"/>
          </a:effectRef>
          <a:fontRef idx="minor"/>
        </p:style>
        <p:txBody>
          <a:bodyPr anchor="ctr">
            <a:noAutofit/>
          </a:bodyPr>
          <a:lstStyle/>
          <a:p>
            <a:pPr algn="r" defTabSz="914400">
              <a:lnSpc>
                <a:spcPct val="100000"/>
              </a:lnSpc>
            </a:pPr>
            <a:fld id="{9D090362-9491-45A9-AC24-CDF790605F7F}" type="slidenum">
              <a:rPr lang="en-US" sz="900" b="0" u="none" strike="noStrike">
                <a:solidFill>
                  <a:schemeClr val="lt2"/>
                </a:solidFill>
                <a:effectLst/>
                <a:uFillTx/>
                <a:latin typeface="Amazon Ember Display"/>
              </a:rPr>
              <a:t>‹#›</a:t>
            </a:fld>
            <a:endParaRPr lang="en-US" sz="900" b="0" u="none" strike="noStrike">
              <a:solidFill>
                <a:srgbClr val="FFFFFF"/>
              </a:solidFill>
              <a:effectLst/>
              <a:uFillTx/>
              <a:latin typeface="Arial"/>
            </a:endParaRPr>
          </a:p>
        </p:txBody>
      </p:sp>
      <p:sp>
        <p:nvSpPr>
          <p:cNvPr id="733" name="PlaceHolder 1"/>
          <p:cNvSpPr>
            <a:spLocks noGrp="1"/>
          </p:cNvSpPr>
          <p:nvPr>
            <p:ph type="title"/>
          </p:nvPr>
        </p:nvSpPr>
        <p:spPr>
          <a:xfrm>
            <a:off x="539280" y="914400"/>
            <a:ext cx="10972440" cy="535320"/>
          </a:xfrm>
          <a:prstGeom prst="rect">
            <a:avLst/>
          </a:prstGeom>
          <a:noFill/>
          <a:ln w="0">
            <a:noFill/>
          </a:ln>
        </p:spPr>
        <p:txBody>
          <a:bodyPr lIns="91440" tIns="45720" rIns="91440" bIns="45720" anchor="ctr">
            <a:noAutofit/>
          </a:bodyPr>
          <a:lstStyle/>
          <a:p>
            <a:pPr indent="0" defTabSz="914400">
              <a:lnSpc>
                <a:spcPct val="90000"/>
              </a:lnSpc>
              <a:buNone/>
            </a:pPr>
            <a:r>
              <a:rPr lang="en-US" sz="3200" b="0" u="none" strike="noStrike">
                <a:solidFill>
                  <a:schemeClr val="lt1"/>
                </a:solidFill>
                <a:effectLst/>
                <a:uFillTx/>
                <a:latin typeface="Amazon Ember Display"/>
                <a:ea typeface="Amazon Ember Display"/>
              </a:rPr>
              <a:t>Two-column with bullets layout</a:t>
            </a:r>
            <a:endParaRPr lang="en-US" sz="3200" b="0" u="none" strike="noStrike">
              <a:solidFill>
                <a:schemeClr val="lt1"/>
              </a:solidFill>
              <a:effectLst/>
              <a:uFillTx/>
              <a:latin typeface="Calibri"/>
            </a:endParaRPr>
          </a:p>
        </p:txBody>
      </p:sp>
      <p:sp>
        <p:nvSpPr>
          <p:cNvPr id="734" name="PlaceHolder 2"/>
          <p:cNvSpPr>
            <a:spLocks noGrp="1"/>
          </p:cNvSpPr>
          <p:nvPr>
            <p:ph type="body"/>
          </p:nvPr>
        </p:nvSpPr>
        <p:spPr>
          <a:xfrm>
            <a:off x="609480" y="1714680"/>
            <a:ext cx="5248080" cy="1982880"/>
          </a:xfrm>
          <a:prstGeom prst="rect">
            <a:avLst/>
          </a:prstGeom>
          <a:noFill/>
          <a:ln w="0">
            <a:noFill/>
          </a:ln>
        </p:spPr>
        <p:txBody>
          <a:bodyPr lIns="0" tIns="45720" rIns="0" bIns="45720" anchor="t">
            <a:noAutofit/>
          </a:bodyPr>
          <a:lstStyle/>
          <a:p>
            <a:pPr marL="343080" indent="-343080" defTabSz="914400">
              <a:lnSpc>
                <a:spcPct val="90000"/>
              </a:lnSpc>
              <a:spcBef>
                <a:spcPts val="1001"/>
              </a:spcBef>
              <a:buClr>
                <a:srgbClr val="FFFFFF"/>
              </a:buClr>
              <a:buFont typeface="Arial"/>
              <a:buChar char="•"/>
            </a:pPr>
            <a:r>
              <a:rPr lang="en-US" sz="2400" b="0" u="none" strike="noStrike">
                <a:solidFill>
                  <a:schemeClr val="lt1"/>
                </a:solidFill>
                <a:effectLst/>
                <a:uFillTx/>
                <a:latin typeface="Amazon Ember Display"/>
                <a:ea typeface="Amazon Ember Display"/>
              </a:rPr>
              <a:t>Enter text or click icon to add media</a:t>
            </a:r>
            <a:endParaRPr lang="en-US" sz="2400" b="0" u="none" strike="noStrike">
              <a:solidFill>
                <a:schemeClr val="lt1"/>
              </a:solidFill>
              <a:effectLst/>
              <a:uFillTx/>
              <a:latin typeface="Amazon Ember Display"/>
            </a:endParaRPr>
          </a:p>
          <a:p>
            <a:pPr marL="800280" lvl="1" indent="-343080" defTabSz="914400">
              <a:lnSpc>
                <a:spcPct val="90000"/>
              </a:lnSpc>
              <a:spcBef>
                <a:spcPts val="499"/>
              </a:spcBef>
              <a:buClr>
                <a:srgbClr val="FFFFFF"/>
              </a:buClr>
              <a:buFont typeface="Arial"/>
              <a:buChar char="•"/>
            </a:pPr>
            <a:r>
              <a:rPr lang="en-US" sz="2000" b="0" u="none" strike="noStrike">
                <a:solidFill>
                  <a:schemeClr val="lt1"/>
                </a:solidFill>
                <a:effectLst/>
                <a:uFillTx/>
                <a:latin typeface="Amazon Ember Display"/>
                <a:ea typeface="Amazon Ember Display"/>
              </a:rPr>
              <a:t>Second level</a:t>
            </a:r>
            <a:endParaRPr lang="en-US" sz="2000" b="0" u="none" strike="noStrike">
              <a:solidFill>
                <a:schemeClr val="lt1"/>
              </a:solidFill>
              <a:effectLst/>
              <a:uFillTx/>
              <a:latin typeface="Amazon Ember Display"/>
            </a:endParaRPr>
          </a:p>
          <a:p>
            <a:pPr marL="1200240" lvl="2" indent="-285840" defTabSz="914400">
              <a:lnSpc>
                <a:spcPct val="90000"/>
              </a:lnSpc>
              <a:spcBef>
                <a:spcPts val="499"/>
              </a:spcBef>
              <a:buClr>
                <a:srgbClr val="FFFFFF"/>
              </a:buClr>
              <a:buFont typeface="Arial"/>
              <a:buChar char="•"/>
            </a:pPr>
            <a:r>
              <a:rPr lang="en-US" sz="1800" b="0" u="none" strike="noStrike">
                <a:solidFill>
                  <a:schemeClr val="lt1"/>
                </a:solidFill>
                <a:effectLst/>
                <a:uFillTx/>
                <a:latin typeface="Amazon Ember Display"/>
                <a:ea typeface="Amazon Ember Display"/>
              </a:rPr>
              <a:t>Third level</a:t>
            </a:r>
            <a:endParaRPr lang="en-US" sz="1800" b="0" u="none" strike="noStrike">
              <a:solidFill>
                <a:schemeClr val="lt1"/>
              </a:solidFill>
              <a:effectLst/>
              <a:uFillTx/>
              <a:latin typeface="Amazon Ember Display"/>
            </a:endParaRPr>
          </a:p>
          <a:p>
            <a:pPr marL="1657440" lvl="3" indent="-285840" defTabSz="914400">
              <a:lnSpc>
                <a:spcPct val="90000"/>
              </a:lnSpc>
              <a:spcBef>
                <a:spcPts val="499"/>
              </a:spcBef>
              <a:buClr>
                <a:srgbClr val="FFFFFF"/>
              </a:buClr>
              <a:buFont typeface="Arial"/>
              <a:buChar char="•"/>
            </a:pPr>
            <a:r>
              <a:rPr lang="en-US" sz="1600" b="0" u="none" strike="noStrike">
                <a:solidFill>
                  <a:schemeClr val="lt1"/>
                </a:solidFill>
                <a:effectLst/>
                <a:uFillTx/>
                <a:latin typeface="Amazon Ember Display"/>
                <a:ea typeface="Amazon Ember Display"/>
              </a:rPr>
              <a:t>Fourth level</a:t>
            </a:r>
            <a:endParaRPr lang="en-US" sz="1600" b="0" u="none" strike="noStrike">
              <a:solidFill>
                <a:schemeClr val="lt1"/>
              </a:solidFill>
              <a:effectLst/>
              <a:uFillTx/>
              <a:latin typeface="Amazon Ember Display"/>
            </a:endParaRPr>
          </a:p>
          <a:p>
            <a:pPr marL="2114640" lvl="4" indent="-285840" defTabSz="914400">
              <a:lnSpc>
                <a:spcPct val="90000"/>
              </a:lnSpc>
              <a:spcBef>
                <a:spcPts val="499"/>
              </a:spcBef>
              <a:buClr>
                <a:srgbClr val="FFFFFF"/>
              </a:buClr>
              <a:buFont typeface="Arial"/>
              <a:buChar char="•"/>
            </a:pPr>
            <a:r>
              <a:rPr lang="en-US" sz="1600" b="0" u="none" strike="noStrike">
                <a:solidFill>
                  <a:schemeClr val="lt1"/>
                </a:solidFill>
                <a:effectLst/>
                <a:uFillTx/>
                <a:latin typeface="Amazon Ember Display"/>
                <a:ea typeface="Amazon Ember Display"/>
              </a:rPr>
              <a:t>Fifth level</a:t>
            </a:r>
            <a:endParaRPr lang="en-US" sz="1600" b="0" u="none" strike="noStrike">
              <a:solidFill>
                <a:schemeClr val="lt1"/>
              </a:solidFill>
              <a:effectLst/>
              <a:uFillTx/>
              <a:latin typeface="Amazon Ember Display"/>
            </a:endParaRPr>
          </a:p>
        </p:txBody>
      </p:sp>
      <p:sp>
        <p:nvSpPr>
          <p:cNvPr id="735" name="PlaceHolder 3"/>
          <p:cNvSpPr>
            <a:spLocks noGrp="1"/>
          </p:cNvSpPr>
          <p:nvPr>
            <p:ph type="body"/>
          </p:nvPr>
        </p:nvSpPr>
        <p:spPr>
          <a:xfrm>
            <a:off x="6334200" y="1714680"/>
            <a:ext cx="5248080" cy="1982880"/>
          </a:xfrm>
          <a:prstGeom prst="rect">
            <a:avLst/>
          </a:prstGeom>
          <a:noFill/>
          <a:ln w="0">
            <a:noFill/>
          </a:ln>
        </p:spPr>
        <p:txBody>
          <a:bodyPr lIns="0" tIns="45720" rIns="0" bIns="45720" anchor="t">
            <a:noAutofit/>
          </a:bodyPr>
          <a:lstStyle/>
          <a:p>
            <a:pPr marL="343080" indent="-343080" defTabSz="914400">
              <a:lnSpc>
                <a:spcPct val="90000"/>
              </a:lnSpc>
              <a:spcBef>
                <a:spcPts val="1001"/>
              </a:spcBef>
              <a:buClr>
                <a:srgbClr val="FFFFFF"/>
              </a:buClr>
              <a:buFont typeface="Arial"/>
              <a:buChar char="•"/>
            </a:pPr>
            <a:r>
              <a:rPr lang="en-US" sz="2400" b="0" u="none" strike="noStrike">
                <a:solidFill>
                  <a:schemeClr val="lt1"/>
                </a:solidFill>
                <a:effectLst/>
                <a:uFillTx/>
                <a:latin typeface="Amazon Ember Display"/>
                <a:ea typeface="Amazon Ember Display"/>
              </a:rPr>
              <a:t>Enter text or click icon to add media</a:t>
            </a:r>
            <a:endParaRPr lang="en-US" sz="2400" b="0" u="none" strike="noStrike">
              <a:solidFill>
                <a:schemeClr val="lt1"/>
              </a:solidFill>
              <a:effectLst/>
              <a:uFillTx/>
              <a:latin typeface="Amazon Ember Display"/>
            </a:endParaRPr>
          </a:p>
          <a:p>
            <a:pPr marL="800280" lvl="1" indent="-343080" defTabSz="914400">
              <a:lnSpc>
                <a:spcPct val="90000"/>
              </a:lnSpc>
              <a:spcBef>
                <a:spcPts val="499"/>
              </a:spcBef>
              <a:buClr>
                <a:srgbClr val="FFFFFF"/>
              </a:buClr>
              <a:buFont typeface="Arial"/>
              <a:buChar char="•"/>
            </a:pPr>
            <a:r>
              <a:rPr lang="en-US" sz="2000" b="0" u="none" strike="noStrike">
                <a:solidFill>
                  <a:schemeClr val="lt1"/>
                </a:solidFill>
                <a:effectLst/>
                <a:uFillTx/>
                <a:latin typeface="Amazon Ember Display"/>
                <a:ea typeface="Amazon Ember Display"/>
              </a:rPr>
              <a:t>Second level</a:t>
            </a:r>
            <a:endParaRPr lang="en-US" sz="2000" b="0" u="none" strike="noStrike">
              <a:solidFill>
                <a:schemeClr val="lt1"/>
              </a:solidFill>
              <a:effectLst/>
              <a:uFillTx/>
              <a:latin typeface="Amazon Ember Display"/>
            </a:endParaRPr>
          </a:p>
          <a:p>
            <a:pPr marL="1200240" lvl="2" indent="-285840" defTabSz="914400">
              <a:lnSpc>
                <a:spcPct val="90000"/>
              </a:lnSpc>
              <a:spcBef>
                <a:spcPts val="499"/>
              </a:spcBef>
              <a:buClr>
                <a:srgbClr val="FFFFFF"/>
              </a:buClr>
              <a:buFont typeface="Arial"/>
              <a:buChar char="•"/>
            </a:pPr>
            <a:r>
              <a:rPr lang="en-US" sz="1800" b="0" u="none" strike="noStrike">
                <a:solidFill>
                  <a:schemeClr val="lt1"/>
                </a:solidFill>
                <a:effectLst/>
                <a:uFillTx/>
                <a:latin typeface="Amazon Ember Display"/>
                <a:ea typeface="Amazon Ember Display"/>
              </a:rPr>
              <a:t>Third level</a:t>
            </a:r>
            <a:endParaRPr lang="en-US" sz="1800" b="0" u="none" strike="noStrike">
              <a:solidFill>
                <a:schemeClr val="lt1"/>
              </a:solidFill>
              <a:effectLst/>
              <a:uFillTx/>
              <a:latin typeface="Amazon Ember Display"/>
            </a:endParaRPr>
          </a:p>
          <a:p>
            <a:pPr marL="1657440" lvl="3" indent="-285840" defTabSz="914400">
              <a:lnSpc>
                <a:spcPct val="90000"/>
              </a:lnSpc>
              <a:spcBef>
                <a:spcPts val="499"/>
              </a:spcBef>
              <a:buClr>
                <a:srgbClr val="FFFFFF"/>
              </a:buClr>
              <a:buFont typeface="Arial"/>
              <a:buChar char="•"/>
            </a:pPr>
            <a:r>
              <a:rPr lang="en-US" sz="1600" b="0" u="none" strike="noStrike">
                <a:solidFill>
                  <a:schemeClr val="lt1"/>
                </a:solidFill>
                <a:effectLst/>
                <a:uFillTx/>
                <a:latin typeface="Amazon Ember Display"/>
                <a:ea typeface="Amazon Ember Display"/>
              </a:rPr>
              <a:t>Fourth level</a:t>
            </a:r>
            <a:endParaRPr lang="en-US" sz="1600" b="0" u="none" strike="noStrike">
              <a:solidFill>
                <a:schemeClr val="lt1"/>
              </a:solidFill>
              <a:effectLst/>
              <a:uFillTx/>
              <a:latin typeface="Amazon Ember Display"/>
            </a:endParaRPr>
          </a:p>
          <a:p>
            <a:pPr marL="2114640" lvl="4" indent="-285840" defTabSz="914400">
              <a:lnSpc>
                <a:spcPct val="90000"/>
              </a:lnSpc>
              <a:spcBef>
                <a:spcPts val="499"/>
              </a:spcBef>
              <a:buClr>
                <a:srgbClr val="FFFFFF"/>
              </a:buClr>
              <a:buFont typeface="Arial"/>
              <a:buChar char="•"/>
            </a:pPr>
            <a:r>
              <a:rPr lang="en-US" sz="1600" b="0" u="none" strike="noStrike">
                <a:solidFill>
                  <a:schemeClr val="lt1"/>
                </a:solidFill>
                <a:effectLst/>
                <a:uFillTx/>
                <a:latin typeface="Amazon Ember Display"/>
                <a:ea typeface="Amazon Ember Display"/>
              </a:rPr>
              <a:t>Fifth level</a:t>
            </a:r>
            <a:endParaRPr lang="en-US" sz="1600" b="0" u="none" strike="noStrike">
              <a:solidFill>
                <a:schemeClr val="lt1"/>
              </a:solidFill>
              <a:effectLst/>
              <a:uFillTx/>
              <a:latin typeface="Amazon Ember Display"/>
            </a:endParaRPr>
          </a:p>
        </p:txBody>
      </p:sp>
      <p:sp>
        <p:nvSpPr>
          <p:cNvPr id="736" name="PlaceHolder 4"/>
          <p:cNvSpPr>
            <a:spLocks noGrp="1"/>
          </p:cNvSpPr>
          <p:nvPr>
            <p:ph type="dt" idx="175"/>
          </p:nvPr>
        </p:nvSpPr>
        <p:spPr>
          <a:xfrm>
            <a:off x="838080" y="6953400"/>
            <a:ext cx="2742840" cy="364680"/>
          </a:xfrm>
          <a:prstGeom prst="rect">
            <a:avLst/>
          </a:prstGeom>
          <a:noFill/>
          <a:ln w="0">
            <a:noFill/>
          </a:ln>
        </p:spPr>
        <p:txBody>
          <a:bodyPr lIns="91440" tIns="45720" rIns="91440" bIns="45720" anchor="ctr">
            <a:noAutofit/>
          </a:bodyPr>
          <a:lstStyle>
            <a:lvl1pPr indent="0" defTabSz="914400">
              <a:lnSpc>
                <a:spcPct val="100000"/>
              </a:lnSpc>
              <a:buNone/>
              <a:defRPr lang="en-US" sz="900" b="0" u="none" strike="noStrike">
                <a:solidFill>
                  <a:schemeClr val="lt1">
                    <a:tint val="75000"/>
                  </a:schemeClr>
                </a:solidFill>
                <a:effectLst/>
                <a:uFillTx/>
                <a:latin typeface="Amazon Ember Display"/>
              </a:defRPr>
            </a:lvl1pPr>
          </a:lstStyle>
          <a:p>
            <a:pPr indent="0" defTabSz="914400">
              <a:lnSpc>
                <a:spcPct val="100000"/>
              </a:lnSpc>
              <a:buNone/>
            </a:pPr>
            <a:r>
              <a:rPr lang="en-US" sz="900" b="0" u="none" strike="noStrike">
                <a:solidFill>
                  <a:schemeClr val="lt1">
                    <a:tint val="75000"/>
                  </a:schemeClr>
                </a:solidFill>
                <a:effectLst/>
                <a:uFillTx/>
                <a:latin typeface="Amazon Ember Display"/>
              </a:rPr>
              <a:t>&lt;date/time&gt;</a:t>
            </a:r>
            <a:endParaRPr lang="en-US" sz="900" b="0" u="none" strike="noStrike">
              <a:solidFill>
                <a:srgbClr val="FFFFFF"/>
              </a:solidFill>
              <a:effectLst/>
              <a:uFillTx/>
              <a:latin typeface="Times New Roman"/>
            </a:endParaRPr>
          </a:p>
        </p:txBody>
      </p:sp>
      <p:sp>
        <p:nvSpPr>
          <p:cNvPr id="737" name="PlaceHolder 5"/>
          <p:cNvSpPr>
            <a:spLocks noGrp="1"/>
          </p:cNvSpPr>
          <p:nvPr>
            <p:ph type="ftr" idx="176"/>
          </p:nvPr>
        </p:nvSpPr>
        <p:spPr>
          <a:xfrm>
            <a:off x="4038480" y="6953400"/>
            <a:ext cx="4114440" cy="364680"/>
          </a:xfrm>
          <a:prstGeom prst="rect">
            <a:avLst/>
          </a:prstGeom>
          <a:noFill/>
          <a:ln w="0">
            <a:noFill/>
          </a:ln>
        </p:spPr>
        <p:txBody>
          <a:bodyPr lIns="91440" tIns="45720" rIns="91440" bIns="45720" anchor="ctr">
            <a:noAutofit/>
          </a:bodyPr>
          <a:lstStyle>
            <a:lvl1pPr indent="0" algn="ctr">
              <a:buNone/>
              <a:defRPr lang="en-US" sz="1400" b="0" u="none" strike="noStrike">
                <a:solidFill>
                  <a:srgbClr val="FFFFFF"/>
                </a:solidFill>
                <a:effectLst/>
                <a:uFillTx/>
                <a:latin typeface="Times New Roman"/>
              </a:defRPr>
            </a:lvl1pPr>
          </a:lstStyle>
          <a:p>
            <a:pPr indent="0" algn="ctr">
              <a:buNone/>
            </a:pPr>
            <a:r>
              <a:rPr lang="en-US" sz="1400" b="0" u="none" strike="noStrike">
                <a:solidFill>
                  <a:srgbClr val="FFFFFF"/>
                </a:solidFill>
                <a:effectLst/>
                <a:uFillTx/>
                <a:latin typeface="Times New Roman"/>
              </a:rPr>
              <a:t>&lt;footer&gt;</a:t>
            </a:r>
          </a:p>
        </p:txBody>
      </p:sp>
      <p:sp>
        <p:nvSpPr>
          <p:cNvPr id="738" name="PlaceHolder 6"/>
          <p:cNvSpPr>
            <a:spLocks noGrp="1"/>
          </p:cNvSpPr>
          <p:nvPr>
            <p:ph type="sldNum" idx="177"/>
          </p:nvPr>
        </p:nvSpPr>
        <p:spPr>
          <a:xfrm>
            <a:off x="8929080" y="6289560"/>
            <a:ext cx="2742840" cy="364680"/>
          </a:xfrm>
          <a:prstGeom prst="rect">
            <a:avLst/>
          </a:prstGeom>
          <a:noFill/>
          <a:ln w="0">
            <a:noFill/>
          </a:ln>
        </p:spPr>
        <p:txBody>
          <a:bodyPr lIns="91440" tIns="45720" rIns="91440" bIns="45720" anchor="ctr">
            <a:noAutofit/>
          </a:bodyPr>
          <a:lstStyle>
            <a:lvl1pPr indent="0" algn="r" defTabSz="914400">
              <a:lnSpc>
                <a:spcPct val="100000"/>
              </a:lnSpc>
              <a:buNone/>
              <a:defRPr lang="en-US" sz="900" b="0" u="none" strike="noStrike">
                <a:solidFill>
                  <a:schemeClr val="lt2"/>
                </a:solidFill>
                <a:effectLst/>
                <a:uFillTx/>
                <a:latin typeface="Amazon Ember Display"/>
              </a:defRPr>
            </a:lvl1pPr>
          </a:lstStyle>
          <a:p>
            <a:pPr indent="0" algn="r" defTabSz="914400">
              <a:lnSpc>
                <a:spcPct val="100000"/>
              </a:lnSpc>
              <a:buNone/>
            </a:pPr>
            <a:fld id="{4733DF9B-233F-4C2A-8FD8-D111A08FD17E}" type="slidenum">
              <a:rPr lang="en-US" sz="900" b="0" u="none" strike="noStrike">
                <a:solidFill>
                  <a:schemeClr val="lt2"/>
                </a:solidFill>
                <a:effectLst/>
                <a:uFillTx/>
                <a:latin typeface="Amazon Ember Display"/>
              </a:rPr>
              <a:t>‹#›</a:t>
            </a:fld>
            <a:endParaRPr lang="en-US" sz="900" b="0" u="none" strike="noStrike">
              <a:solidFill>
                <a:srgbClr val="FFFFFF"/>
              </a:solidFill>
              <a:effectLst/>
              <a:uFillTx/>
              <a:latin typeface="Times New Roman"/>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blank" preserve="1">
  <p:cSld name="Default 25">
    <p:bg>
      <p:bgPr>
        <a:solidFill>
          <a:schemeClr val="dk1">
            <a:lumMod val="85000"/>
            <a:lumOff val="15000"/>
          </a:schemeClr>
        </a:solidFill>
        <a:effectLst/>
      </p:bgPr>
    </p:bg>
    <p:spTree>
      <p:nvGrpSpPr>
        <p:cNvPr id="1" name=""/>
        <p:cNvGrpSpPr/>
        <p:nvPr/>
      </p:nvGrpSpPr>
      <p:grpSpPr>
        <a:xfrm>
          <a:off x="0" y="0"/>
          <a:ext cx="0" cy="0"/>
          <a:chOff x="0" y="0"/>
          <a:chExt cx="0" cy="0"/>
        </a:xfrm>
      </p:grpSpPr>
      <p:pic>
        <p:nvPicPr>
          <p:cNvPr id="739" name="Picture 14"/>
          <p:cNvPicPr/>
          <p:nvPr/>
        </p:nvPicPr>
        <p:blipFill>
          <a:blip r:embed="rId2"/>
          <a:stretch/>
        </p:blipFill>
        <p:spPr>
          <a:xfrm>
            <a:off x="595440" y="6338160"/>
            <a:ext cx="365400" cy="218520"/>
          </a:xfrm>
          <a:prstGeom prst="rect">
            <a:avLst/>
          </a:prstGeom>
          <a:noFill/>
          <a:ln w="0">
            <a:noFill/>
          </a:ln>
        </p:spPr>
      </p:pic>
      <p:sp>
        <p:nvSpPr>
          <p:cNvPr id="740" name="TextBox 10"/>
          <p:cNvSpPr/>
          <p:nvPr/>
        </p:nvSpPr>
        <p:spPr>
          <a:xfrm>
            <a:off x="1141200" y="6389640"/>
            <a:ext cx="4452158" cy="183212"/>
          </a:xfrm>
          <a:prstGeom prst="rect">
            <a:avLst/>
          </a:prstGeom>
          <a:noFill/>
          <a:ln w="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p>
            <a:pPr defTabSz="914400">
              <a:lnSpc>
                <a:spcPct val="100000"/>
              </a:lnSpc>
            </a:pPr>
            <a:r>
              <a:rPr lang="en-US" sz="600" b="0" u="none" strike="noStrike" dirty="0">
                <a:solidFill>
                  <a:schemeClr val="lt2"/>
                </a:solidFill>
                <a:effectLst/>
                <a:uFillTx/>
                <a:latin typeface="Amazon Ember Display"/>
              </a:rPr>
              <a:t>© </a:t>
            </a:r>
            <a:r>
              <a:rPr lang="en-US" sz="600" b="0" u="none" strike="noStrike" dirty="0">
                <a:solidFill>
                  <a:schemeClr val="tx1"/>
                </a:solidFill>
                <a:effectLst/>
                <a:uFillTx/>
                <a:latin typeface="Amazon Ember Display"/>
              </a:rPr>
              <a:t>2026</a:t>
            </a:r>
            <a:r>
              <a:rPr lang="en-US" sz="600" b="0" u="none" strike="noStrike" dirty="0">
                <a:solidFill>
                  <a:schemeClr val="lt2"/>
                </a:solidFill>
                <a:effectLst/>
                <a:uFillTx/>
                <a:latin typeface="Amazon Ember Display"/>
              </a:rPr>
              <a:t>, Amazon Web Services, Inc. or its affiliates. All rights reserved. Amazon Confidential and Trademark.</a:t>
            </a:r>
            <a:endParaRPr lang="en-US" sz="600" b="0" u="none" strike="noStrike" dirty="0">
              <a:solidFill>
                <a:srgbClr val="FFFFFF"/>
              </a:solidFill>
              <a:effectLst/>
              <a:uFillTx/>
              <a:latin typeface="Arial"/>
            </a:endParaRPr>
          </a:p>
        </p:txBody>
      </p:sp>
      <p:sp>
        <p:nvSpPr>
          <p:cNvPr id="741" name="Slide Number Placeholder 5"/>
          <p:cNvSpPr/>
          <p:nvPr/>
        </p:nvSpPr>
        <p:spPr>
          <a:xfrm>
            <a:off x="8929080" y="6289560"/>
            <a:ext cx="2742840" cy="364680"/>
          </a:xfrm>
          <a:prstGeom prst="rect">
            <a:avLst/>
          </a:prstGeom>
          <a:noFill/>
          <a:ln w="0">
            <a:noFill/>
          </a:ln>
        </p:spPr>
        <p:style>
          <a:lnRef idx="0">
            <a:scrgbClr r="0" g="0" b="0"/>
          </a:lnRef>
          <a:fillRef idx="0">
            <a:scrgbClr r="0" g="0" b="0"/>
          </a:fillRef>
          <a:effectRef idx="0">
            <a:scrgbClr r="0" g="0" b="0"/>
          </a:effectRef>
          <a:fontRef idx="minor"/>
        </p:style>
        <p:txBody>
          <a:bodyPr anchor="ctr">
            <a:noAutofit/>
          </a:bodyPr>
          <a:lstStyle/>
          <a:p>
            <a:pPr algn="r" defTabSz="914400">
              <a:lnSpc>
                <a:spcPct val="100000"/>
              </a:lnSpc>
            </a:pPr>
            <a:fld id="{2D38846F-4BA6-4154-A9A0-F4A9B0C08728}" type="slidenum">
              <a:rPr lang="en-US" sz="900" b="0" u="none" strike="noStrike">
                <a:solidFill>
                  <a:schemeClr val="lt2"/>
                </a:solidFill>
                <a:effectLst/>
                <a:uFillTx/>
                <a:latin typeface="Amazon Ember Display"/>
              </a:rPr>
              <a:t>‹#›</a:t>
            </a:fld>
            <a:endParaRPr lang="en-US" sz="900" b="0" u="none" strike="noStrike">
              <a:solidFill>
                <a:srgbClr val="FFFFFF"/>
              </a:solidFill>
              <a:effectLst/>
              <a:uFillTx/>
              <a:latin typeface="Arial"/>
            </a:endParaRPr>
          </a:p>
        </p:txBody>
      </p:sp>
      <p:sp>
        <p:nvSpPr>
          <p:cNvPr id="742" name="PlaceHolder 1"/>
          <p:cNvSpPr>
            <a:spLocks noGrp="1"/>
          </p:cNvSpPr>
          <p:nvPr>
            <p:ph type="title"/>
          </p:nvPr>
        </p:nvSpPr>
        <p:spPr>
          <a:xfrm>
            <a:off x="539280" y="914400"/>
            <a:ext cx="10972440" cy="535320"/>
          </a:xfrm>
          <a:prstGeom prst="rect">
            <a:avLst/>
          </a:prstGeom>
          <a:noFill/>
          <a:ln w="0">
            <a:noFill/>
          </a:ln>
        </p:spPr>
        <p:txBody>
          <a:bodyPr lIns="91440" tIns="45720" rIns="91440" bIns="45720" anchor="ctr">
            <a:noAutofit/>
          </a:bodyPr>
          <a:lstStyle/>
          <a:p>
            <a:pPr indent="0" defTabSz="914400">
              <a:lnSpc>
                <a:spcPct val="90000"/>
              </a:lnSpc>
              <a:buNone/>
            </a:pPr>
            <a:r>
              <a:rPr lang="en-US" sz="3600" b="0" u="none" strike="noStrike">
                <a:solidFill>
                  <a:schemeClr val="lt1"/>
                </a:solidFill>
                <a:effectLst/>
                <a:uFillTx/>
                <a:latin typeface="Amazon Ember Display"/>
                <a:ea typeface="Amazon Ember Display"/>
              </a:rPr>
              <a:t>Two-column with subtitle layout</a:t>
            </a:r>
            <a:endParaRPr lang="en-US" sz="3600" b="0" u="none" strike="noStrike">
              <a:solidFill>
                <a:schemeClr val="lt1"/>
              </a:solidFill>
              <a:effectLst/>
              <a:uFillTx/>
              <a:latin typeface="Calibri"/>
            </a:endParaRPr>
          </a:p>
        </p:txBody>
      </p:sp>
      <p:sp>
        <p:nvSpPr>
          <p:cNvPr id="743" name="PlaceHolder 2"/>
          <p:cNvSpPr>
            <a:spLocks noGrp="1"/>
          </p:cNvSpPr>
          <p:nvPr>
            <p:ph type="body"/>
          </p:nvPr>
        </p:nvSpPr>
        <p:spPr>
          <a:xfrm>
            <a:off x="609480" y="2133720"/>
            <a:ext cx="5248080" cy="2573640"/>
          </a:xfrm>
          <a:prstGeom prst="rect">
            <a:avLst/>
          </a:prstGeom>
          <a:noFill/>
          <a:ln w="0">
            <a:noFill/>
          </a:ln>
        </p:spPr>
        <p:txBody>
          <a:bodyPr lIns="0" tIns="45720" rIns="0" bIns="45720" anchor="t">
            <a:noAutofit/>
          </a:bodyPr>
          <a:lstStyle/>
          <a:p>
            <a:pPr indent="0" defTabSz="914400">
              <a:lnSpc>
                <a:spcPct val="90000"/>
              </a:lnSpc>
              <a:spcBef>
                <a:spcPts val="1001"/>
              </a:spcBef>
              <a:spcAft>
                <a:spcPts val="1800"/>
              </a:spcAft>
              <a:buNone/>
              <a:tabLst>
                <a:tab pos="0" algn="l"/>
              </a:tabLst>
            </a:pPr>
            <a:r>
              <a:rPr lang="en-US" sz="2400" b="0" u="none" strike="noStrike">
                <a:solidFill>
                  <a:schemeClr val="lt1"/>
                </a:solidFill>
                <a:effectLst/>
                <a:uFillTx/>
                <a:latin typeface="Amazon Ember Display"/>
                <a:ea typeface="Amazon Ember Display"/>
              </a:rPr>
              <a:t>Enter text or click icon to add media</a:t>
            </a:r>
            <a:endParaRPr lang="en-US" sz="2400" b="0" u="none" strike="noStrike">
              <a:solidFill>
                <a:schemeClr val="lt1"/>
              </a:solidFill>
              <a:effectLst/>
              <a:uFillTx/>
              <a:latin typeface="Amazon Ember Display"/>
            </a:endParaRPr>
          </a:p>
          <a:p>
            <a:pPr marL="285840" indent="0" defTabSz="914400">
              <a:lnSpc>
                <a:spcPct val="90000"/>
              </a:lnSpc>
              <a:spcBef>
                <a:spcPts val="499"/>
              </a:spcBef>
              <a:spcAft>
                <a:spcPts val="1800"/>
              </a:spcAft>
              <a:buNone/>
              <a:tabLst>
                <a:tab pos="0" algn="l"/>
              </a:tabLst>
            </a:pPr>
            <a:r>
              <a:rPr lang="en-US" sz="2000" b="0" u="none" strike="noStrike">
                <a:solidFill>
                  <a:schemeClr val="lt1"/>
                </a:solidFill>
                <a:effectLst/>
                <a:uFillTx/>
                <a:latin typeface="Amazon Ember Display"/>
                <a:ea typeface="Amazon Ember Display"/>
              </a:rPr>
              <a:t>Second level</a:t>
            </a:r>
            <a:endParaRPr lang="en-US" sz="2000" b="0" u="none" strike="noStrike">
              <a:solidFill>
                <a:schemeClr val="lt1"/>
              </a:solidFill>
              <a:effectLst/>
              <a:uFillTx/>
              <a:latin typeface="Amazon Ember Display"/>
            </a:endParaRPr>
          </a:p>
          <a:p>
            <a:pPr marL="628560" indent="0" defTabSz="914400">
              <a:lnSpc>
                <a:spcPct val="90000"/>
              </a:lnSpc>
              <a:spcBef>
                <a:spcPts val="499"/>
              </a:spcBef>
              <a:spcAft>
                <a:spcPts val="1800"/>
              </a:spcAft>
              <a:buNone/>
              <a:tabLst>
                <a:tab pos="0" algn="l"/>
              </a:tabLst>
            </a:pPr>
            <a:r>
              <a:rPr lang="en-US" sz="1800" b="0" u="none" strike="noStrike">
                <a:solidFill>
                  <a:schemeClr val="lt1"/>
                </a:solidFill>
                <a:effectLst/>
                <a:uFillTx/>
                <a:latin typeface="Amazon Ember Display"/>
                <a:ea typeface="Amazon Ember Display"/>
              </a:rPr>
              <a:t>Third level</a:t>
            </a:r>
            <a:endParaRPr lang="en-US" sz="1800" b="0" u="none" strike="noStrike">
              <a:solidFill>
                <a:schemeClr val="lt1"/>
              </a:solidFill>
              <a:effectLst/>
              <a:uFillTx/>
              <a:latin typeface="Amazon Ember Display"/>
            </a:endParaRPr>
          </a:p>
          <a:p>
            <a:pPr marL="914400" indent="0" defTabSz="914400">
              <a:lnSpc>
                <a:spcPct val="90000"/>
              </a:lnSpc>
              <a:spcBef>
                <a:spcPts val="499"/>
              </a:spcBef>
              <a:spcAft>
                <a:spcPts val="1800"/>
              </a:spcAft>
              <a:buNone/>
              <a:tabLst>
                <a:tab pos="0" algn="l"/>
              </a:tabLst>
            </a:pPr>
            <a:r>
              <a:rPr lang="en-US" sz="1600" b="0" u="none" strike="noStrike">
                <a:solidFill>
                  <a:schemeClr val="lt1"/>
                </a:solidFill>
                <a:effectLst/>
                <a:uFillTx/>
                <a:latin typeface="Amazon Ember Display"/>
                <a:ea typeface="Amazon Ember Display"/>
              </a:rPr>
              <a:t>Fourth level</a:t>
            </a:r>
            <a:endParaRPr lang="en-US" sz="1600" b="0" u="none" strike="noStrike">
              <a:solidFill>
                <a:schemeClr val="lt1"/>
              </a:solidFill>
              <a:effectLst/>
              <a:uFillTx/>
              <a:latin typeface="Amazon Ember Display"/>
            </a:endParaRPr>
          </a:p>
          <a:p>
            <a:pPr marL="1143000" indent="0" defTabSz="914400">
              <a:lnSpc>
                <a:spcPct val="90000"/>
              </a:lnSpc>
              <a:spcBef>
                <a:spcPts val="499"/>
              </a:spcBef>
              <a:spcAft>
                <a:spcPts val="1800"/>
              </a:spcAft>
              <a:buNone/>
              <a:tabLst>
                <a:tab pos="0" algn="l"/>
              </a:tabLst>
            </a:pPr>
            <a:r>
              <a:rPr lang="en-US" sz="1600" b="0" u="none" strike="noStrike">
                <a:solidFill>
                  <a:schemeClr val="lt1"/>
                </a:solidFill>
                <a:effectLst/>
                <a:uFillTx/>
                <a:latin typeface="Amazon Ember Display"/>
                <a:ea typeface="Amazon Ember Display"/>
              </a:rPr>
              <a:t>Fifth level</a:t>
            </a:r>
            <a:endParaRPr lang="en-US" sz="1600" b="0" u="none" strike="noStrike">
              <a:solidFill>
                <a:schemeClr val="lt1"/>
              </a:solidFill>
              <a:effectLst/>
              <a:uFillTx/>
              <a:latin typeface="Amazon Ember Display"/>
            </a:endParaRPr>
          </a:p>
        </p:txBody>
      </p:sp>
      <p:sp>
        <p:nvSpPr>
          <p:cNvPr id="744" name="PlaceHolder 3"/>
          <p:cNvSpPr>
            <a:spLocks noGrp="1"/>
          </p:cNvSpPr>
          <p:nvPr>
            <p:ph type="body"/>
          </p:nvPr>
        </p:nvSpPr>
        <p:spPr>
          <a:xfrm>
            <a:off x="6334200" y="2133720"/>
            <a:ext cx="5248080" cy="2573640"/>
          </a:xfrm>
          <a:prstGeom prst="rect">
            <a:avLst/>
          </a:prstGeom>
          <a:noFill/>
          <a:ln w="0">
            <a:noFill/>
          </a:ln>
        </p:spPr>
        <p:txBody>
          <a:bodyPr lIns="0" tIns="45720" rIns="0" bIns="45720" anchor="t">
            <a:noAutofit/>
          </a:bodyPr>
          <a:lstStyle/>
          <a:p>
            <a:pPr indent="0" defTabSz="914400">
              <a:lnSpc>
                <a:spcPct val="90000"/>
              </a:lnSpc>
              <a:spcBef>
                <a:spcPts val="1001"/>
              </a:spcBef>
              <a:spcAft>
                <a:spcPts val="1800"/>
              </a:spcAft>
              <a:buNone/>
              <a:tabLst>
                <a:tab pos="0" algn="l"/>
              </a:tabLst>
            </a:pPr>
            <a:r>
              <a:rPr lang="en-US" sz="2400" b="0" u="none" strike="noStrike">
                <a:solidFill>
                  <a:schemeClr val="lt1"/>
                </a:solidFill>
                <a:effectLst/>
                <a:uFillTx/>
                <a:latin typeface="Amazon Ember Display"/>
                <a:ea typeface="Amazon Ember Display"/>
              </a:rPr>
              <a:t>Enter text or click icon to add media</a:t>
            </a:r>
            <a:endParaRPr lang="en-US" sz="2400" b="0" u="none" strike="noStrike">
              <a:solidFill>
                <a:schemeClr val="lt1"/>
              </a:solidFill>
              <a:effectLst/>
              <a:uFillTx/>
              <a:latin typeface="Amazon Ember Display"/>
            </a:endParaRPr>
          </a:p>
          <a:p>
            <a:pPr marL="285840" indent="0" defTabSz="914400">
              <a:lnSpc>
                <a:spcPct val="90000"/>
              </a:lnSpc>
              <a:spcBef>
                <a:spcPts val="499"/>
              </a:spcBef>
              <a:spcAft>
                <a:spcPts val="1800"/>
              </a:spcAft>
              <a:buNone/>
              <a:tabLst>
                <a:tab pos="0" algn="l"/>
              </a:tabLst>
            </a:pPr>
            <a:r>
              <a:rPr lang="en-US" sz="2000" b="0" u="none" strike="noStrike">
                <a:solidFill>
                  <a:schemeClr val="lt1"/>
                </a:solidFill>
                <a:effectLst/>
                <a:uFillTx/>
                <a:latin typeface="Amazon Ember Display"/>
                <a:ea typeface="Amazon Ember Display"/>
              </a:rPr>
              <a:t>Second level</a:t>
            </a:r>
            <a:endParaRPr lang="en-US" sz="2000" b="0" u="none" strike="noStrike">
              <a:solidFill>
                <a:schemeClr val="lt1"/>
              </a:solidFill>
              <a:effectLst/>
              <a:uFillTx/>
              <a:latin typeface="Amazon Ember Display"/>
            </a:endParaRPr>
          </a:p>
          <a:p>
            <a:pPr marL="628560" indent="0" defTabSz="914400">
              <a:lnSpc>
                <a:spcPct val="90000"/>
              </a:lnSpc>
              <a:spcBef>
                <a:spcPts val="499"/>
              </a:spcBef>
              <a:spcAft>
                <a:spcPts val="1800"/>
              </a:spcAft>
              <a:buNone/>
              <a:tabLst>
                <a:tab pos="0" algn="l"/>
              </a:tabLst>
            </a:pPr>
            <a:r>
              <a:rPr lang="en-US" sz="1800" b="0" u="none" strike="noStrike">
                <a:solidFill>
                  <a:schemeClr val="lt1"/>
                </a:solidFill>
                <a:effectLst/>
                <a:uFillTx/>
                <a:latin typeface="Amazon Ember Display"/>
                <a:ea typeface="Amazon Ember Display"/>
              </a:rPr>
              <a:t>Third level</a:t>
            </a:r>
            <a:endParaRPr lang="en-US" sz="1800" b="0" u="none" strike="noStrike">
              <a:solidFill>
                <a:schemeClr val="lt1"/>
              </a:solidFill>
              <a:effectLst/>
              <a:uFillTx/>
              <a:latin typeface="Amazon Ember Display"/>
            </a:endParaRPr>
          </a:p>
          <a:p>
            <a:pPr marL="914400" indent="0" defTabSz="914400">
              <a:lnSpc>
                <a:spcPct val="90000"/>
              </a:lnSpc>
              <a:spcBef>
                <a:spcPts val="499"/>
              </a:spcBef>
              <a:spcAft>
                <a:spcPts val="1800"/>
              </a:spcAft>
              <a:buNone/>
              <a:tabLst>
                <a:tab pos="0" algn="l"/>
              </a:tabLst>
            </a:pPr>
            <a:r>
              <a:rPr lang="en-US" sz="1600" b="0" u="none" strike="noStrike">
                <a:solidFill>
                  <a:schemeClr val="lt1"/>
                </a:solidFill>
                <a:effectLst/>
                <a:uFillTx/>
                <a:latin typeface="Amazon Ember Display"/>
                <a:ea typeface="Amazon Ember Display"/>
              </a:rPr>
              <a:t>Fourth level</a:t>
            </a:r>
            <a:endParaRPr lang="en-US" sz="1600" b="0" u="none" strike="noStrike">
              <a:solidFill>
                <a:schemeClr val="lt1"/>
              </a:solidFill>
              <a:effectLst/>
              <a:uFillTx/>
              <a:latin typeface="Amazon Ember Display"/>
            </a:endParaRPr>
          </a:p>
          <a:p>
            <a:pPr marL="1143000" indent="0" defTabSz="914400">
              <a:lnSpc>
                <a:spcPct val="90000"/>
              </a:lnSpc>
              <a:spcBef>
                <a:spcPts val="499"/>
              </a:spcBef>
              <a:spcAft>
                <a:spcPts val="1800"/>
              </a:spcAft>
              <a:buNone/>
              <a:tabLst>
                <a:tab pos="0" algn="l"/>
              </a:tabLst>
            </a:pPr>
            <a:r>
              <a:rPr lang="en-US" sz="1600" b="0" u="none" strike="noStrike">
                <a:solidFill>
                  <a:schemeClr val="lt1"/>
                </a:solidFill>
                <a:effectLst/>
                <a:uFillTx/>
                <a:latin typeface="Amazon Ember Display"/>
                <a:ea typeface="Amazon Ember Display"/>
              </a:rPr>
              <a:t>Fifth level</a:t>
            </a:r>
            <a:endParaRPr lang="en-US" sz="1600" b="0" u="none" strike="noStrike">
              <a:solidFill>
                <a:schemeClr val="lt1"/>
              </a:solidFill>
              <a:effectLst/>
              <a:uFillTx/>
              <a:latin typeface="Amazon Ember Display"/>
            </a:endParaRPr>
          </a:p>
        </p:txBody>
      </p:sp>
      <p:sp>
        <p:nvSpPr>
          <p:cNvPr id="745" name="PlaceHolder 4"/>
          <p:cNvSpPr>
            <a:spLocks noGrp="1"/>
          </p:cNvSpPr>
          <p:nvPr>
            <p:ph type="body"/>
          </p:nvPr>
        </p:nvSpPr>
        <p:spPr>
          <a:xfrm>
            <a:off x="619200" y="1455840"/>
            <a:ext cx="10972440" cy="341280"/>
          </a:xfrm>
          <a:prstGeom prst="rect">
            <a:avLst/>
          </a:prstGeom>
          <a:noFill/>
          <a:ln w="0">
            <a:noFill/>
          </a:ln>
        </p:spPr>
        <p:txBody>
          <a:bodyPr lIns="0" tIns="45720" rIns="0" bIns="45720" anchor="t">
            <a:noAutofit/>
          </a:bodyPr>
          <a:lstStyle/>
          <a:p>
            <a:pPr indent="0" defTabSz="914400">
              <a:lnSpc>
                <a:spcPct val="90000"/>
              </a:lnSpc>
              <a:spcBef>
                <a:spcPts val="1001"/>
              </a:spcBef>
              <a:buNone/>
              <a:tabLst>
                <a:tab pos="0" algn="l"/>
              </a:tabLst>
            </a:pPr>
            <a:r>
              <a:rPr lang="en-US" sz="1800" b="0" u="none" strike="noStrike">
                <a:solidFill>
                  <a:schemeClr val="lt1"/>
                </a:solidFill>
                <a:effectLst/>
                <a:uFillTx/>
                <a:latin typeface="Amazon Ember Display"/>
                <a:ea typeface="Amazon Ember Display"/>
              </a:rPr>
              <a:t>Enter subtitle</a:t>
            </a:r>
            <a:endParaRPr lang="en-US" sz="1800" b="0" u="none" strike="noStrike">
              <a:solidFill>
                <a:schemeClr val="lt1"/>
              </a:solidFill>
              <a:effectLst/>
              <a:uFillTx/>
              <a:latin typeface="Amazon Ember Display"/>
            </a:endParaRPr>
          </a:p>
        </p:txBody>
      </p:sp>
      <p:sp>
        <p:nvSpPr>
          <p:cNvPr id="746" name="PlaceHolder 5"/>
          <p:cNvSpPr>
            <a:spLocks noGrp="1"/>
          </p:cNvSpPr>
          <p:nvPr>
            <p:ph type="dt" idx="178"/>
          </p:nvPr>
        </p:nvSpPr>
        <p:spPr>
          <a:xfrm>
            <a:off x="838080" y="6953400"/>
            <a:ext cx="2742840" cy="364680"/>
          </a:xfrm>
          <a:prstGeom prst="rect">
            <a:avLst/>
          </a:prstGeom>
          <a:noFill/>
          <a:ln w="0">
            <a:noFill/>
          </a:ln>
        </p:spPr>
        <p:txBody>
          <a:bodyPr lIns="91440" tIns="45720" rIns="91440" bIns="45720" anchor="ctr">
            <a:noAutofit/>
          </a:bodyPr>
          <a:lstStyle>
            <a:lvl1pPr indent="0" defTabSz="914400">
              <a:lnSpc>
                <a:spcPct val="100000"/>
              </a:lnSpc>
              <a:buNone/>
              <a:defRPr lang="en-US" sz="900" b="0" u="none" strike="noStrike">
                <a:solidFill>
                  <a:schemeClr val="lt1">
                    <a:tint val="75000"/>
                  </a:schemeClr>
                </a:solidFill>
                <a:effectLst/>
                <a:uFillTx/>
                <a:latin typeface="Amazon Ember Display"/>
              </a:defRPr>
            </a:lvl1pPr>
          </a:lstStyle>
          <a:p>
            <a:pPr indent="0" defTabSz="914400">
              <a:lnSpc>
                <a:spcPct val="100000"/>
              </a:lnSpc>
              <a:buNone/>
            </a:pPr>
            <a:r>
              <a:rPr lang="en-US" sz="900" b="0" u="none" strike="noStrike">
                <a:solidFill>
                  <a:schemeClr val="lt1">
                    <a:tint val="75000"/>
                  </a:schemeClr>
                </a:solidFill>
                <a:effectLst/>
                <a:uFillTx/>
                <a:latin typeface="Amazon Ember Display"/>
              </a:rPr>
              <a:t>&lt;date/time&gt;</a:t>
            </a:r>
            <a:endParaRPr lang="en-US" sz="900" b="0" u="none" strike="noStrike">
              <a:solidFill>
                <a:srgbClr val="FFFFFF"/>
              </a:solidFill>
              <a:effectLst/>
              <a:uFillTx/>
              <a:latin typeface="Times New Roman"/>
            </a:endParaRPr>
          </a:p>
        </p:txBody>
      </p:sp>
      <p:sp>
        <p:nvSpPr>
          <p:cNvPr id="747" name="PlaceHolder 6"/>
          <p:cNvSpPr>
            <a:spLocks noGrp="1"/>
          </p:cNvSpPr>
          <p:nvPr>
            <p:ph type="ftr" idx="179"/>
          </p:nvPr>
        </p:nvSpPr>
        <p:spPr>
          <a:xfrm>
            <a:off x="4038480" y="6953400"/>
            <a:ext cx="4114440" cy="364680"/>
          </a:xfrm>
          <a:prstGeom prst="rect">
            <a:avLst/>
          </a:prstGeom>
          <a:noFill/>
          <a:ln w="0">
            <a:noFill/>
          </a:ln>
        </p:spPr>
        <p:txBody>
          <a:bodyPr lIns="91440" tIns="45720" rIns="91440" bIns="45720" anchor="ctr">
            <a:noAutofit/>
          </a:bodyPr>
          <a:lstStyle>
            <a:lvl1pPr indent="0" algn="ctr">
              <a:buNone/>
              <a:defRPr lang="en-US" sz="1400" b="0" u="none" strike="noStrike">
                <a:solidFill>
                  <a:srgbClr val="FFFFFF"/>
                </a:solidFill>
                <a:effectLst/>
                <a:uFillTx/>
                <a:latin typeface="Times New Roman"/>
              </a:defRPr>
            </a:lvl1pPr>
          </a:lstStyle>
          <a:p>
            <a:pPr indent="0" algn="ctr">
              <a:buNone/>
            </a:pPr>
            <a:r>
              <a:rPr lang="en-US" sz="1400" b="0" u="none" strike="noStrike">
                <a:solidFill>
                  <a:srgbClr val="FFFFFF"/>
                </a:solidFill>
                <a:effectLst/>
                <a:uFillTx/>
                <a:latin typeface="Times New Roman"/>
              </a:rPr>
              <a:t>&lt;footer&gt;</a:t>
            </a:r>
          </a:p>
        </p:txBody>
      </p:sp>
      <p:sp>
        <p:nvSpPr>
          <p:cNvPr id="748" name="PlaceHolder 7"/>
          <p:cNvSpPr>
            <a:spLocks noGrp="1"/>
          </p:cNvSpPr>
          <p:nvPr>
            <p:ph type="sldNum" idx="180"/>
          </p:nvPr>
        </p:nvSpPr>
        <p:spPr>
          <a:xfrm>
            <a:off x="8929080" y="6289560"/>
            <a:ext cx="2742840" cy="364680"/>
          </a:xfrm>
          <a:prstGeom prst="rect">
            <a:avLst/>
          </a:prstGeom>
          <a:noFill/>
          <a:ln w="0">
            <a:noFill/>
          </a:ln>
        </p:spPr>
        <p:txBody>
          <a:bodyPr lIns="91440" tIns="45720" rIns="91440" bIns="45720" anchor="ctr">
            <a:noAutofit/>
          </a:bodyPr>
          <a:lstStyle>
            <a:lvl1pPr indent="0" algn="r" defTabSz="914400">
              <a:lnSpc>
                <a:spcPct val="100000"/>
              </a:lnSpc>
              <a:buNone/>
              <a:defRPr lang="en-US" sz="900" b="0" u="none" strike="noStrike">
                <a:solidFill>
                  <a:schemeClr val="lt2"/>
                </a:solidFill>
                <a:effectLst/>
                <a:uFillTx/>
                <a:latin typeface="Amazon Ember Display"/>
              </a:defRPr>
            </a:lvl1pPr>
          </a:lstStyle>
          <a:p>
            <a:pPr indent="0" algn="r" defTabSz="914400">
              <a:lnSpc>
                <a:spcPct val="100000"/>
              </a:lnSpc>
              <a:buNone/>
            </a:pPr>
            <a:fld id="{559AE23A-8FCF-46C2-A48B-F821DC19916B}" type="slidenum">
              <a:rPr lang="en-US" sz="900" b="0" u="none" strike="noStrike">
                <a:solidFill>
                  <a:schemeClr val="lt2"/>
                </a:solidFill>
                <a:effectLst/>
                <a:uFillTx/>
                <a:latin typeface="Amazon Ember Display"/>
              </a:rPr>
              <a:t>‹#›</a:t>
            </a:fld>
            <a:endParaRPr lang="en-US" sz="900" b="0" u="none" strike="noStrike">
              <a:solidFill>
                <a:srgbClr val="FFFFFF"/>
              </a:solidFill>
              <a:effectLst/>
              <a:uFillTx/>
              <a:latin typeface="Times New Roman"/>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blank" preserve="1">
  <p:cSld name="Default 26">
    <p:bg>
      <p:bgPr>
        <a:solidFill>
          <a:schemeClr val="dk1">
            <a:lumMod val="85000"/>
            <a:lumOff val="15000"/>
          </a:schemeClr>
        </a:solidFill>
        <a:effectLst/>
      </p:bgPr>
    </p:bg>
    <p:spTree>
      <p:nvGrpSpPr>
        <p:cNvPr id="1" name=""/>
        <p:cNvGrpSpPr/>
        <p:nvPr/>
      </p:nvGrpSpPr>
      <p:grpSpPr>
        <a:xfrm>
          <a:off x="0" y="0"/>
          <a:ext cx="0" cy="0"/>
          <a:chOff x="0" y="0"/>
          <a:chExt cx="0" cy="0"/>
        </a:xfrm>
      </p:grpSpPr>
      <p:pic>
        <p:nvPicPr>
          <p:cNvPr id="749" name="Picture 14"/>
          <p:cNvPicPr/>
          <p:nvPr/>
        </p:nvPicPr>
        <p:blipFill>
          <a:blip r:embed="rId2"/>
          <a:stretch/>
        </p:blipFill>
        <p:spPr>
          <a:xfrm>
            <a:off x="595440" y="6338160"/>
            <a:ext cx="365400" cy="218520"/>
          </a:xfrm>
          <a:prstGeom prst="rect">
            <a:avLst/>
          </a:prstGeom>
          <a:noFill/>
          <a:ln w="0">
            <a:noFill/>
          </a:ln>
        </p:spPr>
      </p:pic>
      <p:sp>
        <p:nvSpPr>
          <p:cNvPr id="750" name="TextBox 10"/>
          <p:cNvSpPr/>
          <p:nvPr/>
        </p:nvSpPr>
        <p:spPr>
          <a:xfrm>
            <a:off x="1141200" y="6389640"/>
            <a:ext cx="4452158" cy="183212"/>
          </a:xfrm>
          <a:prstGeom prst="rect">
            <a:avLst/>
          </a:prstGeom>
          <a:noFill/>
          <a:ln w="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p>
            <a:pPr defTabSz="914400">
              <a:lnSpc>
                <a:spcPct val="100000"/>
              </a:lnSpc>
            </a:pPr>
            <a:r>
              <a:rPr lang="en-US" sz="600" b="0" u="none" strike="noStrike" dirty="0">
                <a:solidFill>
                  <a:schemeClr val="lt2"/>
                </a:solidFill>
                <a:effectLst/>
                <a:uFillTx/>
                <a:latin typeface="Amazon Ember Display"/>
              </a:rPr>
              <a:t>© </a:t>
            </a:r>
            <a:r>
              <a:rPr lang="en-US" sz="600" b="0" u="none" strike="noStrike" dirty="0">
                <a:solidFill>
                  <a:schemeClr val="tx1"/>
                </a:solidFill>
                <a:effectLst/>
                <a:uFillTx/>
                <a:latin typeface="Amazon Ember Display"/>
              </a:rPr>
              <a:t>2026</a:t>
            </a:r>
            <a:r>
              <a:rPr lang="en-US" sz="600" b="0" u="none" strike="noStrike" dirty="0">
                <a:solidFill>
                  <a:schemeClr val="lt2"/>
                </a:solidFill>
                <a:effectLst/>
                <a:uFillTx/>
                <a:latin typeface="Amazon Ember Display"/>
              </a:rPr>
              <a:t>, Amazon Web Services, Inc. or its affiliates. All rights reserved. Amazon Confidential and Trademark.</a:t>
            </a:r>
            <a:endParaRPr lang="en-US" sz="600" b="0" u="none" strike="noStrike" dirty="0">
              <a:solidFill>
                <a:srgbClr val="FFFFFF"/>
              </a:solidFill>
              <a:effectLst/>
              <a:uFillTx/>
              <a:latin typeface="Arial"/>
            </a:endParaRPr>
          </a:p>
        </p:txBody>
      </p:sp>
      <p:sp>
        <p:nvSpPr>
          <p:cNvPr id="751" name="Slide Number Placeholder 5"/>
          <p:cNvSpPr/>
          <p:nvPr/>
        </p:nvSpPr>
        <p:spPr>
          <a:xfrm>
            <a:off x="8929080" y="6289560"/>
            <a:ext cx="2742840" cy="364680"/>
          </a:xfrm>
          <a:prstGeom prst="rect">
            <a:avLst/>
          </a:prstGeom>
          <a:noFill/>
          <a:ln w="0">
            <a:noFill/>
          </a:ln>
        </p:spPr>
        <p:style>
          <a:lnRef idx="0">
            <a:scrgbClr r="0" g="0" b="0"/>
          </a:lnRef>
          <a:fillRef idx="0">
            <a:scrgbClr r="0" g="0" b="0"/>
          </a:fillRef>
          <a:effectRef idx="0">
            <a:scrgbClr r="0" g="0" b="0"/>
          </a:effectRef>
          <a:fontRef idx="minor"/>
        </p:style>
        <p:txBody>
          <a:bodyPr anchor="ctr">
            <a:noAutofit/>
          </a:bodyPr>
          <a:lstStyle/>
          <a:p>
            <a:pPr algn="r" defTabSz="914400">
              <a:lnSpc>
                <a:spcPct val="100000"/>
              </a:lnSpc>
            </a:pPr>
            <a:fld id="{AA64B077-20B3-4432-88A9-B9DBFE180D6C}" type="slidenum">
              <a:rPr lang="en-US" sz="900" b="0" u="none" strike="noStrike">
                <a:solidFill>
                  <a:schemeClr val="lt2"/>
                </a:solidFill>
                <a:effectLst/>
                <a:uFillTx/>
                <a:latin typeface="Amazon Ember Display"/>
              </a:rPr>
              <a:t>‹#›</a:t>
            </a:fld>
            <a:endParaRPr lang="en-US" sz="900" b="0" u="none" strike="noStrike">
              <a:solidFill>
                <a:srgbClr val="FFFFFF"/>
              </a:solidFill>
              <a:effectLst/>
              <a:uFillTx/>
              <a:latin typeface="Arial"/>
            </a:endParaRPr>
          </a:p>
        </p:txBody>
      </p:sp>
      <p:sp>
        <p:nvSpPr>
          <p:cNvPr id="752" name="PlaceHolder 1"/>
          <p:cNvSpPr>
            <a:spLocks noGrp="1"/>
          </p:cNvSpPr>
          <p:nvPr>
            <p:ph type="title"/>
          </p:nvPr>
        </p:nvSpPr>
        <p:spPr>
          <a:xfrm>
            <a:off x="539280" y="914400"/>
            <a:ext cx="10972440" cy="535320"/>
          </a:xfrm>
          <a:prstGeom prst="rect">
            <a:avLst/>
          </a:prstGeom>
          <a:noFill/>
          <a:ln w="0">
            <a:noFill/>
          </a:ln>
        </p:spPr>
        <p:txBody>
          <a:bodyPr lIns="91440" tIns="45720" rIns="91440" bIns="45720" anchor="ctr">
            <a:noAutofit/>
          </a:bodyPr>
          <a:lstStyle/>
          <a:p>
            <a:pPr indent="0" defTabSz="914400">
              <a:lnSpc>
                <a:spcPct val="90000"/>
              </a:lnSpc>
              <a:buNone/>
            </a:pPr>
            <a:r>
              <a:rPr lang="en-US" sz="3600" b="0" u="none" strike="noStrike">
                <a:solidFill>
                  <a:schemeClr val="lt1"/>
                </a:solidFill>
                <a:effectLst/>
                <a:uFillTx/>
                <a:latin typeface="Amazon Ember Display"/>
                <a:ea typeface="Amazon Ember Display"/>
              </a:rPr>
              <a:t>Two-column, subtitle, bullets layout</a:t>
            </a:r>
            <a:endParaRPr lang="en-US" sz="3600" b="0" u="none" strike="noStrike">
              <a:solidFill>
                <a:schemeClr val="lt1"/>
              </a:solidFill>
              <a:effectLst/>
              <a:uFillTx/>
              <a:latin typeface="Calibri"/>
            </a:endParaRPr>
          </a:p>
        </p:txBody>
      </p:sp>
      <p:sp>
        <p:nvSpPr>
          <p:cNvPr id="753" name="PlaceHolder 2"/>
          <p:cNvSpPr>
            <a:spLocks noGrp="1"/>
          </p:cNvSpPr>
          <p:nvPr>
            <p:ph type="body"/>
          </p:nvPr>
        </p:nvSpPr>
        <p:spPr>
          <a:xfrm>
            <a:off x="609480" y="2133720"/>
            <a:ext cx="5248080" cy="1982880"/>
          </a:xfrm>
          <a:prstGeom prst="rect">
            <a:avLst/>
          </a:prstGeom>
          <a:noFill/>
          <a:ln w="0">
            <a:noFill/>
          </a:ln>
        </p:spPr>
        <p:txBody>
          <a:bodyPr lIns="0" tIns="45720" rIns="0" bIns="45720" anchor="t">
            <a:noAutofit/>
          </a:bodyPr>
          <a:lstStyle/>
          <a:p>
            <a:pPr marL="343080" indent="-343080" defTabSz="914400">
              <a:lnSpc>
                <a:spcPct val="90000"/>
              </a:lnSpc>
              <a:spcBef>
                <a:spcPts val="1001"/>
              </a:spcBef>
              <a:buClr>
                <a:srgbClr val="FFFFFF"/>
              </a:buClr>
              <a:buFont typeface="Arial"/>
              <a:buChar char="•"/>
            </a:pPr>
            <a:r>
              <a:rPr lang="en-US" sz="2400" b="0" u="none" strike="noStrike">
                <a:solidFill>
                  <a:schemeClr val="lt1"/>
                </a:solidFill>
                <a:effectLst/>
                <a:uFillTx/>
                <a:latin typeface="Amazon Ember Display"/>
                <a:ea typeface="Amazon Ember Display"/>
              </a:rPr>
              <a:t>Enter text or click icon to add media</a:t>
            </a:r>
            <a:endParaRPr lang="en-US" sz="2400" b="0" u="none" strike="noStrike">
              <a:solidFill>
                <a:schemeClr val="lt1"/>
              </a:solidFill>
              <a:effectLst/>
              <a:uFillTx/>
              <a:latin typeface="Amazon Ember Display"/>
            </a:endParaRPr>
          </a:p>
          <a:p>
            <a:pPr marL="800280" lvl="1" indent="-343080" defTabSz="914400">
              <a:lnSpc>
                <a:spcPct val="90000"/>
              </a:lnSpc>
              <a:spcBef>
                <a:spcPts val="499"/>
              </a:spcBef>
              <a:buClr>
                <a:srgbClr val="FFFFFF"/>
              </a:buClr>
              <a:buFont typeface="Arial"/>
              <a:buChar char="•"/>
            </a:pPr>
            <a:r>
              <a:rPr lang="en-US" sz="2000" b="0" u="none" strike="noStrike">
                <a:solidFill>
                  <a:schemeClr val="lt1"/>
                </a:solidFill>
                <a:effectLst/>
                <a:uFillTx/>
                <a:latin typeface="Amazon Ember Display"/>
                <a:ea typeface="Amazon Ember Display"/>
              </a:rPr>
              <a:t>Second level</a:t>
            </a:r>
            <a:endParaRPr lang="en-US" sz="2000" b="0" u="none" strike="noStrike">
              <a:solidFill>
                <a:schemeClr val="lt1"/>
              </a:solidFill>
              <a:effectLst/>
              <a:uFillTx/>
              <a:latin typeface="Amazon Ember Display"/>
            </a:endParaRPr>
          </a:p>
          <a:p>
            <a:pPr marL="1200240" lvl="2" indent="-285840" defTabSz="914400">
              <a:lnSpc>
                <a:spcPct val="90000"/>
              </a:lnSpc>
              <a:spcBef>
                <a:spcPts val="499"/>
              </a:spcBef>
              <a:buClr>
                <a:srgbClr val="FFFFFF"/>
              </a:buClr>
              <a:buFont typeface="Arial"/>
              <a:buChar char="•"/>
            </a:pPr>
            <a:r>
              <a:rPr lang="en-US" sz="1800" b="0" u="none" strike="noStrike">
                <a:solidFill>
                  <a:schemeClr val="lt1"/>
                </a:solidFill>
                <a:effectLst/>
                <a:uFillTx/>
                <a:latin typeface="Amazon Ember Display"/>
                <a:ea typeface="Amazon Ember Display"/>
              </a:rPr>
              <a:t>Third level</a:t>
            </a:r>
            <a:endParaRPr lang="en-US" sz="1800" b="0" u="none" strike="noStrike">
              <a:solidFill>
                <a:schemeClr val="lt1"/>
              </a:solidFill>
              <a:effectLst/>
              <a:uFillTx/>
              <a:latin typeface="Amazon Ember Display"/>
            </a:endParaRPr>
          </a:p>
          <a:p>
            <a:pPr marL="1657440" lvl="3" indent="-285840" defTabSz="914400">
              <a:lnSpc>
                <a:spcPct val="90000"/>
              </a:lnSpc>
              <a:spcBef>
                <a:spcPts val="499"/>
              </a:spcBef>
              <a:buClr>
                <a:srgbClr val="FFFFFF"/>
              </a:buClr>
              <a:buFont typeface="Arial"/>
              <a:buChar char="•"/>
            </a:pPr>
            <a:r>
              <a:rPr lang="en-US" sz="1600" b="0" u="none" strike="noStrike">
                <a:solidFill>
                  <a:schemeClr val="lt1"/>
                </a:solidFill>
                <a:effectLst/>
                <a:uFillTx/>
                <a:latin typeface="Amazon Ember Display"/>
                <a:ea typeface="Amazon Ember Display"/>
              </a:rPr>
              <a:t>Fourth level</a:t>
            </a:r>
            <a:endParaRPr lang="en-US" sz="1600" b="0" u="none" strike="noStrike">
              <a:solidFill>
                <a:schemeClr val="lt1"/>
              </a:solidFill>
              <a:effectLst/>
              <a:uFillTx/>
              <a:latin typeface="Amazon Ember Display"/>
            </a:endParaRPr>
          </a:p>
          <a:p>
            <a:pPr marL="2114640" lvl="4" indent="-285840" defTabSz="914400">
              <a:lnSpc>
                <a:spcPct val="90000"/>
              </a:lnSpc>
              <a:spcBef>
                <a:spcPts val="499"/>
              </a:spcBef>
              <a:buClr>
                <a:srgbClr val="FFFFFF"/>
              </a:buClr>
              <a:buFont typeface="Arial"/>
              <a:buChar char="•"/>
            </a:pPr>
            <a:r>
              <a:rPr lang="en-US" sz="1600" b="0" u="none" strike="noStrike">
                <a:solidFill>
                  <a:schemeClr val="lt1"/>
                </a:solidFill>
                <a:effectLst/>
                <a:uFillTx/>
                <a:latin typeface="Amazon Ember Display"/>
                <a:ea typeface="Amazon Ember Display"/>
              </a:rPr>
              <a:t>Fifth level</a:t>
            </a:r>
            <a:endParaRPr lang="en-US" sz="1600" b="0" u="none" strike="noStrike">
              <a:solidFill>
                <a:schemeClr val="lt1"/>
              </a:solidFill>
              <a:effectLst/>
              <a:uFillTx/>
              <a:latin typeface="Amazon Ember Display"/>
            </a:endParaRPr>
          </a:p>
        </p:txBody>
      </p:sp>
      <p:sp>
        <p:nvSpPr>
          <p:cNvPr id="754" name="PlaceHolder 3"/>
          <p:cNvSpPr>
            <a:spLocks noGrp="1"/>
          </p:cNvSpPr>
          <p:nvPr>
            <p:ph type="body"/>
          </p:nvPr>
        </p:nvSpPr>
        <p:spPr>
          <a:xfrm>
            <a:off x="6334200" y="2133720"/>
            <a:ext cx="5248080" cy="1982880"/>
          </a:xfrm>
          <a:prstGeom prst="rect">
            <a:avLst/>
          </a:prstGeom>
          <a:noFill/>
          <a:ln w="0">
            <a:noFill/>
          </a:ln>
        </p:spPr>
        <p:txBody>
          <a:bodyPr lIns="0" tIns="45720" rIns="0" bIns="45720" anchor="t">
            <a:noAutofit/>
          </a:bodyPr>
          <a:lstStyle/>
          <a:p>
            <a:pPr marL="343080" indent="-343080" defTabSz="914400">
              <a:lnSpc>
                <a:spcPct val="90000"/>
              </a:lnSpc>
              <a:spcBef>
                <a:spcPts val="1001"/>
              </a:spcBef>
              <a:buClr>
                <a:srgbClr val="FFFFFF"/>
              </a:buClr>
              <a:buFont typeface="Arial"/>
              <a:buChar char="•"/>
            </a:pPr>
            <a:r>
              <a:rPr lang="en-US" sz="2400" b="0" u="none" strike="noStrike">
                <a:solidFill>
                  <a:schemeClr val="lt1"/>
                </a:solidFill>
                <a:effectLst/>
                <a:uFillTx/>
                <a:latin typeface="Amazon Ember Display"/>
                <a:ea typeface="Amazon Ember Display"/>
              </a:rPr>
              <a:t>Enter text or click icon to add media</a:t>
            </a:r>
            <a:endParaRPr lang="en-US" sz="2400" b="0" u="none" strike="noStrike">
              <a:solidFill>
                <a:schemeClr val="lt1"/>
              </a:solidFill>
              <a:effectLst/>
              <a:uFillTx/>
              <a:latin typeface="Amazon Ember Display"/>
            </a:endParaRPr>
          </a:p>
          <a:p>
            <a:pPr marL="800280" lvl="1" indent="-343080" defTabSz="914400">
              <a:lnSpc>
                <a:spcPct val="90000"/>
              </a:lnSpc>
              <a:spcBef>
                <a:spcPts val="499"/>
              </a:spcBef>
              <a:buClr>
                <a:srgbClr val="FFFFFF"/>
              </a:buClr>
              <a:buFont typeface="Arial"/>
              <a:buChar char="•"/>
            </a:pPr>
            <a:r>
              <a:rPr lang="en-US" sz="2000" b="0" u="none" strike="noStrike">
                <a:solidFill>
                  <a:schemeClr val="lt1"/>
                </a:solidFill>
                <a:effectLst/>
                <a:uFillTx/>
                <a:latin typeface="Amazon Ember Display"/>
                <a:ea typeface="Amazon Ember Display"/>
              </a:rPr>
              <a:t>Second level</a:t>
            </a:r>
            <a:endParaRPr lang="en-US" sz="2000" b="0" u="none" strike="noStrike">
              <a:solidFill>
                <a:schemeClr val="lt1"/>
              </a:solidFill>
              <a:effectLst/>
              <a:uFillTx/>
              <a:latin typeface="Amazon Ember Display"/>
            </a:endParaRPr>
          </a:p>
          <a:p>
            <a:pPr marL="1200240" lvl="2" indent="-285840" defTabSz="914400">
              <a:lnSpc>
                <a:spcPct val="90000"/>
              </a:lnSpc>
              <a:spcBef>
                <a:spcPts val="499"/>
              </a:spcBef>
              <a:buClr>
                <a:srgbClr val="FFFFFF"/>
              </a:buClr>
              <a:buFont typeface="Arial"/>
              <a:buChar char="•"/>
            </a:pPr>
            <a:r>
              <a:rPr lang="en-US" sz="1800" b="0" u="none" strike="noStrike">
                <a:solidFill>
                  <a:schemeClr val="lt1"/>
                </a:solidFill>
                <a:effectLst/>
                <a:uFillTx/>
                <a:latin typeface="Amazon Ember Display"/>
                <a:ea typeface="Amazon Ember Display"/>
              </a:rPr>
              <a:t>Third level</a:t>
            </a:r>
            <a:endParaRPr lang="en-US" sz="1800" b="0" u="none" strike="noStrike">
              <a:solidFill>
                <a:schemeClr val="lt1"/>
              </a:solidFill>
              <a:effectLst/>
              <a:uFillTx/>
              <a:latin typeface="Amazon Ember Display"/>
            </a:endParaRPr>
          </a:p>
          <a:p>
            <a:pPr marL="1657440" lvl="3" indent="-285840" defTabSz="914400">
              <a:lnSpc>
                <a:spcPct val="90000"/>
              </a:lnSpc>
              <a:spcBef>
                <a:spcPts val="499"/>
              </a:spcBef>
              <a:buClr>
                <a:srgbClr val="FFFFFF"/>
              </a:buClr>
              <a:buFont typeface="Arial"/>
              <a:buChar char="•"/>
            </a:pPr>
            <a:r>
              <a:rPr lang="en-US" sz="1600" b="0" u="none" strike="noStrike">
                <a:solidFill>
                  <a:schemeClr val="lt1"/>
                </a:solidFill>
                <a:effectLst/>
                <a:uFillTx/>
                <a:latin typeface="Amazon Ember Display"/>
                <a:ea typeface="Amazon Ember Display"/>
              </a:rPr>
              <a:t>Fourth level</a:t>
            </a:r>
            <a:endParaRPr lang="en-US" sz="1600" b="0" u="none" strike="noStrike">
              <a:solidFill>
                <a:schemeClr val="lt1"/>
              </a:solidFill>
              <a:effectLst/>
              <a:uFillTx/>
              <a:latin typeface="Amazon Ember Display"/>
            </a:endParaRPr>
          </a:p>
          <a:p>
            <a:pPr marL="2114640" lvl="4" indent="-285840" defTabSz="914400">
              <a:lnSpc>
                <a:spcPct val="90000"/>
              </a:lnSpc>
              <a:spcBef>
                <a:spcPts val="499"/>
              </a:spcBef>
              <a:buClr>
                <a:srgbClr val="FFFFFF"/>
              </a:buClr>
              <a:buFont typeface="Arial"/>
              <a:buChar char="•"/>
            </a:pPr>
            <a:r>
              <a:rPr lang="en-US" sz="1600" b="0" u="none" strike="noStrike">
                <a:solidFill>
                  <a:schemeClr val="lt1"/>
                </a:solidFill>
                <a:effectLst/>
                <a:uFillTx/>
                <a:latin typeface="Amazon Ember Display"/>
                <a:ea typeface="Amazon Ember Display"/>
              </a:rPr>
              <a:t>Fifth level</a:t>
            </a:r>
            <a:endParaRPr lang="en-US" sz="1600" b="0" u="none" strike="noStrike">
              <a:solidFill>
                <a:schemeClr val="lt1"/>
              </a:solidFill>
              <a:effectLst/>
              <a:uFillTx/>
              <a:latin typeface="Amazon Ember Display"/>
            </a:endParaRPr>
          </a:p>
        </p:txBody>
      </p:sp>
      <p:sp>
        <p:nvSpPr>
          <p:cNvPr id="755" name="PlaceHolder 4"/>
          <p:cNvSpPr>
            <a:spLocks noGrp="1"/>
          </p:cNvSpPr>
          <p:nvPr>
            <p:ph type="body"/>
          </p:nvPr>
        </p:nvSpPr>
        <p:spPr>
          <a:xfrm>
            <a:off x="619200" y="1455840"/>
            <a:ext cx="10972440" cy="341280"/>
          </a:xfrm>
          <a:prstGeom prst="rect">
            <a:avLst/>
          </a:prstGeom>
          <a:noFill/>
          <a:ln w="0">
            <a:noFill/>
          </a:ln>
        </p:spPr>
        <p:txBody>
          <a:bodyPr lIns="0" tIns="45720" rIns="0" bIns="45720" anchor="t">
            <a:noAutofit/>
          </a:bodyPr>
          <a:lstStyle/>
          <a:p>
            <a:pPr indent="0" defTabSz="914400">
              <a:lnSpc>
                <a:spcPct val="90000"/>
              </a:lnSpc>
              <a:spcBef>
                <a:spcPts val="1001"/>
              </a:spcBef>
              <a:buNone/>
              <a:tabLst>
                <a:tab pos="0" algn="l"/>
              </a:tabLst>
            </a:pPr>
            <a:r>
              <a:rPr lang="en-US" sz="1800" b="0" u="none" strike="noStrike">
                <a:solidFill>
                  <a:schemeClr val="lt1"/>
                </a:solidFill>
                <a:effectLst/>
                <a:uFillTx/>
                <a:latin typeface="Amazon Ember Display"/>
                <a:ea typeface="Amazon Ember Display"/>
              </a:rPr>
              <a:t>Enter subtitle</a:t>
            </a:r>
            <a:endParaRPr lang="en-US" sz="1800" b="0" u="none" strike="noStrike">
              <a:solidFill>
                <a:schemeClr val="lt1"/>
              </a:solidFill>
              <a:effectLst/>
              <a:uFillTx/>
              <a:latin typeface="Amazon Ember Display"/>
            </a:endParaRPr>
          </a:p>
        </p:txBody>
      </p:sp>
      <p:sp>
        <p:nvSpPr>
          <p:cNvPr id="756" name="PlaceHolder 5"/>
          <p:cNvSpPr>
            <a:spLocks noGrp="1"/>
          </p:cNvSpPr>
          <p:nvPr>
            <p:ph type="dt" idx="181"/>
          </p:nvPr>
        </p:nvSpPr>
        <p:spPr>
          <a:xfrm>
            <a:off x="838080" y="6953400"/>
            <a:ext cx="2742840" cy="364680"/>
          </a:xfrm>
          <a:prstGeom prst="rect">
            <a:avLst/>
          </a:prstGeom>
          <a:noFill/>
          <a:ln w="0">
            <a:noFill/>
          </a:ln>
        </p:spPr>
        <p:txBody>
          <a:bodyPr lIns="91440" tIns="45720" rIns="91440" bIns="45720" anchor="ctr">
            <a:noAutofit/>
          </a:bodyPr>
          <a:lstStyle>
            <a:lvl1pPr indent="0" defTabSz="914400">
              <a:lnSpc>
                <a:spcPct val="100000"/>
              </a:lnSpc>
              <a:buNone/>
              <a:defRPr lang="en-US" sz="900" b="0" u="none" strike="noStrike">
                <a:solidFill>
                  <a:schemeClr val="lt1">
                    <a:tint val="75000"/>
                  </a:schemeClr>
                </a:solidFill>
                <a:effectLst/>
                <a:uFillTx/>
                <a:latin typeface="Amazon Ember Display"/>
              </a:defRPr>
            </a:lvl1pPr>
          </a:lstStyle>
          <a:p>
            <a:pPr indent="0" defTabSz="914400">
              <a:lnSpc>
                <a:spcPct val="100000"/>
              </a:lnSpc>
              <a:buNone/>
            </a:pPr>
            <a:r>
              <a:rPr lang="en-US" sz="900" b="0" u="none" strike="noStrike">
                <a:solidFill>
                  <a:schemeClr val="lt1">
                    <a:tint val="75000"/>
                  </a:schemeClr>
                </a:solidFill>
                <a:effectLst/>
                <a:uFillTx/>
                <a:latin typeface="Amazon Ember Display"/>
              </a:rPr>
              <a:t>&lt;date/time&gt;</a:t>
            </a:r>
            <a:endParaRPr lang="en-US" sz="900" b="0" u="none" strike="noStrike">
              <a:solidFill>
                <a:srgbClr val="FFFFFF"/>
              </a:solidFill>
              <a:effectLst/>
              <a:uFillTx/>
              <a:latin typeface="Times New Roman"/>
            </a:endParaRPr>
          </a:p>
        </p:txBody>
      </p:sp>
      <p:sp>
        <p:nvSpPr>
          <p:cNvPr id="757" name="PlaceHolder 6"/>
          <p:cNvSpPr>
            <a:spLocks noGrp="1"/>
          </p:cNvSpPr>
          <p:nvPr>
            <p:ph type="ftr" idx="182"/>
          </p:nvPr>
        </p:nvSpPr>
        <p:spPr>
          <a:xfrm>
            <a:off x="4038480" y="6953400"/>
            <a:ext cx="4114440" cy="364680"/>
          </a:xfrm>
          <a:prstGeom prst="rect">
            <a:avLst/>
          </a:prstGeom>
          <a:noFill/>
          <a:ln w="0">
            <a:noFill/>
          </a:ln>
        </p:spPr>
        <p:txBody>
          <a:bodyPr lIns="91440" tIns="45720" rIns="91440" bIns="45720" anchor="ctr">
            <a:noAutofit/>
          </a:bodyPr>
          <a:lstStyle>
            <a:lvl1pPr indent="0" algn="ctr">
              <a:buNone/>
              <a:defRPr lang="en-US" sz="1400" b="0" u="none" strike="noStrike">
                <a:solidFill>
                  <a:srgbClr val="FFFFFF"/>
                </a:solidFill>
                <a:effectLst/>
                <a:uFillTx/>
                <a:latin typeface="Times New Roman"/>
              </a:defRPr>
            </a:lvl1pPr>
          </a:lstStyle>
          <a:p>
            <a:pPr indent="0" algn="ctr">
              <a:buNone/>
            </a:pPr>
            <a:r>
              <a:rPr lang="en-US" sz="1400" b="0" u="none" strike="noStrike">
                <a:solidFill>
                  <a:srgbClr val="FFFFFF"/>
                </a:solidFill>
                <a:effectLst/>
                <a:uFillTx/>
                <a:latin typeface="Times New Roman"/>
              </a:rPr>
              <a:t>&lt;footer&gt;</a:t>
            </a:r>
          </a:p>
        </p:txBody>
      </p:sp>
      <p:sp>
        <p:nvSpPr>
          <p:cNvPr id="758" name="PlaceHolder 7"/>
          <p:cNvSpPr>
            <a:spLocks noGrp="1"/>
          </p:cNvSpPr>
          <p:nvPr>
            <p:ph type="sldNum" idx="183"/>
          </p:nvPr>
        </p:nvSpPr>
        <p:spPr>
          <a:xfrm>
            <a:off x="8929080" y="6289560"/>
            <a:ext cx="2742840" cy="364680"/>
          </a:xfrm>
          <a:prstGeom prst="rect">
            <a:avLst/>
          </a:prstGeom>
          <a:noFill/>
          <a:ln w="0">
            <a:noFill/>
          </a:ln>
        </p:spPr>
        <p:txBody>
          <a:bodyPr lIns="91440" tIns="45720" rIns="91440" bIns="45720" anchor="ctr">
            <a:noAutofit/>
          </a:bodyPr>
          <a:lstStyle>
            <a:lvl1pPr indent="0" algn="r" defTabSz="914400">
              <a:lnSpc>
                <a:spcPct val="100000"/>
              </a:lnSpc>
              <a:buNone/>
              <a:defRPr lang="en-US" sz="900" b="0" u="none" strike="noStrike">
                <a:solidFill>
                  <a:schemeClr val="lt2"/>
                </a:solidFill>
                <a:effectLst/>
                <a:uFillTx/>
                <a:latin typeface="Amazon Ember Display"/>
              </a:defRPr>
            </a:lvl1pPr>
          </a:lstStyle>
          <a:p>
            <a:pPr indent="0" algn="r" defTabSz="914400">
              <a:lnSpc>
                <a:spcPct val="100000"/>
              </a:lnSpc>
              <a:buNone/>
            </a:pPr>
            <a:fld id="{C40A79E6-6062-42F7-BD5E-8B14070B3B0F}" type="slidenum">
              <a:rPr lang="en-US" sz="900" b="0" u="none" strike="noStrike">
                <a:solidFill>
                  <a:schemeClr val="lt2"/>
                </a:solidFill>
                <a:effectLst/>
                <a:uFillTx/>
                <a:latin typeface="Amazon Ember Display"/>
              </a:rPr>
              <a:t>‹#›</a:t>
            </a:fld>
            <a:endParaRPr lang="en-US" sz="900" b="0" u="none" strike="noStrike">
              <a:solidFill>
                <a:srgbClr val="FFFFFF"/>
              </a:solidFill>
              <a:effectLst/>
              <a:uFillTx/>
              <a:latin typeface="Times New Roman"/>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blank" preserve="1">
  <p:cSld name="Default 27">
    <p:bg>
      <p:bgPr>
        <a:solidFill>
          <a:schemeClr val="dk1">
            <a:lumMod val="85000"/>
            <a:lumOff val="15000"/>
          </a:schemeClr>
        </a:solidFill>
        <a:effectLst/>
      </p:bgPr>
    </p:bg>
    <p:spTree>
      <p:nvGrpSpPr>
        <p:cNvPr id="1" name=""/>
        <p:cNvGrpSpPr/>
        <p:nvPr/>
      </p:nvGrpSpPr>
      <p:grpSpPr>
        <a:xfrm>
          <a:off x="0" y="0"/>
          <a:ext cx="0" cy="0"/>
          <a:chOff x="0" y="0"/>
          <a:chExt cx="0" cy="0"/>
        </a:xfrm>
      </p:grpSpPr>
      <p:pic>
        <p:nvPicPr>
          <p:cNvPr id="759" name="Picture 14"/>
          <p:cNvPicPr/>
          <p:nvPr/>
        </p:nvPicPr>
        <p:blipFill>
          <a:blip r:embed="rId2"/>
          <a:stretch/>
        </p:blipFill>
        <p:spPr>
          <a:xfrm>
            <a:off x="595440" y="6338160"/>
            <a:ext cx="365400" cy="218520"/>
          </a:xfrm>
          <a:prstGeom prst="rect">
            <a:avLst/>
          </a:prstGeom>
          <a:noFill/>
          <a:ln w="0">
            <a:noFill/>
          </a:ln>
        </p:spPr>
      </p:pic>
      <p:sp>
        <p:nvSpPr>
          <p:cNvPr id="760" name="TextBox 10"/>
          <p:cNvSpPr/>
          <p:nvPr/>
        </p:nvSpPr>
        <p:spPr>
          <a:xfrm>
            <a:off x="1141200" y="6389640"/>
            <a:ext cx="4452158" cy="183212"/>
          </a:xfrm>
          <a:prstGeom prst="rect">
            <a:avLst/>
          </a:prstGeom>
          <a:noFill/>
          <a:ln w="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p>
            <a:pPr defTabSz="914400">
              <a:lnSpc>
                <a:spcPct val="100000"/>
              </a:lnSpc>
            </a:pPr>
            <a:r>
              <a:rPr lang="en-US" sz="600" b="0" u="none" strike="noStrike" dirty="0">
                <a:solidFill>
                  <a:schemeClr val="lt2"/>
                </a:solidFill>
                <a:effectLst/>
                <a:uFillTx/>
                <a:latin typeface="Amazon Ember Display"/>
              </a:rPr>
              <a:t>© </a:t>
            </a:r>
            <a:r>
              <a:rPr lang="en-US" sz="600" b="0" u="none" strike="noStrike" dirty="0">
                <a:solidFill>
                  <a:schemeClr val="tx1"/>
                </a:solidFill>
                <a:effectLst/>
                <a:uFillTx/>
                <a:latin typeface="Amazon Ember Display"/>
              </a:rPr>
              <a:t>2026</a:t>
            </a:r>
            <a:r>
              <a:rPr lang="en-US" sz="600" b="0" u="none" strike="noStrike" dirty="0">
                <a:solidFill>
                  <a:schemeClr val="lt2"/>
                </a:solidFill>
                <a:effectLst/>
                <a:uFillTx/>
                <a:latin typeface="Amazon Ember Display"/>
              </a:rPr>
              <a:t>, Amazon Web Services, Inc. or its affiliates. All rights reserved. Amazon Confidential and Trademark.</a:t>
            </a:r>
            <a:endParaRPr lang="en-US" sz="600" b="0" u="none" strike="noStrike" dirty="0">
              <a:solidFill>
                <a:srgbClr val="FFFFFF"/>
              </a:solidFill>
              <a:effectLst/>
              <a:uFillTx/>
              <a:latin typeface="Arial"/>
            </a:endParaRPr>
          </a:p>
        </p:txBody>
      </p:sp>
      <p:sp>
        <p:nvSpPr>
          <p:cNvPr id="761" name="Slide Number Placeholder 5"/>
          <p:cNvSpPr/>
          <p:nvPr/>
        </p:nvSpPr>
        <p:spPr>
          <a:xfrm>
            <a:off x="8929080" y="6289560"/>
            <a:ext cx="2742840" cy="364680"/>
          </a:xfrm>
          <a:prstGeom prst="rect">
            <a:avLst/>
          </a:prstGeom>
          <a:noFill/>
          <a:ln w="0">
            <a:noFill/>
          </a:ln>
        </p:spPr>
        <p:style>
          <a:lnRef idx="0">
            <a:scrgbClr r="0" g="0" b="0"/>
          </a:lnRef>
          <a:fillRef idx="0">
            <a:scrgbClr r="0" g="0" b="0"/>
          </a:fillRef>
          <a:effectRef idx="0">
            <a:scrgbClr r="0" g="0" b="0"/>
          </a:effectRef>
          <a:fontRef idx="minor"/>
        </p:style>
        <p:txBody>
          <a:bodyPr anchor="ctr">
            <a:noAutofit/>
          </a:bodyPr>
          <a:lstStyle/>
          <a:p>
            <a:pPr algn="r" defTabSz="914400">
              <a:lnSpc>
                <a:spcPct val="100000"/>
              </a:lnSpc>
            </a:pPr>
            <a:fld id="{2EEEF7D8-D7E0-407C-B2AA-67A98BA71934}" type="slidenum">
              <a:rPr lang="en-US" sz="900" b="0" u="none" strike="noStrike">
                <a:solidFill>
                  <a:schemeClr val="lt2"/>
                </a:solidFill>
                <a:effectLst/>
                <a:uFillTx/>
                <a:latin typeface="Amazon Ember Display"/>
              </a:rPr>
              <a:t>‹#›</a:t>
            </a:fld>
            <a:endParaRPr lang="en-US" sz="900" b="0" u="none" strike="noStrike">
              <a:solidFill>
                <a:srgbClr val="FFFFFF"/>
              </a:solidFill>
              <a:effectLst/>
              <a:uFillTx/>
              <a:latin typeface="Arial"/>
            </a:endParaRPr>
          </a:p>
        </p:txBody>
      </p:sp>
      <p:sp>
        <p:nvSpPr>
          <p:cNvPr id="762" name="Rounded Rectangle 5"/>
          <p:cNvSpPr/>
          <p:nvPr/>
        </p:nvSpPr>
        <p:spPr>
          <a:xfrm>
            <a:off x="513000" y="501840"/>
            <a:ext cx="11239920" cy="5708160"/>
          </a:xfrm>
          <a:prstGeom prst="roundRect">
            <a:avLst>
              <a:gd name="adj" fmla="val 1532"/>
            </a:avLst>
          </a:prstGeom>
          <a:solidFill>
            <a:srgbClr val="1D262F"/>
          </a:solidFill>
          <a:ln>
            <a:noFill/>
          </a:ln>
        </p:spPr>
        <p:style>
          <a:lnRef idx="2">
            <a:schemeClr val="accent1">
              <a:shade val="50000"/>
            </a:schemeClr>
          </a:lnRef>
          <a:fillRef idx="1">
            <a:schemeClr val="accent1"/>
          </a:fillRef>
          <a:effectRef idx="0">
            <a:schemeClr val="accent1"/>
          </a:effectRef>
          <a:fontRef idx="minor"/>
        </p:style>
        <p:txBody>
          <a:bodyPr lIns="45720" rIns="45720" bIns="45000" anchor="ctr">
            <a:noAutofit/>
          </a:bodyPr>
          <a:lstStyle/>
          <a:p>
            <a:pPr algn="ctr" defTabSz="914400">
              <a:lnSpc>
                <a:spcPct val="100000"/>
              </a:lnSpc>
            </a:pPr>
            <a:endParaRPr lang="en-US" sz="1800" b="0" u="none" strike="noStrike">
              <a:solidFill>
                <a:schemeClr val="lt1"/>
              </a:solidFill>
              <a:effectLst/>
              <a:uFillTx/>
              <a:latin typeface="Amazon Ember Display"/>
            </a:endParaRPr>
          </a:p>
        </p:txBody>
      </p:sp>
      <p:sp>
        <p:nvSpPr>
          <p:cNvPr id="763" name="PlaceHolder 1"/>
          <p:cNvSpPr>
            <a:spLocks noGrp="1"/>
          </p:cNvSpPr>
          <p:nvPr>
            <p:ph type="body"/>
          </p:nvPr>
        </p:nvSpPr>
        <p:spPr>
          <a:xfrm>
            <a:off x="1540080" y="4127400"/>
            <a:ext cx="8066880" cy="369000"/>
          </a:xfrm>
          <a:prstGeom prst="rect">
            <a:avLst/>
          </a:prstGeom>
          <a:noFill/>
          <a:ln w="0">
            <a:noFill/>
          </a:ln>
        </p:spPr>
        <p:txBody>
          <a:bodyPr lIns="0" tIns="45720" rIns="0" bIns="45720" anchor="t">
            <a:noAutofit/>
          </a:bodyPr>
          <a:lstStyle/>
          <a:p>
            <a:pPr indent="0" defTabSz="914400">
              <a:lnSpc>
                <a:spcPct val="90000"/>
              </a:lnSpc>
              <a:spcBef>
                <a:spcPts val="1001"/>
              </a:spcBef>
              <a:buNone/>
              <a:tabLst>
                <a:tab pos="0" algn="l"/>
              </a:tabLst>
            </a:pPr>
            <a:r>
              <a:rPr lang="en-US" sz="2000" b="0" u="none" strike="noStrike">
                <a:solidFill>
                  <a:schemeClr val="lt1"/>
                </a:solidFill>
                <a:effectLst/>
                <a:uFillTx/>
                <a:latin typeface="Amazon Ember Display"/>
                <a:ea typeface="Amazon Ember Display"/>
              </a:rPr>
              <a:t>Quoted person’s name</a:t>
            </a:r>
            <a:endParaRPr lang="en-US" sz="2000" b="0" u="none" strike="noStrike">
              <a:solidFill>
                <a:schemeClr val="lt1"/>
              </a:solidFill>
              <a:effectLst/>
              <a:uFillTx/>
              <a:latin typeface="Amazon Ember Display"/>
            </a:endParaRPr>
          </a:p>
        </p:txBody>
      </p:sp>
      <p:sp>
        <p:nvSpPr>
          <p:cNvPr id="764" name="PlaceHolder 2"/>
          <p:cNvSpPr>
            <a:spLocks noGrp="1"/>
          </p:cNvSpPr>
          <p:nvPr>
            <p:ph type="body"/>
          </p:nvPr>
        </p:nvSpPr>
        <p:spPr>
          <a:xfrm>
            <a:off x="1540080" y="4496760"/>
            <a:ext cx="8066880" cy="313560"/>
          </a:xfrm>
          <a:prstGeom prst="rect">
            <a:avLst/>
          </a:prstGeom>
          <a:noFill/>
          <a:ln w="0">
            <a:noFill/>
          </a:ln>
        </p:spPr>
        <p:txBody>
          <a:bodyPr lIns="0" tIns="45720" rIns="0" bIns="45720" anchor="t">
            <a:noAutofit/>
          </a:bodyPr>
          <a:lstStyle/>
          <a:p>
            <a:pPr indent="0" defTabSz="914400">
              <a:lnSpc>
                <a:spcPct val="90000"/>
              </a:lnSpc>
              <a:spcBef>
                <a:spcPts val="1001"/>
              </a:spcBef>
              <a:buNone/>
              <a:tabLst>
                <a:tab pos="0" algn="l"/>
              </a:tabLst>
            </a:pPr>
            <a:r>
              <a:rPr lang="en-US" sz="1600" b="0" u="none" strike="noStrike">
                <a:solidFill>
                  <a:schemeClr val="lt1"/>
                </a:solidFill>
                <a:effectLst/>
                <a:uFillTx/>
                <a:latin typeface="Amazon Ember Display"/>
                <a:ea typeface="Amazon Ember Display"/>
              </a:rPr>
              <a:t>Quoted person’s affiliation</a:t>
            </a:r>
            <a:endParaRPr lang="en-US" sz="1600" b="0" u="none" strike="noStrike">
              <a:solidFill>
                <a:schemeClr val="lt1"/>
              </a:solidFill>
              <a:effectLst/>
              <a:uFillTx/>
              <a:latin typeface="Amazon Ember Display"/>
            </a:endParaRPr>
          </a:p>
        </p:txBody>
      </p:sp>
      <p:sp>
        <p:nvSpPr>
          <p:cNvPr id="765" name="PlaceHolder 3"/>
          <p:cNvSpPr>
            <a:spLocks noGrp="1"/>
          </p:cNvSpPr>
          <p:nvPr>
            <p:ph type="dt" idx="184"/>
          </p:nvPr>
        </p:nvSpPr>
        <p:spPr>
          <a:xfrm>
            <a:off x="838080" y="6953400"/>
            <a:ext cx="2742840" cy="364680"/>
          </a:xfrm>
          <a:prstGeom prst="rect">
            <a:avLst/>
          </a:prstGeom>
          <a:noFill/>
          <a:ln w="0">
            <a:noFill/>
          </a:ln>
        </p:spPr>
        <p:txBody>
          <a:bodyPr lIns="91440" tIns="45720" rIns="91440" bIns="45720" anchor="ctr">
            <a:noAutofit/>
          </a:bodyPr>
          <a:lstStyle>
            <a:lvl1pPr indent="0" defTabSz="914400">
              <a:lnSpc>
                <a:spcPct val="100000"/>
              </a:lnSpc>
              <a:buNone/>
              <a:defRPr lang="en-US" sz="900" b="0" u="none" strike="noStrike">
                <a:solidFill>
                  <a:schemeClr val="lt1">
                    <a:tint val="75000"/>
                  </a:schemeClr>
                </a:solidFill>
                <a:effectLst/>
                <a:uFillTx/>
                <a:latin typeface="Amazon Ember Display"/>
              </a:defRPr>
            </a:lvl1pPr>
          </a:lstStyle>
          <a:p>
            <a:pPr indent="0" defTabSz="914400">
              <a:lnSpc>
                <a:spcPct val="100000"/>
              </a:lnSpc>
              <a:buNone/>
            </a:pPr>
            <a:r>
              <a:rPr lang="en-US" sz="900" b="0" u="none" strike="noStrike">
                <a:solidFill>
                  <a:schemeClr val="lt1">
                    <a:tint val="75000"/>
                  </a:schemeClr>
                </a:solidFill>
                <a:effectLst/>
                <a:uFillTx/>
                <a:latin typeface="Amazon Ember Display"/>
              </a:rPr>
              <a:t>&lt;date/time&gt;</a:t>
            </a:r>
            <a:endParaRPr lang="en-US" sz="900" b="0" u="none" strike="noStrike">
              <a:solidFill>
                <a:srgbClr val="FFFFFF"/>
              </a:solidFill>
              <a:effectLst/>
              <a:uFillTx/>
              <a:latin typeface="Times New Roman"/>
            </a:endParaRPr>
          </a:p>
        </p:txBody>
      </p:sp>
      <p:sp>
        <p:nvSpPr>
          <p:cNvPr id="766" name="PlaceHolder 4"/>
          <p:cNvSpPr>
            <a:spLocks noGrp="1"/>
          </p:cNvSpPr>
          <p:nvPr>
            <p:ph type="ftr" idx="185"/>
          </p:nvPr>
        </p:nvSpPr>
        <p:spPr>
          <a:xfrm>
            <a:off x="4038480" y="6953400"/>
            <a:ext cx="4114440" cy="364680"/>
          </a:xfrm>
          <a:prstGeom prst="rect">
            <a:avLst/>
          </a:prstGeom>
          <a:noFill/>
          <a:ln w="0">
            <a:noFill/>
          </a:ln>
        </p:spPr>
        <p:txBody>
          <a:bodyPr lIns="91440" tIns="45720" rIns="91440" bIns="45720" anchor="ctr">
            <a:noAutofit/>
          </a:bodyPr>
          <a:lstStyle>
            <a:lvl1pPr indent="0" algn="ctr">
              <a:buNone/>
              <a:defRPr lang="en-US" sz="1400" b="0" u="none" strike="noStrike">
                <a:solidFill>
                  <a:srgbClr val="FFFFFF"/>
                </a:solidFill>
                <a:effectLst/>
                <a:uFillTx/>
                <a:latin typeface="Times New Roman"/>
              </a:defRPr>
            </a:lvl1pPr>
          </a:lstStyle>
          <a:p>
            <a:pPr indent="0" algn="ctr">
              <a:buNone/>
            </a:pPr>
            <a:r>
              <a:rPr lang="en-US" sz="1400" b="0" u="none" strike="noStrike">
                <a:solidFill>
                  <a:srgbClr val="FFFFFF"/>
                </a:solidFill>
                <a:effectLst/>
                <a:uFillTx/>
                <a:latin typeface="Times New Roman"/>
              </a:rPr>
              <a:t>&lt;footer&gt;</a:t>
            </a:r>
          </a:p>
        </p:txBody>
      </p:sp>
      <p:sp>
        <p:nvSpPr>
          <p:cNvPr id="767" name="PlaceHolder 5"/>
          <p:cNvSpPr>
            <a:spLocks noGrp="1"/>
          </p:cNvSpPr>
          <p:nvPr>
            <p:ph type="sldNum" idx="186"/>
          </p:nvPr>
        </p:nvSpPr>
        <p:spPr>
          <a:xfrm>
            <a:off x="8929080" y="6289560"/>
            <a:ext cx="2742840" cy="364680"/>
          </a:xfrm>
          <a:prstGeom prst="rect">
            <a:avLst/>
          </a:prstGeom>
          <a:noFill/>
          <a:ln w="0">
            <a:noFill/>
          </a:ln>
        </p:spPr>
        <p:txBody>
          <a:bodyPr lIns="91440" tIns="45720" rIns="91440" bIns="45720" anchor="ctr">
            <a:noAutofit/>
          </a:bodyPr>
          <a:lstStyle>
            <a:lvl1pPr indent="0" algn="r" defTabSz="914400">
              <a:lnSpc>
                <a:spcPct val="100000"/>
              </a:lnSpc>
              <a:buNone/>
              <a:defRPr lang="en-US" sz="900" b="0" u="none" strike="noStrike">
                <a:solidFill>
                  <a:schemeClr val="lt2"/>
                </a:solidFill>
                <a:effectLst/>
                <a:uFillTx/>
                <a:latin typeface="Amazon Ember Display"/>
              </a:defRPr>
            </a:lvl1pPr>
          </a:lstStyle>
          <a:p>
            <a:pPr indent="0" algn="r" defTabSz="914400">
              <a:lnSpc>
                <a:spcPct val="100000"/>
              </a:lnSpc>
              <a:buNone/>
            </a:pPr>
            <a:fld id="{80DD0F6E-21C7-4C9D-AC9A-FD244BC4C3F3}" type="slidenum">
              <a:rPr lang="en-US" sz="900" b="0" u="none" strike="noStrike">
                <a:solidFill>
                  <a:schemeClr val="lt2"/>
                </a:solidFill>
                <a:effectLst/>
                <a:uFillTx/>
                <a:latin typeface="Amazon Ember Display"/>
              </a:rPr>
              <a:t>‹#›</a:t>
            </a:fld>
            <a:endParaRPr lang="en-US" sz="900" b="0" u="none" strike="noStrike">
              <a:solidFill>
                <a:srgbClr val="FFFFFF"/>
              </a:solidFill>
              <a:effectLst/>
              <a:uFillTx/>
              <a:latin typeface="Times New Roman"/>
            </a:endParaRPr>
          </a:p>
        </p:txBody>
      </p:sp>
      <p:pic>
        <p:nvPicPr>
          <p:cNvPr id="768" name="Picture 14"/>
          <p:cNvPicPr/>
          <p:nvPr/>
        </p:nvPicPr>
        <p:blipFill>
          <a:blip r:embed="rId3"/>
          <a:stretch/>
        </p:blipFill>
        <p:spPr>
          <a:xfrm>
            <a:off x="1065960" y="1942560"/>
            <a:ext cx="398520" cy="338400"/>
          </a:xfrm>
          <a:prstGeom prst="rect">
            <a:avLst/>
          </a:prstGeom>
          <a:noFill/>
          <a:ln w="0">
            <a:noFill/>
          </a:ln>
        </p:spPr>
      </p:pic>
      <p:sp>
        <p:nvSpPr>
          <p:cNvPr id="769" name="PlaceHolder 6"/>
          <p:cNvSpPr>
            <a:spLocks noGrp="1"/>
          </p:cNvSpPr>
          <p:nvPr>
            <p:ph type="title"/>
          </p:nvPr>
        </p:nvSpPr>
        <p:spPr>
          <a:xfrm>
            <a:off x="1540080" y="1975320"/>
            <a:ext cx="8066880" cy="1920240"/>
          </a:xfrm>
          <a:prstGeom prst="rect">
            <a:avLst/>
          </a:prstGeom>
          <a:noFill/>
          <a:ln w="0">
            <a:noFill/>
          </a:ln>
        </p:spPr>
        <p:txBody>
          <a:bodyPr lIns="91440" tIns="45720" rIns="91440" bIns="45720" anchor="b">
            <a:noAutofit/>
          </a:bodyPr>
          <a:lstStyle/>
          <a:p>
            <a:pPr indent="0" defTabSz="914400">
              <a:lnSpc>
                <a:spcPct val="90000"/>
              </a:lnSpc>
              <a:buNone/>
            </a:pPr>
            <a:r>
              <a:rPr lang="en-US" sz="4400" b="0" u="none" strike="noStrike">
                <a:solidFill>
                  <a:schemeClr val="lt1"/>
                </a:solidFill>
                <a:effectLst/>
                <a:uFillTx/>
                <a:latin typeface="Amazon Ember Display"/>
                <a:ea typeface="Amazon Ember Display"/>
              </a:rPr>
              <a:t>Enter quote here. Reposition quote mark graphics to frame the quote.</a:t>
            </a:r>
            <a:endParaRPr lang="en-US" sz="4400" b="0" u="none" strike="noStrike">
              <a:solidFill>
                <a:schemeClr val="lt1"/>
              </a:solidFill>
              <a:effectLst/>
              <a:uFillTx/>
              <a:latin typeface="Calibri"/>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Default 28">
    <p:bg>
      <p:bgPr>
        <a:solidFill>
          <a:schemeClr val="dk1">
            <a:lumMod val="85000"/>
            <a:lumOff val="15000"/>
          </a:schemeClr>
        </a:solidFill>
        <a:effectLst/>
      </p:bgPr>
    </p:bg>
    <p:spTree>
      <p:nvGrpSpPr>
        <p:cNvPr id="1" name=""/>
        <p:cNvGrpSpPr/>
        <p:nvPr/>
      </p:nvGrpSpPr>
      <p:grpSpPr>
        <a:xfrm>
          <a:off x="0" y="0"/>
          <a:ext cx="0" cy="0"/>
          <a:chOff x="0" y="0"/>
          <a:chExt cx="0" cy="0"/>
        </a:xfrm>
      </p:grpSpPr>
      <p:pic>
        <p:nvPicPr>
          <p:cNvPr id="770" name="Picture 14"/>
          <p:cNvPicPr/>
          <p:nvPr/>
        </p:nvPicPr>
        <p:blipFill>
          <a:blip r:embed="rId2"/>
          <a:stretch/>
        </p:blipFill>
        <p:spPr>
          <a:xfrm>
            <a:off x="595440" y="6338160"/>
            <a:ext cx="365400" cy="218520"/>
          </a:xfrm>
          <a:prstGeom prst="rect">
            <a:avLst/>
          </a:prstGeom>
          <a:noFill/>
          <a:ln w="0">
            <a:noFill/>
          </a:ln>
        </p:spPr>
      </p:pic>
      <p:sp>
        <p:nvSpPr>
          <p:cNvPr id="771" name="TextBox 10"/>
          <p:cNvSpPr/>
          <p:nvPr/>
        </p:nvSpPr>
        <p:spPr>
          <a:xfrm>
            <a:off x="1141200" y="6389640"/>
            <a:ext cx="3936960" cy="184320"/>
          </a:xfrm>
          <a:prstGeom prst="rect">
            <a:avLst/>
          </a:prstGeom>
          <a:noFill/>
          <a:ln w="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p>
            <a:pPr defTabSz="914400">
              <a:lnSpc>
                <a:spcPct val="100000"/>
              </a:lnSpc>
            </a:pPr>
            <a:r>
              <a:rPr lang="en-US" sz="600" b="0" u="none" strike="noStrike">
                <a:solidFill>
                  <a:schemeClr val="lt2"/>
                </a:solidFill>
                <a:effectLst/>
                <a:uFillTx/>
                <a:latin typeface="Amazon Ember Display"/>
              </a:rPr>
              <a:t>© 2025, Amazon Web Services, Inc. or its affiliates. All rights reserved. Amazon Confidential and Trademark.</a:t>
            </a:r>
            <a:endParaRPr lang="en-US" sz="600" b="0" u="none" strike="noStrike">
              <a:solidFill>
                <a:srgbClr val="FFFFFF"/>
              </a:solidFill>
              <a:effectLst/>
              <a:uFillTx/>
              <a:latin typeface="Arial"/>
            </a:endParaRPr>
          </a:p>
        </p:txBody>
      </p:sp>
      <p:sp>
        <p:nvSpPr>
          <p:cNvPr id="772" name="Slide Number Placeholder 5"/>
          <p:cNvSpPr/>
          <p:nvPr/>
        </p:nvSpPr>
        <p:spPr>
          <a:xfrm>
            <a:off x="8929080" y="6289560"/>
            <a:ext cx="2742840" cy="364680"/>
          </a:xfrm>
          <a:prstGeom prst="rect">
            <a:avLst/>
          </a:prstGeom>
          <a:noFill/>
          <a:ln w="0">
            <a:noFill/>
          </a:ln>
        </p:spPr>
        <p:style>
          <a:lnRef idx="0">
            <a:scrgbClr r="0" g="0" b="0"/>
          </a:lnRef>
          <a:fillRef idx="0">
            <a:scrgbClr r="0" g="0" b="0"/>
          </a:fillRef>
          <a:effectRef idx="0">
            <a:scrgbClr r="0" g="0" b="0"/>
          </a:effectRef>
          <a:fontRef idx="minor"/>
        </p:style>
        <p:txBody>
          <a:bodyPr anchor="ctr">
            <a:noAutofit/>
          </a:bodyPr>
          <a:lstStyle/>
          <a:p>
            <a:pPr algn="r" defTabSz="914400">
              <a:lnSpc>
                <a:spcPct val="100000"/>
              </a:lnSpc>
            </a:pPr>
            <a:fld id="{B6AE7AB8-9EED-472D-BB19-44D90D24F26C}" type="slidenum">
              <a:rPr lang="en-US" sz="900" b="0" u="none" strike="noStrike">
                <a:solidFill>
                  <a:schemeClr val="lt2"/>
                </a:solidFill>
                <a:effectLst/>
                <a:uFillTx/>
                <a:latin typeface="Amazon Ember Display"/>
              </a:rPr>
              <a:t>‹#›</a:t>
            </a:fld>
            <a:endParaRPr lang="en-US" sz="900" b="0" u="none" strike="noStrike">
              <a:solidFill>
                <a:srgbClr val="FFFFFF"/>
              </a:solidFill>
              <a:effectLst/>
              <a:uFillTx/>
              <a:latin typeface="Arial"/>
            </a:endParaRPr>
          </a:p>
        </p:txBody>
      </p:sp>
      <p:pic>
        <p:nvPicPr>
          <p:cNvPr id="773" name="Picture 7"/>
          <p:cNvPicPr/>
          <p:nvPr/>
        </p:nvPicPr>
        <p:blipFill>
          <a:blip r:embed="rId3"/>
          <a:stretch/>
        </p:blipFill>
        <p:spPr>
          <a:xfrm>
            <a:off x="0" y="0"/>
            <a:ext cx="12191760" cy="6857640"/>
          </a:xfrm>
          <a:prstGeom prst="rect">
            <a:avLst/>
          </a:prstGeom>
          <a:noFill/>
          <a:ln w="0">
            <a:noFill/>
          </a:ln>
        </p:spPr>
      </p:pic>
      <p:sp>
        <p:nvSpPr>
          <p:cNvPr id="774" name="PlaceHolder 1"/>
          <p:cNvSpPr>
            <a:spLocks noGrp="1"/>
          </p:cNvSpPr>
          <p:nvPr>
            <p:ph type="body"/>
          </p:nvPr>
        </p:nvSpPr>
        <p:spPr>
          <a:xfrm>
            <a:off x="1540080" y="4127400"/>
            <a:ext cx="8066880" cy="369000"/>
          </a:xfrm>
          <a:prstGeom prst="rect">
            <a:avLst/>
          </a:prstGeom>
          <a:noFill/>
          <a:ln w="0">
            <a:noFill/>
          </a:ln>
        </p:spPr>
        <p:txBody>
          <a:bodyPr lIns="0" tIns="45720" rIns="0" bIns="45720" anchor="t">
            <a:noAutofit/>
          </a:bodyPr>
          <a:lstStyle/>
          <a:p>
            <a:pPr indent="0" defTabSz="914400">
              <a:lnSpc>
                <a:spcPct val="90000"/>
              </a:lnSpc>
              <a:spcBef>
                <a:spcPts val="1001"/>
              </a:spcBef>
              <a:buNone/>
              <a:tabLst>
                <a:tab pos="0" algn="l"/>
              </a:tabLst>
            </a:pPr>
            <a:r>
              <a:rPr lang="en-US" sz="2000" b="0" u="none" strike="noStrike">
                <a:solidFill>
                  <a:schemeClr val="lt1"/>
                </a:solidFill>
                <a:effectLst/>
                <a:uFillTx/>
                <a:latin typeface="Amazon Ember Display"/>
                <a:ea typeface="Amazon Ember Display"/>
              </a:rPr>
              <a:t>Quoted person’s name</a:t>
            </a:r>
            <a:endParaRPr lang="en-US" sz="2000" b="0" u="none" strike="noStrike">
              <a:solidFill>
                <a:schemeClr val="lt1"/>
              </a:solidFill>
              <a:effectLst/>
              <a:uFillTx/>
              <a:latin typeface="Amazon Ember Display"/>
            </a:endParaRPr>
          </a:p>
        </p:txBody>
      </p:sp>
      <p:sp>
        <p:nvSpPr>
          <p:cNvPr id="775" name="PlaceHolder 2"/>
          <p:cNvSpPr>
            <a:spLocks noGrp="1"/>
          </p:cNvSpPr>
          <p:nvPr>
            <p:ph type="body"/>
          </p:nvPr>
        </p:nvSpPr>
        <p:spPr>
          <a:xfrm>
            <a:off x="1540080" y="4496760"/>
            <a:ext cx="8066880" cy="313560"/>
          </a:xfrm>
          <a:prstGeom prst="rect">
            <a:avLst/>
          </a:prstGeom>
          <a:noFill/>
          <a:ln w="0">
            <a:noFill/>
          </a:ln>
        </p:spPr>
        <p:txBody>
          <a:bodyPr lIns="0" tIns="45720" rIns="0" bIns="45720" anchor="t">
            <a:noAutofit/>
          </a:bodyPr>
          <a:lstStyle/>
          <a:p>
            <a:pPr indent="0" defTabSz="914400">
              <a:lnSpc>
                <a:spcPct val="90000"/>
              </a:lnSpc>
              <a:spcBef>
                <a:spcPts val="1001"/>
              </a:spcBef>
              <a:buNone/>
              <a:tabLst>
                <a:tab pos="0" algn="l"/>
              </a:tabLst>
            </a:pPr>
            <a:r>
              <a:rPr lang="en-US" sz="1600" b="0" u="none" strike="noStrike">
                <a:solidFill>
                  <a:schemeClr val="lt1"/>
                </a:solidFill>
                <a:effectLst/>
                <a:uFillTx/>
                <a:latin typeface="Amazon Ember Display"/>
                <a:ea typeface="Amazon Ember Display"/>
              </a:rPr>
              <a:t>Quoted person’s affiliation</a:t>
            </a:r>
            <a:endParaRPr lang="en-US" sz="1600" b="0" u="none" strike="noStrike">
              <a:solidFill>
                <a:schemeClr val="lt1"/>
              </a:solidFill>
              <a:effectLst/>
              <a:uFillTx/>
              <a:latin typeface="Amazon Ember Display"/>
            </a:endParaRPr>
          </a:p>
        </p:txBody>
      </p:sp>
      <p:sp>
        <p:nvSpPr>
          <p:cNvPr id="776" name="PlaceHolder 3"/>
          <p:cNvSpPr>
            <a:spLocks noGrp="1"/>
          </p:cNvSpPr>
          <p:nvPr>
            <p:ph type="dt" idx="187"/>
          </p:nvPr>
        </p:nvSpPr>
        <p:spPr>
          <a:xfrm>
            <a:off x="838080" y="6953400"/>
            <a:ext cx="2742840" cy="364680"/>
          </a:xfrm>
          <a:prstGeom prst="rect">
            <a:avLst/>
          </a:prstGeom>
          <a:noFill/>
          <a:ln w="0">
            <a:noFill/>
          </a:ln>
        </p:spPr>
        <p:txBody>
          <a:bodyPr lIns="91440" tIns="45720" rIns="91440" bIns="45720" anchor="ctr">
            <a:noAutofit/>
          </a:bodyPr>
          <a:lstStyle>
            <a:lvl1pPr indent="0" defTabSz="914400">
              <a:lnSpc>
                <a:spcPct val="100000"/>
              </a:lnSpc>
              <a:buNone/>
              <a:defRPr lang="en-US" sz="900" b="0" u="none" strike="noStrike">
                <a:solidFill>
                  <a:schemeClr val="lt1">
                    <a:tint val="75000"/>
                  </a:schemeClr>
                </a:solidFill>
                <a:effectLst/>
                <a:uFillTx/>
                <a:latin typeface="Amazon Ember Display"/>
              </a:defRPr>
            </a:lvl1pPr>
          </a:lstStyle>
          <a:p>
            <a:pPr indent="0" defTabSz="914400">
              <a:lnSpc>
                <a:spcPct val="100000"/>
              </a:lnSpc>
              <a:buNone/>
            </a:pPr>
            <a:r>
              <a:rPr lang="en-US" sz="900" b="0" u="none" strike="noStrike">
                <a:solidFill>
                  <a:schemeClr val="lt1">
                    <a:tint val="75000"/>
                  </a:schemeClr>
                </a:solidFill>
                <a:effectLst/>
                <a:uFillTx/>
                <a:latin typeface="Amazon Ember Display"/>
              </a:rPr>
              <a:t>&lt;date/time&gt;</a:t>
            </a:r>
            <a:endParaRPr lang="en-US" sz="900" b="0" u="none" strike="noStrike">
              <a:solidFill>
                <a:srgbClr val="FFFFFF"/>
              </a:solidFill>
              <a:effectLst/>
              <a:uFillTx/>
              <a:latin typeface="Times New Roman"/>
            </a:endParaRPr>
          </a:p>
        </p:txBody>
      </p:sp>
      <p:sp>
        <p:nvSpPr>
          <p:cNvPr id="777" name="PlaceHolder 4"/>
          <p:cNvSpPr>
            <a:spLocks noGrp="1"/>
          </p:cNvSpPr>
          <p:nvPr>
            <p:ph type="ftr" idx="188"/>
          </p:nvPr>
        </p:nvSpPr>
        <p:spPr>
          <a:xfrm>
            <a:off x="4038480" y="6953400"/>
            <a:ext cx="4114440" cy="364680"/>
          </a:xfrm>
          <a:prstGeom prst="rect">
            <a:avLst/>
          </a:prstGeom>
          <a:noFill/>
          <a:ln w="0">
            <a:noFill/>
          </a:ln>
        </p:spPr>
        <p:txBody>
          <a:bodyPr lIns="91440" tIns="45720" rIns="91440" bIns="45720" anchor="ctr">
            <a:noAutofit/>
          </a:bodyPr>
          <a:lstStyle>
            <a:lvl1pPr indent="0" algn="ctr">
              <a:buNone/>
              <a:defRPr lang="en-US" sz="1400" b="0" u="none" strike="noStrike">
                <a:solidFill>
                  <a:srgbClr val="FFFFFF"/>
                </a:solidFill>
                <a:effectLst/>
                <a:uFillTx/>
                <a:latin typeface="Times New Roman"/>
              </a:defRPr>
            </a:lvl1pPr>
          </a:lstStyle>
          <a:p>
            <a:pPr indent="0" algn="ctr">
              <a:buNone/>
            </a:pPr>
            <a:r>
              <a:rPr lang="en-US" sz="1400" b="0" u="none" strike="noStrike">
                <a:solidFill>
                  <a:srgbClr val="FFFFFF"/>
                </a:solidFill>
                <a:effectLst/>
                <a:uFillTx/>
                <a:latin typeface="Times New Roman"/>
              </a:rPr>
              <a:t>&lt;footer&gt;</a:t>
            </a:r>
          </a:p>
        </p:txBody>
      </p:sp>
      <p:sp>
        <p:nvSpPr>
          <p:cNvPr id="778" name="PlaceHolder 5"/>
          <p:cNvSpPr>
            <a:spLocks noGrp="1"/>
          </p:cNvSpPr>
          <p:nvPr>
            <p:ph type="sldNum" idx="189"/>
          </p:nvPr>
        </p:nvSpPr>
        <p:spPr>
          <a:xfrm>
            <a:off x="8929080" y="6289560"/>
            <a:ext cx="2742840" cy="364680"/>
          </a:xfrm>
          <a:prstGeom prst="rect">
            <a:avLst/>
          </a:prstGeom>
          <a:noFill/>
          <a:ln w="0">
            <a:noFill/>
          </a:ln>
        </p:spPr>
        <p:txBody>
          <a:bodyPr lIns="91440" tIns="45720" rIns="91440" bIns="45720" anchor="ctr">
            <a:noAutofit/>
          </a:bodyPr>
          <a:lstStyle>
            <a:lvl1pPr indent="0" algn="r" defTabSz="914400">
              <a:lnSpc>
                <a:spcPct val="100000"/>
              </a:lnSpc>
              <a:buNone/>
              <a:defRPr lang="en-US" sz="900" b="0" u="none" strike="noStrike">
                <a:solidFill>
                  <a:schemeClr val="lt2"/>
                </a:solidFill>
                <a:effectLst/>
                <a:uFillTx/>
                <a:latin typeface="Amazon Ember Display"/>
              </a:defRPr>
            </a:lvl1pPr>
          </a:lstStyle>
          <a:p>
            <a:pPr indent="0" algn="r" defTabSz="914400">
              <a:lnSpc>
                <a:spcPct val="100000"/>
              </a:lnSpc>
              <a:buNone/>
            </a:pPr>
            <a:fld id="{E026E354-FB42-423F-A2EF-A7B31B8C242D}" type="slidenum">
              <a:rPr lang="en-US" sz="900" b="0" u="none" strike="noStrike">
                <a:solidFill>
                  <a:schemeClr val="lt2"/>
                </a:solidFill>
                <a:effectLst/>
                <a:uFillTx/>
                <a:latin typeface="Amazon Ember Display"/>
              </a:rPr>
              <a:t>‹#›</a:t>
            </a:fld>
            <a:endParaRPr lang="en-US" sz="900" b="0" u="none" strike="noStrike">
              <a:solidFill>
                <a:srgbClr val="FFFFFF"/>
              </a:solidFill>
              <a:effectLst/>
              <a:uFillTx/>
              <a:latin typeface="Times New Roman"/>
            </a:endParaRPr>
          </a:p>
        </p:txBody>
      </p:sp>
      <p:sp>
        <p:nvSpPr>
          <p:cNvPr id="779" name="TextBox 11"/>
          <p:cNvSpPr/>
          <p:nvPr/>
        </p:nvSpPr>
        <p:spPr>
          <a:xfrm>
            <a:off x="1141200" y="6389640"/>
            <a:ext cx="4452158" cy="183212"/>
          </a:xfrm>
          <a:prstGeom prst="rect">
            <a:avLst/>
          </a:prstGeom>
          <a:noFill/>
          <a:ln w="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p>
            <a:pPr defTabSz="914400">
              <a:lnSpc>
                <a:spcPct val="100000"/>
              </a:lnSpc>
            </a:pPr>
            <a:r>
              <a:rPr lang="en-US" sz="600" b="0" u="none" strike="noStrike" dirty="0">
                <a:solidFill>
                  <a:schemeClr val="lt2"/>
                </a:solidFill>
                <a:effectLst/>
                <a:uFillTx/>
                <a:latin typeface="Amazon Ember Display"/>
              </a:rPr>
              <a:t>© </a:t>
            </a:r>
            <a:r>
              <a:rPr lang="en-US" sz="600" b="0" u="none" strike="noStrike" dirty="0">
                <a:solidFill>
                  <a:schemeClr val="tx1"/>
                </a:solidFill>
                <a:effectLst/>
                <a:uFillTx/>
                <a:latin typeface="Amazon Ember Display"/>
              </a:rPr>
              <a:t>2026</a:t>
            </a:r>
            <a:r>
              <a:rPr lang="en-US" sz="600" b="0" u="none" strike="noStrike" dirty="0">
                <a:solidFill>
                  <a:schemeClr val="lt2"/>
                </a:solidFill>
                <a:effectLst/>
                <a:uFillTx/>
                <a:latin typeface="Amazon Ember Display"/>
              </a:rPr>
              <a:t>, Amazon Web Services, Inc. or its affiliates. All rights reserved. Amazon Confidential and Trademark.</a:t>
            </a:r>
            <a:endParaRPr lang="en-US" sz="600" b="0" u="none" strike="noStrike" dirty="0">
              <a:solidFill>
                <a:srgbClr val="FFFFFF"/>
              </a:solidFill>
              <a:effectLst/>
              <a:uFillTx/>
              <a:latin typeface="Arial"/>
            </a:endParaRPr>
          </a:p>
        </p:txBody>
      </p:sp>
      <p:pic>
        <p:nvPicPr>
          <p:cNvPr id="780" name="Picture 13"/>
          <p:cNvPicPr/>
          <p:nvPr/>
        </p:nvPicPr>
        <p:blipFill>
          <a:blip r:embed="rId2"/>
          <a:stretch/>
        </p:blipFill>
        <p:spPr>
          <a:xfrm>
            <a:off x="595440" y="6338160"/>
            <a:ext cx="365400" cy="218520"/>
          </a:xfrm>
          <a:prstGeom prst="rect">
            <a:avLst/>
          </a:prstGeom>
          <a:noFill/>
          <a:ln w="0">
            <a:noFill/>
          </a:ln>
        </p:spPr>
      </p:pic>
      <p:pic>
        <p:nvPicPr>
          <p:cNvPr id="781" name="Picture 12"/>
          <p:cNvPicPr/>
          <p:nvPr/>
        </p:nvPicPr>
        <p:blipFill>
          <a:blip r:embed="rId4"/>
          <a:stretch/>
        </p:blipFill>
        <p:spPr>
          <a:xfrm>
            <a:off x="1065960" y="1942560"/>
            <a:ext cx="398520" cy="338400"/>
          </a:xfrm>
          <a:prstGeom prst="rect">
            <a:avLst/>
          </a:prstGeom>
          <a:noFill/>
          <a:ln w="0">
            <a:noFill/>
          </a:ln>
        </p:spPr>
      </p:pic>
      <p:sp>
        <p:nvSpPr>
          <p:cNvPr id="782" name="PlaceHolder 6"/>
          <p:cNvSpPr>
            <a:spLocks noGrp="1"/>
          </p:cNvSpPr>
          <p:nvPr>
            <p:ph type="title"/>
          </p:nvPr>
        </p:nvSpPr>
        <p:spPr>
          <a:xfrm>
            <a:off x="1540080" y="1975320"/>
            <a:ext cx="8066880" cy="1920240"/>
          </a:xfrm>
          <a:prstGeom prst="rect">
            <a:avLst/>
          </a:prstGeom>
          <a:noFill/>
          <a:ln w="0">
            <a:noFill/>
          </a:ln>
        </p:spPr>
        <p:txBody>
          <a:bodyPr lIns="91440" tIns="45720" rIns="91440" bIns="45720" anchor="b">
            <a:noAutofit/>
          </a:bodyPr>
          <a:lstStyle/>
          <a:p>
            <a:pPr indent="0" defTabSz="914400">
              <a:lnSpc>
                <a:spcPct val="90000"/>
              </a:lnSpc>
              <a:buNone/>
            </a:pPr>
            <a:r>
              <a:rPr lang="en-US" sz="4400" b="0" u="none" strike="noStrike">
                <a:solidFill>
                  <a:schemeClr val="lt1"/>
                </a:solidFill>
                <a:effectLst/>
                <a:uFillTx/>
                <a:latin typeface="Amazon Ember Display"/>
                <a:ea typeface="Amazon Ember Display"/>
              </a:rPr>
              <a:t>Enter quote here. Reposition quote mark graphics to frame the quote.</a:t>
            </a:r>
            <a:endParaRPr lang="en-US" sz="4400" b="0" u="none" strike="noStrike">
              <a:solidFill>
                <a:schemeClr val="lt1"/>
              </a:solidFill>
              <a:effectLst/>
              <a:uFillTx/>
              <a:latin typeface="Calibri"/>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Default 29">
    <p:bg>
      <p:bgPr>
        <a:solidFill>
          <a:schemeClr val="dk1">
            <a:lumMod val="85000"/>
            <a:lumOff val="15000"/>
          </a:schemeClr>
        </a:solidFill>
        <a:effectLst/>
      </p:bgPr>
    </p:bg>
    <p:spTree>
      <p:nvGrpSpPr>
        <p:cNvPr id="1" name=""/>
        <p:cNvGrpSpPr/>
        <p:nvPr/>
      </p:nvGrpSpPr>
      <p:grpSpPr>
        <a:xfrm>
          <a:off x="0" y="0"/>
          <a:ext cx="0" cy="0"/>
          <a:chOff x="0" y="0"/>
          <a:chExt cx="0" cy="0"/>
        </a:xfrm>
      </p:grpSpPr>
      <p:pic>
        <p:nvPicPr>
          <p:cNvPr id="783" name="Picture 14"/>
          <p:cNvPicPr/>
          <p:nvPr/>
        </p:nvPicPr>
        <p:blipFill>
          <a:blip r:embed="rId2"/>
          <a:stretch/>
        </p:blipFill>
        <p:spPr>
          <a:xfrm>
            <a:off x="595440" y="6338160"/>
            <a:ext cx="365400" cy="218520"/>
          </a:xfrm>
          <a:prstGeom prst="rect">
            <a:avLst/>
          </a:prstGeom>
          <a:noFill/>
          <a:ln w="0">
            <a:noFill/>
          </a:ln>
        </p:spPr>
      </p:pic>
      <p:sp>
        <p:nvSpPr>
          <p:cNvPr id="784" name="TextBox 10"/>
          <p:cNvSpPr/>
          <p:nvPr/>
        </p:nvSpPr>
        <p:spPr>
          <a:xfrm>
            <a:off x="1141200" y="6389640"/>
            <a:ext cx="3936960" cy="184320"/>
          </a:xfrm>
          <a:prstGeom prst="rect">
            <a:avLst/>
          </a:prstGeom>
          <a:noFill/>
          <a:ln w="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p>
            <a:pPr defTabSz="914400">
              <a:lnSpc>
                <a:spcPct val="100000"/>
              </a:lnSpc>
            </a:pPr>
            <a:r>
              <a:rPr lang="en-US" sz="600" b="0" u="none" strike="noStrike">
                <a:solidFill>
                  <a:schemeClr val="lt2"/>
                </a:solidFill>
                <a:effectLst/>
                <a:uFillTx/>
                <a:latin typeface="Amazon Ember Display"/>
              </a:rPr>
              <a:t>© 2025, Amazon Web Services, Inc. or its affiliates. All rights reserved. Amazon Confidential and Trademark.</a:t>
            </a:r>
            <a:endParaRPr lang="en-US" sz="600" b="0" u="none" strike="noStrike">
              <a:solidFill>
                <a:srgbClr val="FFFFFF"/>
              </a:solidFill>
              <a:effectLst/>
              <a:uFillTx/>
              <a:latin typeface="Arial"/>
            </a:endParaRPr>
          </a:p>
        </p:txBody>
      </p:sp>
      <p:sp>
        <p:nvSpPr>
          <p:cNvPr id="785" name="Slide Number Placeholder 5"/>
          <p:cNvSpPr/>
          <p:nvPr/>
        </p:nvSpPr>
        <p:spPr>
          <a:xfrm>
            <a:off x="8929080" y="6289560"/>
            <a:ext cx="2742840" cy="364680"/>
          </a:xfrm>
          <a:prstGeom prst="rect">
            <a:avLst/>
          </a:prstGeom>
          <a:noFill/>
          <a:ln w="0">
            <a:noFill/>
          </a:ln>
        </p:spPr>
        <p:style>
          <a:lnRef idx="0">
            <a:scrgbClr r="0" g="0" b="0"/>
          </a:lnRef>
          <a:fillRef idx="0">
            <a:scrgbClr r="0" g="0" b="0"/>
          </a:fillRef>
          <a:effectRef idx="0">
            <a:scrgbClr r="0" g="0" b="0"/>
          </a:effectRef>
          <a:fontRef idx="minor"/>
        </p:style>
        <p:txBody>
          <a:bodyPr anchor="ctr">
            <a:noAutofit/>
          </a:bodyPr>
          <a:lstStyle/>
          <a:p>
            <a:pPr algn="r" defTabSz="914400">
              <a:lnSpc>
                <a:spcPct val="100000"/>
              </a:lnSpc>
            </a:pPr>
            <a:fld id="{38A509DD-1867-4478-B55E-01230D3E8D1F}" type="slidenum">
              <a:rPr lang="en-US" sz="900" b="0" u="none" strike="noStrike">
                <a:solidFill>
                  <a:schemeClr val="lt2"/>
                </a:solidFill>
                <a:effectLst/>
                <a:uFillTx/>
                <a:latin typeface="Amazon Ember Display"/>
              </a:rPr>
              <a:t>‹#›</a:t>
            </a:fld>
            <a:endParaRPr lang="en-US" sz="900" b="0" u="none" strike="noStrike">
              <a:solidFill>
                <a:srgbClr val="FFFFFF"/>
              </a:solidFill>
              <a:effectLst/>
              <a:uFillTx/>
              <a:latin typeface="Arial"/>
            </a:endParaRPr>
          </a:p>
        </p:txBody>
      </p:sp>
      <p:pic>
        <p:nvPicPr>
          <p:cNvPr id="786" name="Picture 9"/>
          <p:cNvPicPr/>
          <p:nvPr/>
        </p:nvPicPr>
        <p:blipFill>
          <a:blip r:embed="rId3"/>
          <a:stretch/>
        </p:blipFill>
        <p:spPr>
          <a:xfrm>
            <a:off x="0" y="0"/>
            <a:ext cx="12191760" cy="6857640"/>
          </a:xfrm>
          <a:prstGeom prst="rect">
            <a:avLst/>
          </a:prstGeom>
          <a:noFill/>
          <a:ln w="0">
            <a:noFill/>
          </a:ln>
        </p:spPr>
      </p:pic>
      <p:sp>
        <p:nvSpPr>
          <p:cNvPr id="787" name="PlaceHolder 1"/>
          <p:cNvSpPr>
            <a:spLocks noGrp="1"/>
          </p:cNvSpPr>
          <p:nvPr>
            <p:ph type="title"/>
          </p:nvPr>
        </p:nvSpPr>
        <p:spPr>
          <a:xfrm>
            <a:off x="1540080" y="1975320"/>
            <a:ext cx="8066880" cy="1920240"/>
          </a:xfrm>
          <a:prstGeom prst="rect">
            <a:avLst/>
          </a:prstGeom>
          <a:noFill/>
          <a:ln w="0">
            <a:noFill/>
          </a:ln>
        </p:spPr>
        <p:txBody>
          <a:bodyPr lIns="91440" tIns="45720" rIns="91440" bIns="45720" anchor="b">
            <a:noAutofit/>
          </a:bodyPr>
          <a:lstStyle/>
          <a:p>
            <a:pPr indent="0" defTabSz="914400">
              <a:lnSpc>
                <a:spcPct val="90000"/>
              </a:lnSpc>
              <a:buNone/>
            </a:pPr>
            <a:r>
              <a:rPr lang="en-US" sz="4400" b="0" u="none" strike="noStrike">
                <a:solidFill>
                  <a:schemeClr val="lt1"/>
                </a:solidFill>
                <a:effectLst/>
                <a:uFillTx/>
                <a:latin typeface="Amazon Ember Display"/>
                <a:ea typeface="Amazon Ember Display"/>
              </a:rPr>
              <a:t>Enter quote here. Reposition quote mark graphics to frame the quote.</a:t>
            </a:r>
            <a:endParaRPr lang="en-US" sz="4400" b="0" u="none" strike="noStrike">
              <a:solidFill>
                <a:schemeClr val="lt1"/>
              </a:solidFill>
              <a:effectLst/>
              <a:uFillTx/>
              <a:latin typeface="Calibri"/>
            </a:endParaRPr>
          </a:p>
        </p:txBody>
      </p:sp>
      <p:sp>
        <p:nvSpPr>
          <p:cNvPr id="788" name="PlaceHolder 2"/>
          <p:cNvSpPr>
            <a:spLocks noGrp="1"/>
          </p:cNvSpPr>
          <p:nvPr>
            <p:ph type="body"/>
          </p:nvPr>
        </p:nvSpPr>
        <p:spPr>
          <a:xfrm>
            <a:off x="1540080" y="4127400"/>
            <a:ext cx="8066880" cy="369000"/>
          </a:xfrm>
          <a:prstGeom prst="rect">
            <a:avLst/>
          </a:prstGeom>
          <a:noFill/>
          <a:ln w="0">
            <a:noFill/>
          </a:ln>
        </p:spPr>
        <p:txBody>
          <a:bodyPr lIns="0" tIns="45720" rIns="0" bIns="45720" anchor="t">
            <a:noAutofit/>
          </a:bodyPr>
          <a:lstStyle/>
          <a:p>
            <a:pPr indent="0" defTabSz="914400">
              <a:lnSpc>
                <a:spcPct val="90000"/>
              </a:lnSpc>
              <a:spcBef>
                <a:spcPts val="1001"/>
              </a:spcBef>
              <a:buNone/>
              <a:tabLst>
                <a:tab pos="0" algn="l"/>
              </a:tabLst>
            </a:pPr>
            <a:r>
              <a:rPr lang="en-US" sz="2000" b="0" u="none" strike="noStrike">
                <a:solidFill>
                  <a:schemeClr val="lt1"/>
                </a:solidFill>
                <a:effectLst/>
                <a:uFillTx/>
                <a:latin typeface="Amazon Ember Display"/>
                <a:ea typeface="Amazon Ember Display"/>
              </a:rPr>
              <a:t>Quoted person’s name</a:t>
            </a:r>
            <a:endParaRPr lang="en-US" sz="2000" b="0" u="none" strike="noStrike">
              <a:solidFill>
                <a:schemeClr val="lt1"/>
              </a:solidFill>
              <a:effectLst/>
              <a:uFillTx/>
              <a:latin typeface="Amazon Ember Display"/>
            </a:endParaRPr>
          </a:p>
        </p:txBody>
      </p:sp>
      <p:sp>
        <p:nvSpPr>
          <p:cNvPr id="789" name="PlaceHolder 3"/>
          <p:cNvSpPr>
            <a:spLocks noGrp="1"/>
          </p:cNvSpPr>
          <p:nvPr>
            <p:ph type="body"/>
          </p:nvPr>
        </p:nvSpPr>
        <p:spPr>
          <a:xfrm>
            <a:off x="1540080" y="4496760"/>
            <a:ext cx="8066880" cy="313560"/>
          </a:xfrm>
          <a:prstGeom prst="rect">
            <a:avLst/>
          </a:prstGeom>
          <a:noFill/>
          <a:ln w="0">
            <a:noFill/>
          </a:ln>
        </p:spPr>
        <p:txBody>
          <a:bodyPr lIns="0" tIns="45720" rIns="0" bIns="45720" anchor="t">
            <a:noAutofit/>
          </a:bodyPr>
          <a:lstStyle/>
          <a:p>
            <a:pPr indent="0" defTabSz="914400">
              <a:lnSpc>
                <a:spcPct val="90000"/>
              </a:lnSpc>
              <a:spcBef>
                <a:spcPts val="1001"/>
              </a:spcBef>
              <a:buNone/>
              <a:tabLst>
                <a:tab pos="0" algn="l"/>
              </a:tabLst>
            </a:pPr>
            <a:r>
              <a:rPr lang="en-US" sz="1600" b="0" u="none" strike="noStrike">
                <a:solidFill>
                  <a:schemeClr val="lt1"/>
                </a:solidFill>
                <a:effectLst/>
                <a:uFillTx/>
                <a:latin typeface="Amazon Ember Display"/>
                <a:ea typeface="Amazon Ember Display"/>
              </a:rPr>
              <a:t>Quoted person’s affiliation</a:t>
            </a:r>
            <a:endParaRPr lang="en-US" sz="1600" b="0" u="none" strike="noStrike">
              <a:solidFill>
                <a:schemeClr val="lt1"/>
              </a:solidFill>
              <a:effectLst/>
              <a:uFillTx/>
              <a:latin typeface="Amazon Ember Display"/>
            </a:endParaRPr>
          </a:p>
        </p:txBody>
      </p:sp>
      <p:sp>
        <p:nvSpPr>
          <p:cNvPr id="790" name="PlaceHolder 4"/>
          <p:cNvSpPr>
            <a:spLocks noGrp="1"/>
          </p:cNvSpPr>
          <p:nvPr>
            <p:ph type="dt" idx="190"/>
          </p:nvPr>
        </p:nvSpPr>
        <p:spPr>
          <a:xfrm>
            <a:off x="838080" y="6953400"/>
            <a:ext cx="2742840" cy="364680"/>
          </a:xfrm>
          <a:prstGeom prst="rect">
            <a:avLst/>
          </a:prstGeom>
          <a:noFill/>
          <a:ln w="0">
            <a:noFill/>
          </a:ln>
        </p:spPr>
        <p:txBody>
          <a:bodyPr lIns="91440" tIns="45720" rIns="91440" bIns="45720" anchor="ctr">
            <a:noAutofit/>
          </a:bodyPr>
          <a:lstStyle>
            <a:lvl1pPr indent="0" defTabSz="914400">
              <a:lnSpc>
                <a:spcPct val="100000"/>
              </a:lnSpc>
              <a:buNone/>
              <a:defRPr lang="en-US" sz="900" b="0" u="none" strike="noStrike">
                <a:solidFill>
                  <a:schemeClr val="lt1">
                    <a:tint val="75000"/>
                  </a:schemeClr>
                </a:solidFill>
                <a:effectLst/>
                <a:uFillTx/>
                <a:latin typeface="Amazon Ember Display"/>
              </a:defRPr>
            </a:lvl1pPr>
          </a:lstStyle>
          <a:p>
            <a:pPr indent="0" defTabSz="914400">
              <a:lnSpc>
                <a:spcPct val="100000"/>
              </a:lnSpc>
              <a:buNone/>
            </a:pPr>
            <a:r>
              <a:rPr lang="en-US" sz="900" b="0" u="none" strike="noStrike">
                <a:solidFill>
                  <a:schemeClr val="lt1">
                    <a:tint val="75000"/>
                  </a:schemeClr>
                </a:solidFill>
                <a:effectLst/>
                <a:uFillTx/>
                <a:latin typeface="Amazon Ember Display"/>
              </a:rPr>
              <a:t>&lt;date/time&gt;</a:t>
            </a:r>
            <a:endParaRPr lang="en-US" sz="900" b="0" u="none" strike="noStrike">
              <a:solidFill>
                <a:srgbClr val="FFFFFF"/>
              </a:solidFill>
              <a:effectLst/>
              <a:uFillTx/>
              <a:latin typeface="Times New Roman"/>
            </a:endParaRPr>
          </a:p>
        </p:txBody>
      </p:sp>
      <p:sp>
        <p:nvSpPr>
          <p:cNvPr id="791" name="PlaceHolder 5"/>
          <p:cNvSpPr>
            <a:spLocks noGrp="1"/>
          </p:cNvSpPr>
          <p:nvPr>
            <p:ph type="ftr" idx="191"/>
          </p:nvPr>
        </p:nvSpPr>
        <p:spPr>
          <a:xfrm>
            <a:off x="4038480" y="6953400"/>
            <a:ext cx="4114440" cy="364680"/>
          </a:xfrm>
          <a:prstGeom prst="rect">
            <a:avLst/>
          </a:prstGeom>
          <a:noFill/>
          <a:ln w="0">
            <a:noFill/>
          </a:ln>
        </p:spPr>
        <p:txBody>
          <a:bodyPr lIns="91440" tIns="45720" rIns="91440" bIns="45720" anchor="ctr">
            <a:noAutofit/>
          </a:bodyPr>
          <a:lstStyle>
            <a:lvl1pPr indent="0" algn="ctr">
              <a:buNone/>
              <a:defRPr lang="en-US" sz="1400" b="0" u="none" strike="noStrike">
                <a:solidFill>
                  <a:srgbClr val="FFFFFF"/>
                </a:solidFill>
                <a:effectLst/>
                <a:uFillTx/>
                <a:latin typeface="Times New Roman"/>
              </a:defRPr>
            </a:lvl1pPr>
          </a:lstStyle>
          <a:p>
            <a:pPr indent="0" algn="ctr">
              <a:buNone/>
            </a:pPr>
            <a:r>
              <a:rPr lang="en-US" sz="1400" b="0" u="none" strike="noStrike">
                <a:solidFill>
                  <a:srgbClr val="FFFFFF"/>
                </a:solidFill>
                <a:effectLst/>
                <a:uFillTx/>
                <a:latin typeface="Times New Roman"/>
              </a:rPr>
              <a:t>&lt;footer&gt;</a:t>
            </a:r>
          </a:p>
        </p:txBody>
      </p:sp>
      <p:sp>
        <p:nvSpPr>
          <p:cNvPr id="792" name="PlaceHolder 6"/>
          <p:cNvSpPr>
            <a:spLocks noGrp="1"/>
          </p:cNvSpPr>
          <p:nvPr>
            <p:ph type="sldNum" idx="192"/>
          </p:nvPr>
        </p:nvSpPr>
        <p:spPr>
          <a:xfrm>
            <a:off x="8929080" y="6289560"/>
            <a:ext cx="2742840" cy="364680"/>
          </a:xfrm>
          <a:prstGeom prst="rect">
            <a:avLst/>
          </a:prstGeom>
          <a:noFill/>
          <a:ln w="0">
            <a:noFill/>
          </a:ln>
        </p:spPr>
        <p:txBody>
          <a:bodyPr lIns="91440" tIns="45720" rIns="91440" bIns="45720" anchor="ctr">
            <a:noAutofit/>
          </a:bodyPr>
          <a:lstStyle>
            <a:lvl1pPr indent="0" algn="r" defTabSz="914400">
              <a:lnSpc>
                <a:spcPct val="100000"/>
              </a:lnSpc>
              <a:buNone/>
              <a:defRPr lang="en-US" sz="900" b="0" u="none" strike="noStrike">
                <a:solidFill>
                  <a:schemeClr val="lt2"/>
                </a:solidFill>
                <a:effectLst/>
                <a:uFillTx/>
                <a:latin typeface="Amazon Ember Display"/>
              </a:defRPr>
            </a:lvl1pPr>
          </a:lstStyle>
          <a:p>
            <a:pPr indent="0" algn="r" defTabSz="914400">
              <a:lnSpc>
                <a:spcPct val="100000"/>
              </a:lnSpc>
              <a:buNone/>
            </a:pPr>
            <a:fld id="{66899A01-83C5-4DB9-9C87-936C7E13C07D}" type="slidenum">
              <a:rPr lang="en-US" sz="900" b="0" u="none" strike="noStrike">
                <a:solidFill>
                  <a:schemeClr val="lt2"/>
                </a:solidFill>
                <a:effectLst/>
                <a:uFillTx/>
                <a:latin typeface="Amazon Ember Display"/>
              </a:rPr>
              <a:t>‹#›</a:t>
            </a:fld>
            <a:endParaRPr lang="en-US" sz="900" b="0" u="none" strike="noStrike">
              <a:solidFill>
                <a:srgbClr val="FFFFFF"/>
              </a:solidFill>
              <a:effectLst/>
              <a:uFillTx/>
              <a:latin typeface="Times New Roman"/>
            </a:endParaRPr>
          </a:p>
        </p:txBody>
      </p:sp>
      <p:sp>
        <p:nvSpPr>
          <p:cNvPr id="793" name="TextBox 11"/>
          <p:cNvSpPr/>
          <p:nvPr/>
        </p:nvSpPr>
        <p:spPr>
          <a:xfrm>
            <a:off x="1141200" y="6389640"/>
            <a:ext cx="4452158" cy="183212"/>
          </a:xfrm>
          <a:prstGeom prst="rect">
            <a:avLst/>
          </a:prstGeom>
          <a:noFill/>
          <a:ln w="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p>
            <a:pPr defTabSz="914400">
              <a:lnSpc>
                <a:spcPct val="100000"/>
              </a:lnSpc>
            </a:pPr>
            <a:r>
              <a:rPr lang="en-US" sz="600" b="0" u="none" strike="noStrike" dirty="0">
                <a:solidFill>
                  <a:schemeClr val="lt2"/>
                </a:solidFill>
                <a:effectLst/>
                <a:uFillTx/>
                <a:latin typeface="Amazon Ember Display"/>
              </a:rPr>
              <a:t>© </a:t>
            </a:r>
            <a:r>
              <a:rPr lang="en-US" sz="600" b="0" u="none" strike="noStrike" dirty="0">
                <a:solidFill>
                  <a:schemeClr val="tx1"/>
                </a:solidFill>
                <a:effectLst/>
                <a:uFillTx/>
                <a:latin typeface="Amazon Ember Display"/>
              </a:rPr>
              <a:t>2026</a:t>
            </a:r>
            <a:r>
              <a:rPr lang="en-US" sz="600" b="0" u="none" strike="noStrike" dirty="0">
                <a:solidFill>
                  <a:schemeClr val="lt2"/>
                </a:solidFill>
                <a:effectLst/>
                <a:uFillTx/>
                <a:latin typeface="Amazon Ember Display"/>
              </a:rPr>
              <a:t>, Amazon Web Services, Inc. or its affiliates. All rights reserved. Amazon Confidential and Trademark.</a:t>
            </a:r>
            <a:endParaRPr lang="en-US" sz="600" b="0" u="none" strike="noStrike" dirty="0">
              <a:solidFill>
                <a:srgbClr val="FFFFFF"/>
              </a:solidFill>
              <a:effectLst/>
              <a:uFillTx/>
              <a:latin typeface="Arial"/>
            </a:endParaRPr>
          </a:p>
        </p:txBody>
      </p:sp>
      <p:pic>
        <p:nvPicPr>
          <p:cNvPr id="794" name="Picture 13"/>
          <p:cNvPicPr/>
          <p:nvPr/>
        </p:nvPicPr>
        <p:blipFill>
          <a:blip r:embed="rId2"/>
          <a:stretch/>
        </p:blipFill>
        <p:spPr>
          <a:xfrm>
            <a:off x="595440" y="6338160"/>
            <a:ext cx="365400" cy="218520"/>
          </a:xfrm>
          <a:prstGeom prst="rect">
            <a:avLst/>
          </a:prstGeom>
          <a:noFill/>
          <a:ln w="0">
            <a:noFill/>
          </a:ln>
        </p:spPr>
      </p:pic>
      <p:pic>
        <p:nvPicPr>
          <p:cNvPr id="795" name="Picture 5"/>
          <p:cNvPicPr/>
          <p:nvPr/>
        </p:nvPicPr>
        <p:blipFill>
          <a:blip r:embed="rId4"/>
          <a:stretch/>
        </p:blipFill>
        <p:spPr>
          <a:xfrm>
            <a:off x="1065960" y="1942560"/>
            <a:ext cx="398520" cy="338400"/>
          </a:xfrm>
          <a:prstGeom prst="rect">
            <a:avLst/>
          </a:prstGeom>
          <a:noFill/>
          <a:ln w="0">
            <a:noFill/>
          </a:ln>
        </p:spPr>
      </p:pic>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Default 30">
    <p:bg>
      <p:bgPr>
        <a:solidFill>
          <a:schemeClr val="dk1">
            <a:lumMod val="85000"/>
            <a:lumOff val="15000"/>
          </a:schemeClr>
        </a:solidFill>
        <a:effectLst/>
      </p:bgPr>
    </p:bg>
    <p:spTree>
      <p:nvGrpSpPr>
        <p:cNvPr id="1" name=""/>
        <p:cNvGrpSpPr/>
        <p:nvPr/>
      </p:nvGrpSpPr>
      <p:grpSpPr>
        <a:xfrm>
          <a:off x="0" y="0"/>
          <a:ext cx="0" cy="0"/>
          <a:chOff x="0" y="0"/>
          <a:chExt cx="0" cy="0"/>
        </a:xfrm>
      </p:grpSpPr>
      <p:pic>
        <p:nvPicPr>
          <p:cNvPr id="796" name="Picture 14"/>
          <p:cNvPicPr/>
          <p:nvPr/>
        </p:nvPicPr>
        <p:blipFill>
          <a:blip r:embed="rId2"/>
          <a:stretch/>
        </p:blipFill>
        <p:spPr>
          <a:xfrm>
            <a:off x="595440" y="6338160"/>
            <a:ext cx="365400" cy="218520"/>
          </a:xfrm>
          <a:prstGeom prst="rect">
            <a:avLst/>
          </a:prstGeom>
          <a:noFill/>
          <a:ln w="0">
            <a:noFill/>
          </a:ln>
        </p:spPr>
      </p:pic>
      <p:sp>
        <p:nvSpPr>
          <p:cNvPr id="797" name="TextBox 10"/>
          <p:cNvSpPr/>
          <p:nvPr/>
        </p:nvSpPr>
        <p:spPr>
          <a:xfrm>
            <a:off x="1141200" y="6389640"/>
            <a:ext cx="3936960" cy="184320"/>
          </a:xfrm>
          <a:prstGeom prst="rect">
            <a:avLst/>
          </a:prstGeom>
          <a:noFill/>
          <a:ln w="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p>
            <a:pPr defTabSz="914400">
              <a:lnSpc>
                <a:spcPct val="100000"/>
              </a:lnSpc>
            </a:pPr>
            <a:r>
              <a:rPr lang="en-US" sz="600" b="0" u="none" strike="noStrike">
                <a:solidFill>
                  <a:schemeClr val="lt2"/>
                </a:solidFill>
                <a:effectLst/>
                <a:uFillTx/>
                <a:latin typeface="Amazon Ember Display"/>
              </a:rPr>
              <a:t>© 2025, Amazon Web Services, Inc. or its affiliates. All rights reserved. Amazon Confidential and Trademark.</a:t>
            </a:r>
            <a:endParaRPr lang="en-US" sz="600" b="0" u="none" strike="noStrike">
              <a:solidFill>
                <a:srgbClr val="FFFFFF"/>
              </a:solidFill>
              <a:effectLst/>
              <a:uFillTx/>
              <a:latin typeface="Arial"/>
            </a:endParaRPr>
          </a:p>
        </p:txBody>
      </p:sp>
      <p:sp>
        <p:nvSpPr>
          <p:cNvPr id="798" name="Slide Number Placeholder 5"/>
          <p:cNvSpPr/>
          <p:nvPr/>
        </p:nvSpPr>
        <p:spPr>
          <a:xfrm>
            <a:off x="8929080" y="6289560"/>
            <a:ext cx="2742840" cy="364680"/>
          </a:xfrm>
          <a:prstGeom prst="rect">
            <a:avLst/>
          </a:prstGeom>
          <a:noFill/>
          <a:ln w="0">
            <a:noFill/>
          </a:ln>
        </p:spPr>
        <p:style>
          <a:lnRef idx="0">
            <a:scrgbClr r="0" g="0" b="0"/>
          </a:lnRef>
          <a:fillRef idx="0">
            <a:scrgbClr r="0" g="0" b="0"/>
          </a:fillRef>
          <a:effectRef idx="0">
            <a:scrgbClr r="0" g="0" b="0"/>
          </a:effectRef>
          <a:fontRef idx="minor"/>
        </p:style>
        <p:txBody>
          <a:bodyPr anchor="ctr">
            <a:noAutofit/>
          </a:bodyPr>
          <a:lstStyle/>
          <a:p>
            <a:pPr algn="r" defTabSz="914400">
              <a:lnSpc>
                <a:spcPct val="100000"/>
              </a:lnSpc>
            </a:pPr>
            <a:fld id="{D2FF99D3-1067-48BC-877F-65FBEA9F21FF}" type="slidenum">
              <a:rPr lang="en-US" sz="900" b="0" u="none" strike="noStrike">
                <a:solidFill>
                  <a:schemeClr val="lt2"/>
                </a:solidFill>
                <a:effectLst/>
                <a:uFillTx/>
                <a:latin typeface="Amazon Ember Display"/>
              </a:rPr>
              <a:t>‹#›</a:t>
            </a:fld>
            <a:endParaRPr lang="en-US" sz="900" b="0" u="none" strike="noStrike">
              <a:solidFill>
                <a:srgbClr val="FFFFFF"/>
              </a:solidFill>
              <a:effectLst/>
              <a:uFillTx/>
              <a:latin typeface="Arial"/>
            </a:endParaRPr>
          </a:p>
        </p:txBody>
      </p:sp>
      <p:pic>
        <p:nvPicPr>
          <p:cNvPr id="799" name="Picture 14"/>
          <p:cNvPicPr/>
          <p:nvPr/>
        </p:nvPicPr>
        <p:blipFill>
          <a:blip r:embed="rId3"/>
          <a:stretch/>
        </p:blipFill>
        <p:spPr>
          <a:xfrm>
            <a:off x="0" y="0"/>
            <a:ext cx="12191760" cy="6857640"/>
          </a:xfrm>
          <a:prstGeom prst="rect">
            <a:avLst/>
          </a:prstGeom>
          <a:noFill/>
          <a:ln w="0">
            <a:noFill/>
          </a:ln>
        </p:spPr>
      </p:pic>
      <p:sp>
        <p:nvSpPr>
          <p:cNvPr id="800" name="PlaceHolder 1"/>
          <p:cNvSpPr>
            <a:spLocks noGrp="1"/>
          </p:cNvSpPr>
          <p:nvPr>
            <p:ph type="body"/>
          </p:nvPr>
        </p:nvSpPr>
        <p:spPr>
          <a:xfrm>
            <a:off x="1540080" y="4127400"/>
            <a:ext cx="8066880" cy="369000"/>
          </a:xfrm>
          <a:prstGeom prst="rect">
            <a:avLst/>
          </a:prstGeom>
          <a:noFill/>
          <a:ln w="0">
            <a:noFill/>
          </a:ln>
        </p:spPr>
        <p:txBody>
          <a:bodyPr lIns="0" tIns="45720" rIns="0" bIns="45720" anchor="t">
            <a:noAutofit/>
          </a:bodyPr>
          <a:lstStyle/>
          <a:p>
            <a:pPr indent="0" defTabSz="914400">
              <a:lnSpc>
                <a:spcPct val="90000"/>
              </a:lnSpc>
              <a:spcBef>
                <a:spcPts val="1001"/>
              </a:spcBef>
              <a:buNone/>
              <a:tabLst>
                <a:tab pos="0" algn="l"/>
              </a:tabLst>
            </a:pPr>
            <a:r>
              <a:rPr lang="en-US" sz="2000" b="0" u="none" strike="noStrike">
                <a:solidFill>
                  <a:schemeClr val="lt1"/>
                </a:solidFill>
                <a:effectLst/>
                <a:uFillTx/>
                <a:latin typeface="Amazon Ember Display"/>
                <a:ea typeface="Amazon Ember Display"/>
              </a:rPr>
              <a:t>Quoted person’s name</a:t>
            </a:r>
            <a:endParaRPr lang="en-US" sz="2000" b="0" u="none" strike="noStrike">
              <a:solidFill>
                <a:schemeClr val="lt1"/>
              </a:solidFill>
              <a:effectLst/>
              <a:uFillTx/>
              <a:latin typeface="Amazon Ember Display"/>
            </a:endParaRPr>
          </a:p>
        </p:txBody>
      </p:sp>
      <p:sp>
        <p:nvSpPr>
          <p:cNvPr id="801" name="PlaceHolder 2"/>
          <p:cNvSpPr>
            <a:spLocks noGrp="1"/>
          </p:cNvSpPr>
          <p:nvPr>
            <p:ph type="body"/>
          </p:nvPr>
        </p:nvSpPr>
        <p:spPr>
          <a:xfrm>
            <a:off x="1540080" y="4496760"/>
            <a:ext cx="8066880" cy="313560"/>
          </a:xfrm>
          <a:prstGeom prst="rect">
            <a:avLst/>
          </a:prstGeom>
          <a:noFill/>
          <a:ln w="0">
            <a:noFill/>
          </a:ln>
        </p:spPr>
        <p:txBody>
          <a:bodyPr lIns="0" tIns="45720" rIns="0" bIns="45720" anchor="t">
            <a:noAutofit/>
          </a:bodyPr>
          <a:lstStyle/>
          <a:p>
            <a:pPr indent="0" defTabSz="914400">
              <a:lnSpc>
                <a:spcPct val="90000"/>
              </a:lnSpc>
              <a:spcBef>
                <a:spcPts val="1001"/>
              </a:spcBef>
              <a:buNone/>
              <a:tabLst>
                <a:tab pos="0" algn="l"/>
              </a:tabLst>
            </a:pPr>
            <a:r>
              <a:rPr lang="en-US" sz="1600" b="0" u="none" strike="noStrike">
                <a:solidFill>
                  <a:schemeClr val="lt1"/>
                </a:solidFill>
                <a:effectLst/>
                <a:uFillTx/>
                <a:latin typeface="Amazon Ember Display"/>
                <a:ea typeface="Amazon Ember Display"/>
              </a:rPr>
              <a:t>Quoted person’s affiliation</a:t>
            </a:r>
            <a:endParaRPr lang="en-US" sz="1600" b="0" u="none" strike="noStrike">
              <a:solidFill>
                <a:schemeClr val="lt1"/>
              </a:solidFill>
              <a:effectLst/>
              <a:uFillTx/>
              <a:latin typeface="Amazon Ember Display"/>
            </a:endParaRPr>
          </a:p>
        </p:txBody>
      </p:sp>
      <p:sp>
        <p:nvSpPr>
          <p:cNvPr id="802" name="PlaceHolder 3"/>
          <p:cNvSpPr>
            <a:spLocks noGrp="1"/>
          </p:cNvSpPr>
          <p:nvPr>
            <p:ph type="dt" idx="193"/>
          </p:nvPr>
        </p:nvSpPr>
        <p:spPr>
          <a:xfrm>
            <a:off x="838080" y="6953400"/>
            <a:ext cx="2742840" cy="364680"/>
          </a:xfrm>
          <a:prstGeom prst="rect">
            <a:avLst/>
          </a:prstGeom>
          <a:noFill/>
          <a:ln w="0">
            <a:noFill/>
          </a:ln>
        </p:spPr>
        <p:txBody>
          <a:bodyPr lIns="91440" tIns="45720" rIns="91440" bIns="45720" anchor="ctr">
            <a:noAutofit/>
          </a:bodyPr>
          <a:lstStyle>
            <a:lvl1pPr indent="0" defTabSz="914400">
              <a:lnSpc>
                <a:spcPct val="100000"/>
              </a:lnSpc>
              <a:buNone/>
              <a:defRPr lang="en-US" sz="900" b="0" u="none" strike="noStrike">
                <a:solidFill>
                  <a:schemeClr val="lt1">
                    <a:tint val="75000"/>
                  </a:schemeClr>
                </a:solidFill>
                <a:effectLst/>
                <a:uFillTx/>
                <a:latin typeface="Amazon Ember Display"/>
              </a:defRPr>
            </a:lvl1pPr>
          </a:lstStyle>
          <a:p>
            <a:pPr indent="0" defTabSz="914400">
              <a:lnSpc>
                <a:spcPct val="100000"/>
              </a:lnSpc>
              <a:buNone/>
            </a:pPr>
            <a:r>
              <a:rPr lang="en-US" sz="900" b="0" u="none" strike="noStrike">
                <a:solidFill>
                  <a:schemeClr val="lt1">
                    <a:tint val="75000"/>
                  </a:schemeClr>
                </a:solidFill>
                <a:effectLst/>
                <a:uFillTx/>
                <a:latin typeface="Amazon Ember Display"/>
              </a:rPr>
              <a:t>&lt;date/time&gt;</a:t>
            </a:r>
            <a:endParaRPr lang="en-US" sz="900" b="0" u="none" strike="noStrike">
              <a:solidFill>
                <a:srgbClr val="FFFFFF"/>
              </a:solidFill>
              <a:effectLst/>
              <a:uFillTx/>
              <a:latin typeface="Times New Roman"/>
            </a:endParaRPr>
          </a:p>
        </p:txBody>
      </p:sp>
      <p:sp>
        <p:nvSpPr>
          <p:cNvPr id="803" name="PlaceHolder 4"/>
          <p:cNvSpPr>
            <a:spLocks noGrp="1"/>
          </p:cNvSpPr>
          <p:nvPr>
            <p:ph type="ftr" idx="194"/>
          </p:nvPr>
        </p:nvSpPr>
        <p:spPr>
          <a:xfrm>
            <a:off x="4038480" y="6953400"/>
            <a:ext cx="4114440" cy="364680"/>
          </a:xfrm>
          <a:prstGeom prst="rect">
            <a:avLst/>
          </a:prstGeom>
          <a:noFill/>
          <a:ln w="0">
            <a:noFill/>
          </a:ln>
        </p:spPr>
        <p:txBody>
          <a:bodyPr lIns="91440" tIns="45720" rIns="91440" bIns="45720" anchor="ctr">
            <a:noAutofit/>
          </a:bodyPr>
          <a:lstStyle>
            <a:lvl1pPr indent="0" algn="ctr">
              <a:buNone/>
              <a:defRPr lang="en-US" sz="1400" b="0" u="none" strike="noStrike">
                <a:solidFill>
                  <a:srgbClr val="FFFFFF"/>
                </a:solidFill>
                <a:effectLst/>
                <a:uFillTx/>
                <a:latin typeface="Times New Roman"/>
              </a:defRPr>
            </a:lvl1pPr>
          </a:lstStyle>
          <a:p>
            <a:pPr indent="0" algn="ctr">
              <a:buNone/>
            </a:pPr>
            <a:r>
              <a:rPr lang="en-US" sz="1400" b="0" u="none" strike="noStrike">
                <a:solidFill>
                  <a:srgbClr val="FFFFFF"/>
                </a:solidFill>
                <a:effectLst/>
                <a:uFillTx/>
                <a:latin typeface="Times New Roman"/>
              </a:rPr>
              <a:t>&lt;footer&gt;</a:t>
            </a:r>
          </a:p>
        </p:txBody>
      </p:sp>
      <p:sp>
        <p:nvSpPr>
          <p:cNvPr id="804" name="PlaceHolder 5"/>
          <p:cNvSpPr>
            <a:spLocks noGrp="1"/>
          </p:cNvSpPr>
          <p:nvPr>
            <p:ph type="sldNum" idx="195"/>
          </p:nvPr>
        </p:nvSpPr>
        <p:spPr>
          <a:xfrm>
            <a:off x="8929080" y="6289560"/>
            <a:ext cx="2742840" cy="364680"/>
          </a:xfrm>
          <a:prstGeom prst="rect">
            <a:avLst/>
          </a:prstGeom>
          <a:noFill/>
          <a:ln w="0">
            <a:noFill/>
          </a:ln>
        </p:spPr>
        <p:txBody>
          <a:bodyPr lIns="91440" tIns="45720" rIns="91440" bIns="45720" anchor="ctr">
            <a:noAutofit/>
          </a:bodyPr>
          <a:lstStyle>
            <a:lvl1pPr indent="0" algn="r" defTabSz="914400">
              <a:lnSpc>
                <a:spcPct val="100000"/>
              </a:lnSpc>
              <a:buNone/>
              <a:defRPr lang="en-US" sz="900" b="0" u="none" strike="noStrike">
                <a:solidFill>
                  <a:schemeClr val="lt2"/>
                </a:solidFill>
                <a:effectLst/>
                <a:uFillTx/>
                <a:latin typeface="Amazon Ember Display"/>
              </a:defRPr>
            </a:lvl1pPr>
          </a:lstStyle>
          <a:p>
            <a:pPr indent="0" algn="r" defTabSz="914400">
              <a:lnSpc>
                <a:spcPct val="100000"/>
              </a:lnSpc>
              <a:buNone/>
            </a:pPr>
            <a:fld id="{EDD0ECE2-E94A-4241-8381-F75E06D77B9B}" type="slidenum">
              <a:rPr lang="en-US" sz="900" b="0" u="none" strike="noStrike">
                <a:solidFill>
                  <a:schemeClr val="lt2"/>
                </a:solidFill>
                <a:effectLst/>
                <a:uFillTx/>
                <a:latin typeface="Amazon Ember Display"/>
              </a:rPr>
              <a:t>‹#›</a:t>
            </a:fld>
            <a:endParaRPr lang="en-US" sz="900" b="0" u="none" strike="noStrike">
              <a:solidFill>
                <a:srgbClr val="FFFFFF"/>
              </a:solidFill>
              <a:effectLst/>
              <a:uFillTx/>
              <a:latin typeface="Times New Roman"/>
            </a:endParaRPr>
          </a:p>
        </p:txBody>
      </p:sp>
      <p:sp>
        <p:nvSpPr>
          <p:cNvPr id="805" name="TextBox 11"/>
          <p:cNvSpPr/>
          <p:nvPr/>
        </p:nvSpPr>
        <p:spPr>
          <a:xfrm>
            <a:off x="1141200" y="6389640"/>
            <a:ext cx="4452158" cy="183212"/>
          </a:xfrm>
          <a:prstGeom prst="rect">
            <a:avLst/>
          </a:prstGeom>
          <a:noFill/>
          <a:ln w="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p>
            <a:pPr defTabSz="914400">
              <a:lnSpc>
                <a:spcPct val="100000"/>
              </a:lnSpc>
            </a:pPr>
            <a:r>
              <a:rPr lang="en-US" sz="600" b="0" u="none" strike="noStrike" dirty="0">
                <a:solidFill>
                  <a:schemeClr val="lt2"/>
                </a:solidFill>
                <a:effectLst/>
                <a:uFillTx/>
                <a:latin typeface="Amazon Ember Display"/>
              </a:rPr>
              <a:t>© </a:t>
            </a:r>
            <a:r>
              <a:rPr lang="en-US" sz="600" b="0" u="none" strike="noStrike" dirty="0">
                <a:solidFill>
                  <a:schemeClr val="tx1"/>
                </a:solidFill>
                <a:effectLst/>
                <a:uFillTx/>
                <a:latin typeface="Amazon Ember Display"/>
              </a:rPr>
              <a:t>2026</a:t>
            </a:r>
            <a:r>
              <a:rPr lang="en-US" sz="600" b="0" u="none" strike="noStrike" dirty="0">
                <a:solidFill>
                  <a:schemeClr val="lt2"/>
                </a:solidFill>
                <a:effectLst/>
                <a:uFillTx/>
                <a:latin typeface="Amazon Ember Display"/>
              </a:rPr>
              <a:t>, Amazon Web Services, Inc. or its affiliates. All rights reserved. Amazon Confidential and Trademark.</a:t>
            </a:r>
            <a:endParaRPr lang="en-US" sz="600" b="0" u="none" strike="noStrike" dirty="0">
              <a:solidFill>
                <a:srgbClr val="FFFFFF"/>
              </a:solidFill>
              <a:effectLst/>
              <a:uFillTx/>
              <a:latin typeface="Arial"/>
            </a:endParaRPr>
          </a:p>
        </p:txBody>
      </p:sp>
      <p:pic>
        <p:nvPicPr>
          <p:cNvPr id="806" name="Picture 15"/>
          <p:cNvPicPr/>
          <p:nvPr/>
        </p:nvPicPr>
        <p:blipFill>
          <a:blip r:embed="rId2"/>
          <a:stretch/>
        </p:blipFill>
        <p:spPr>
          <a:xfrm>
            <a:off x="595440" y="6338160"/>
            <a:ext cx="365400" cy="218520"/>
          </a:xfrm>
          <a:prstGeom prst="rect">
            <a:avLst/>
          </a:prstGeom>
          <a:noFill/>
          <a:ln w="0">
            <a:noFill/>
          </a:ln>
        </p:spPr>
      </p:pic>
      <p:pic>
        <p:nvPicPr>
          <p:cNvPr id="807" name="Picture 9"/>
          <p:cNvPicPr/>
          <p:nvPr/>
        </p:nvPicPr>
        <p:blipFill>
          <a:blip r:embed="rId4"/>
          <a:stretch/>
        </p:blipFill>
        <p:spPr>
          <a:xfrm>
            <a:off x="1065960" y="1942560"/>
            <a:ext cx="398520" cy="338400"/>
          </a:xfrm>
          <a:prstGeom prst="rect">
            <a:avLst/>
          </a:prstGeom>
          <a:noFill/>
          <a:ln w="0">
            <a:noFill/>
          </a:ln>
        </p:spPr>
      </p:pic>
      <p:sp>
        <p:nvSpPr>
          <p:cNvPr id="808" name="PlaceHolder 6"/>
          <p:cNvSpPr>
            <a:spLocks noGrp="1"/>
          </p:cNvSpPr>
          <p:nvPr>
            <p:ph type="title"/>
          </p:nvPr>
        </p:nvSpPr>
        <p:spPr>
          <a:xfrm>
            <a:off x="1540080" y="1975320"/>
            <a:ext cx="8066880" cy="1920240"/>
          </a:xfrm>
          <a:prstGeom prst="rect">
            <a:avLst/>
          </a:prstGeom>
          <a:noFill/>
          <a:ln w="0">
            <a:noFill/>
          </a:ln>
        </p:spPr>
        <p:txBody>
          <a:bodyPr lIns="91440" tIns="45720" rIns="91440" bIns="45720" anchor="b">
            <a:noAutofit/>
          </a:bodyPr>
          <a:lstStyle/>
          <a:p>
            <a:pPr indent="0" defTabSz="914400">
              <a:lnSpc>
                <a:spcPct val="90000"/>
              </a:lnSpc>
              <a:buNone/>
            </a:pPr>
            <a:r>
              <a:rPr lang="en-US" sz="4400" b="0" u="none" strike="noStrike">
                <a:solidFill>
                  <a:schemeClr val="lt1"/>
                </a:solidFill>
                <a:effectLst/>
                <a:uFillTx/>
                <a:latin typeface="Amazon Ember Display"/>
                <a:ea typeface="Amazon Ember Display"/>
              </a:rPr>
              <a:t>Enter quote here. Reposition quote mark graphics to frame the quote.</a:t>
            </a:r>
            <a:endParaRPr lang="en-US" sz="4400" b="0" u="none" strike="noStrike">
              <a:solidFill>
                <a:schemeClr val="lt1"/>
              </a:solidFill>
              <a:effectLst/>
              <a:uFillTx/>
              <a:latin typeface="Calibri"/>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blank" preserve="1">
  <p:cSld name="Default 31">
    <p:bg>
      <p:bgPr>
        <a:solidFill>
          <a:schemeClr val="dk1">
            <a:lumMod val="85000"/>
            <a:lumOff val="15000"/>
          </a:schemeClr>
        </a:solidFill>
        <a:effectLst/>
      </p:bgPr>
    </p:bg>
    <p:spTree>
      <p:nvGrpSpPr>
        <p:cNvPr id="1" name=""/>
        <p:cNvGrpSpPr/>
        <p:nvPr/>
      </p:nvGrpSpPr>
      <p:grpSpPr>
        <a:xfrm>
          <a:off x="0" y="0"/>
          <a:ext cx="0" cy="0"/>
          <a:chOff x="0" y="0"/>
          <a:chExt cx="0" cy="0"/>
        </a:xfrm>
      </p:grpSpPr>
      <p:pic>
        <p:nvPicPr>
          <p:cNvPr id="809" name="Picture 14"/>
          <p:cNvPicPr/>
          <p:nvPr/>
        </p:nvPicPr>
        <p:blipFill>
          <a:blip r:embed="rId2"/>
          <a:stretch/>
        </p:blipFill>
        <p:spPr>
          <a:xfrm>
            <a:off x="595440" y="6338160"/>
            <a:ext cx="365400" cy="218520"/>
          </a:xfrm>
          <a:prstGeom prst="rect">
            <a:avLst/>
          </a:prstGeom>
          <a:noFill/>
          <a:ln w="0">
            <a:noFill/>
          </a:ln>
        </p:spPr>
      </p:pic>
      <p:sp>
        <p:nvSpPr>
          <p:cNvPr id="810" name="TextBox 10"/>
          <p:cNvSpPr/>
          <p:nvPr/>
        </p:nvSpPr>
        <p:spPr>
          <a:xfrm>
            <a:off x="1141200" y="6389640"/>
            <a:ext cx="3936960" cy="184320"/>
          </a:xfrm>
          <a:prstGeom prst="rect">
            <a:avLst/>
          </a:prstGeom>
          <a:noFill/>
          <a:ln w="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p>
            <a:pPr defTabSz="914400">
              <a:lnSpc>
                <a:spcPct val="100000"/>
              </a:lnSpc>
            </a:pPr>
            <a:r>
              <a:rPr lang="en-US" sz="600" b="0" u="none" strike="noStrike">
                <a:solidFill>
                  <a:schemeClr val="lt2"/>
                </a:solidFill>
                <a:effectLst/>
                <a:uFillTx/>
                <a:latin typeface="Amazon Ember Display"/>
              </a:rPr>
              <a:t>© 2025, Amazon Web Services, Inc. or its affiliates. All rights reserved. Amazon Confidential and Trademark.</a:t>
            </a:r>
            <a:endParaRPr lang="en-US" sz="600" b="0" u="none" strike="noStrike">
              <a:solidFill>
                <a:srgbClr val="FFFFFF"/>
              </a:solidFill>
              <a:effectLst/>
              <a:uFillTx/>
              <a:latin typeface="Arial"/>
            </a:endParaRPr>
          </a:p>
        </p:txBody>
      </p:sp>
      <p:sp>
        <p:nvSpPr>
          <p:cNvPr id="811" name="Slide Number Placeholder 5"/>
          <p:cNvSpPr/>
          <p:nvPr/>
        </p:nvSpPr>
        <p:spPr>
          <a:xfrm>
            <a:off x="8929080" y="6289560"/>
            <a:ext cx="2742840" cy="364680"/>
          </a:xfrm>
          <a:prstGeom prst="rect">
            <a:avLst/>
          </a:prstGeom>
          <a:noFill/>
          <a:ln w="0">
            <a:noFill/>
          </a:ln>
        </p:spPr>
        <p:style>
          <a:lnRef idx="0">
            <a:scrgbClr r="0" g="0" b="0"/>
          </a:lnRef>
          <a:fillRef idx="0">
            <a:scrgbClr r="0" g="0" b="0"/>
          </a:fillRef>
          <a:effectRef idx="0">
            <a:scrgbClr r="0" g="0" b="0"/>
          </a:effectRef>
          <a:fontRef idx="minor"/>
        </p:style>
        <p:txBody>
          <a:bodyPr anchor="ctr">
            <a:noAutofit/>
          </a:bodyPr>
          <a:lstStyle/>
          <a:p>
            <a:pPr algn="r" defTabSz="914400">
              <a:lnSpc>
                <a:spcPct val="100000"/>
              </a:lnSpc>
            </a:pPr>
            <a:fld id="{D9CA21B4-8B38-4685-86EA-9B8B28AA5D61}" type="slidenum">
              <a:rPr lang="en-US" sz="900" b="0" u="none" strike="noStrike">
                <a:solidFill>
                  <a:schemeClr val="lt2"/>
                </a:solidFill>
                <a:effectLst/>
                <a:uFillTx/>
                <a:latin typeface="Amazon Ember Display"/>
              </a:rPr>
              <a:t>‹#›</a:t>
            </a:fld>
            <a:endParaRPr lang="en-US" sz="900" b="0" u="none" strike="noStrike">
              <a:solidFill>
                <a:srgbClr val="FFFFFF"/>
              </a:solidFill>
              <a:effectLst/>
              <a:uFillTx/>
              <a:latin typeface="Arial"/>
            </a:endParaRPr>
          </a:p>
        </p:txBody>
      </p:sp>
      <p:pic>
        <p:nvPicPr>
          <p:cNvPr id="812" name="Picture 3"/>
          <p:cNvPicPr/>
          <p:nvPr/>
        </p:nvPicPr>
        <p:blipFill>
          <a:blip r:embed="rId3"/>
          <a:stretch/>
        </p:blipFill>
        <p:spPr>
          <a:xfrm>
            <a:off x="0" y="0"/>
            <a:ext cx="12191760" cy="6857640"/>
          </a:xfrm>
          <a:prstGeom prst="rect">
            <a:avLst/>
          </a:prstGeom>
          <a:noFill/>
          <a:ln w="0">
            <a:noFill/>
          </a:ln>
        </p:spPr>
      </p:pic>
      <p:sp>
        <p:nvSpPr>
          <p:cNvPr id="813" name="PlaceHolder 1"/>
          <p:cNvSpPr>
            <a:spLocks noGrp="1"/>
          </p:cNvSpPr>
          <p:nvPr>
            <p:ph type="title"/>
          </p:nvPr>
        </p:nvSpPr>
        <p:spPr>
          <a:xfrm>
            <a:off x="609480" y="2718000"/>
            <a:ext cx="7822800" cy="1421640"/>
          </a:xfrm>
          <a:prstGeom prst="rect">
            <a:avLst/>
          </a:prstGeom>
          <a:noFill/>
          <a:ln w="0">
            <a:noFill/>
          </a:ln>
        </p:spPr>
        <p:txBody>
          <a:bodyPr lIns="91440" tIns="45720" rIns="91440" bIns="45720" anchor="ctr">
            <a:noAutofit/>
          </a:bodyPr>
          <a:lstStyle/>
          <a:p>
            <a:pPr indent="0" defTabSz="914400">
              <a:lnSpc>
                <a:spcPct val="90000"/>
              </a:lnSpc>
              <a:buNone/>
            </a:pPr>
            <a:r>
              <a:rPr lang="en-US" sz="4800" b="0" u="none" strike="noStrike">
                <a:solidFill>
                  <a:schemeClr val="lt2"/>
                </a:solidFill>
                <a:effectLst/>
                <a:uFillTx/>
                <a:latin typeface="Amazon Ember Display"/>
                <a:ea typeface="Amazon Ember Display"/>
              </a:rPr>
              <a:t>Section layout: Enter section name here</a:t>
            </a:r>
            <a:endParaRPr lang="en-US" sz="4800" b="0" u="none" strike="noStrike">
              <a:solidFill>
                <a:schemeClr val="lt1"/>
              </a:solidFill>
              <a:effectLst/>
              <a:uFillTx/>
              <a:latin typeface="Calibri"/>
            </a:endParaRPr>
          </a:p>
        </p:txBody>
      </p:sp>
      <p:sp>
        <p:nvSpPr>
          <p:cNvPr id="814" name="PlaceHolder 2"/>
          <p:cNvSpPr>
            <a:spLocks noGrp="1"/>
          </p:cNvSpPr>
          <p:nvPr>
            <p:ph type="dt" idx="196"/>
          </p:nvPr>
        </p:nvSpPr>
        <p:spPr>
          <a:xfrm>
            <a:off x="838080" y="6953400"/>
            <a:ext cx="2742840" cy="364680"/>
          </a:xfrm>
          <a:prstGeom prst="rect">
            <a:avLst/>
          </a:prstGeom>
          <a:noFill/>
          <a:ln w="0">
            <a:noFill/>
          </a:ln>
        </p:spPr>
        <p:txBody>
          <a:bodyPr lIns="91440" tIns="45720" rIns="91440" bIns="45720" anchor="ctr">
            <a:noAutofit/>
          </a:bodyPr>
          <a:lstStyle>
            <a:lvl1pPr indent="0" defTabSz="914400">
              <a:lnSpc>
                <a:spcPct val="100000"/>
              </a:lnSpc>
              <a:buNone/>
              <a:defRPr lang="en-US" sz="900" b="0" u="none" strike="noStrike">
                <a:solidFill>
                  <a:schemeClr val="lt1">
                    <a:tint val="75000"/>
                  </a:schemeClr>
                </a:solidFill>
                <a:effectLst/>
                <a:uFillTx/>
                <a:latin typeface="Amazon Ember Display"/>
              </a:defRPr>
            </a:lvl1pPr>
          </a:lstStyle>
          <a:p>
            <a:pPr indent="0" defTabSz="914400">
              <a:lnSpc>
                <a:spcPct val="100000"/>
              </a:lnSpc>
              <a:buNone/>
            </a:pPr>
            <a:r>
              <a:rPr lang="en-US" sz="900" b="0" u="none" strike="noStrike">
                <a:solidFill>
                  <a:schemeClr val="lt1">
                    <a:tint val="75000"/>
                  </a:schemeClr>
                </a:solidFill>
                <a:effectLst/>
                <a:uFillTx/>
                <a:latin typeface="Amazon Ember Display"/>
              </a:rPr>
              <a:t>&lt;date/time&gt;</a:t>
            </a:r>
            <a:endParaRPr lang="en-US" sz="900" b="0" u="none" strike="noStrike">
              <a:solidFill>
                <a:srgbClr val="FFFFFF"/>
              </a:solidFill>
              <a:effectLst/>
              <a:uFillTx/>
              <a:latin typeface="Times New Roman"/>
            </a:endParaRPr>
          </a:p>
        </p:txBody>
      </p:sp>
      <p:sp>
        <p:nvSpPr>
          <p:cNvPr id="815" name="PlaceHolder 3"/>
          <p:cNvSpPr>
            <a:spLocks noGrp="1"/>
          </p:cNvSpPr>
          <p:nvPr>
            <p:ph type="ftr" idx="197"/>
          </p:nvPr>
        </p:nvSpPr>
        <p:spPr>
          <a:xfrm>
            <a:off x="4038480" y="6953400"/>
            <a:ext cx="4114440" cy="364680"/>
          </a:xfrm>
          <a:prstGeom prst="rect">
            <a:avLst/>
          </a:prstGeom>
          <a:noFill/>
          <a:ln w="0">
            <a:noFill/>
          </a:ln>
        </p:spPr>
        <p:txBody>
          <a:bodyPr lIns="91440" tIns="45720" rIns="91440" bIns="45720" anchor="ctr">
            <a:noAutofit/>
          </a:bodyPr>
          <a:lstStyle>
            <a:lvl1pPr indent="0" algn="ctr">
              <a:buNone/>
              <a:defRPr lang="en-US" sz="1400" b="0" u="none" strike="noStrike">
                <a:solidFill>
                  <a:srgbClr val="FFFFFF"/>
                </a:solidFill>
                <a:effectLst/>
                <a:uFillTx/>
                <a:latin typeface="Times New Roman"/>
              </a:defRPr>
            </a:lvl1pPr>
          </a:lstStyle>
          <a:p>
            <a:pPr indent="0" algn="ctr">
              <a:buNone/>
            </a:pPr>
            <a:r>
              <a:rPr lang="en-US" sz="1400" b="0" u="none" strike="noStrike">
                <a:solidFill>
                  <a:srgbClr val="FFFFFF"/>
                </a:solidFill>
                <a:effectLst/>
                <a:uFillTx/>
                <a:latin typeface="Times New Roman"/>
              </a:rPr>
              <a:t>&lt;footer&gt;</a:t>
            </a:r>
          </a:p>
        </p:txBody>
      </p:sp>
      <p:sp>
        <p:nvSpPr>
          <p:cNvPr id="816" name="PlaceHolder 4"/>
          <p:cNvSpPr>
            <a:spLocks noGrp="1"/>
          </p:cNvSpPr>
          <p:nvPr>
            <p:ph type="sldNum" idx="198"/>
          </p:nvPr>
        </p:nvSpPr>
        <p:spPr>
          <a:xfrm>
            <a:off x="8929080" y="6289560"/>
            <a:ext cx="2742840" cy="364680"/>
          </a:xfrm>
          <a:prstGeom prst="rect">
            <a:avLst/>
          </a:prstGeom>
          <a:noFill/>
          <a:ln w="0">
            <a:noFill/>
          </a:ln>
        </p:spPr>
        <p:txBody>
          <a:bodyPr lIns="91440" tIns="45720" rIns="91440" bIns="45720" anchor="ctr">
            <a:noAutofit/>
          </a:bodyPr>
          <a:lstStyle>
            <a:lvl1pPr indent="0" algn="r" defTabSz="914400">
              <a:lnSpc>
                <a:spcPct val="100000"/>
              </a:lnSpc>
              <a:buNone/>
              <a:defRPr lang="en-US" sz="900" b="0" u="none" strike="noStrike">
                <a:solidFill>
                  <a:schemeClr val="lt2"/>
                </a:solidFill>
                <a:effectLst/>
                <a:uFillTx/>
                <a:latin typeface="Amazon Ember Display"/>
              </a:defRPr>
            </a:lvl1pPr>
          </a:lstStyle>
          <a:p>
            <a:pPr indent="0" algn="r" defTabSz="914400">
              <a:lnSpc>
                <a:spcPct val="100000"/>
              </a:lnSpc>
              <a:buNone/>
            </a:pPr>
            <a:fld id="{5F9843BD-B875-40F2-B53D-A021FE5A5A1C}" type="slidenum">
              <a:rPr lang="en-US" sz="900" b="0" u="none" strike="noStrike">
                <a:solidFill>
                  <a:schemeClr val="lt2"/>
                </a:solidFill>
                <a:effectLst/>
                <a:uFillTx/>
                <a:latin typeface="Amazon Ember Display"/>
              </a:rPr>
              <a:t>‹#›</a:t>
            </a:fld>
            <a:endParaRPr lang="en-US" sz="900" b="0" u="none" strike="noStrike">
              <a:solidFill>
                <a:srgbClr val="FFFFFF"/>
              </a:solidFill>
              <a:effectLst/>
              <a:uFillTx/>
              <a:latin typeface="Times New Roman"/>
            </a:endParaRPr>
          </a:p>
        </p:txBody>
      </p:sp>
      <p:sp>
        <p:nvSpPr>
          <p:cNvPr id="817" name="TextBox 4"/>
          <p:cNvSpPr/>
          <p:nvPr/>
        </p:nvSpPr>
        <p:spPr>
          <a:xfrm>
            <a:off x="1141200" y="6389640"/>
            <a:ext cx="4452158" cy="183212"/>
          </a:xfrm>
          <a:prstGeom prst="rect">
            <a:avLst/>
          </a:prstGeom>
          <a:noFill/>
          <a:ln w="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p>
            <a:pPr defTabSz="914400">
              <a:lnSpc>
                <a:spcPct val="100000"/>
              </a:lnSpc>
            </a:pPr>
            <a:r>
              <a:rPr lang="en-US" sz="600" b="0" u="none" strike="noStrike" dirty="0">
                <a:solidFill>
                  <a:schemeClr val="lt2"/>
                </a:solidFill>
                <a:effectLst/>
                <a:uFillTx/>
                <a:latin typeface="Amazon Ember Display"/>
              </a:rPr>
              <a:t>© </a:t>
            </a:r>
            <a:r>
              <a:rPr lang="en-US" sz="600" b="0" u="none" strike="noStrike" dirty="0">
                <a:solidFill>
                  <a:schemeClr val="tx1"/>
                </a:solidFill>
                <a:effectLst/>
                <a:uFillTx/>
                <a:latin typeface="Amazon Ember Display"/>
              </a:rPr>
              <a:t>2026</a:t>
            </a:r>
            <a:r>
              <a:rPr lang="en-US" sz="600" b="0" u="none" strike="noStrike" dirty="0">
                <a:solidFill>
                  <a:schemeClr val="lt2"/>
                </a:solidFill>
                <a:effectLst/>
                <a:uFillTx/>
                <a:latin typeface="Amazon Ember Display"/>
              </a:rPr>
              <a:t>, Amazon Web Services, Inc. or its affiliates. All rights reserved. Amazon Confidential and Trademark.</a:t>
            </a:r>
            <a:endParaRPr lang="en-US" sz="600" b="0" u="none" strike="noStrike" dirty="0">
              <a:solidFill>
                <a:srgbClr val="FFFFFF"/>
              </a:solidFill>
              <a:effectLst/>
              <a:uFillTx/>
              <a:latin typeface="Arial"/>
            </a:endParaRPr>
          </a:p>
        </p:txBody>
      </p:sp>
      <p:pic>
        <p:nvPicPr>
          <p:cNvPr id="818" name="Picture 2"/>
          <p:cNvPicPr/>
          <p:nvPr/>
        </p:nvPicPr>
        <p:blipFill>
          <a:blip r:embed="rId2"/>
          <a:stretch/>
        </p:blipFill>
        <p:spPr>
          <a:xfrm>
            <a:off x="595440" y="6338160"/>
            <a:ext cx="365400" cy="218520"/>
          </a:xfrm>
          <a:prstGeom prst="rect">
            <a:avLst/>
          </a:prstGeom>
          <a:noFill/>
          <a:ln w="0">
            <a:noFill/>
          </a:ln>
        </p:spPr>
      </p:pic>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blank" preserve="1">
  <p:cSld name="Default 32">
    <p:bg>
      <p:bgPr>
        <a:solidFill>
          <a:schemeClr val="dk1">
            <a:lumMod val="85000"/>
            <a:lumOff val="15000"/>
          </a:schemeClr>
        </a:solidFill>
        <a:effectLst/>
      </p:bgPr>
    </p:bg>
    <p:spTree>
      <p:nvGrpSpPr>
        <p:cNvPr id="1" name=""/>
        <p:cNvGrpSpPr/>
        <p:nvPr/>
      </p:nvGrpSpPr>
      <p:grpSpPr>
        <a:xfrm>
          <a:off x="0" y="0"/>
          <a:ext cx="0" cy="0"/>
          <a:chOff x="0" y="0"/>
          <a:chExt cx="0" cy="0"/>
        </a:xfrm>
      </p:grpSpPr>
      <p:pic>
        <p:nvPicPr>
          <p:cNvPr id="819" name="Picture 14"/>
          <p:cNvPicPr/>
          <p:nvPr/>
        </p:nvPicPr>
        <p:blipFill>
          <a:blip r:embed="rId2"/>
          <a:stretch/>
        </p:blipFill>
        <p:spPr>
          <a:xfrm>
            <a:off x="595440" y="6338160"/>
            <a:ext cx="365400" cy="218520"/>
          </a:xfrm>
          <a:prstGeom prst="rect">
            <a:avLst/>
          </a:prstGeom>
          <a:noFill/>
          <a:ln w="0">
            <a:noFill/>
          </a:ln>
        </p:spPr>
      </p:pic>
      <p:sp>
        <p:nvSpPr>
          <p:cNvPr id="820" name="TextBox 10"/>
          <p:cNvSpPr/>
          <p:nvPr/>
        </p:nvSpPr>
        <p:spPr>
          <a:xfrm>
            <a:off x="1141200" y="6389640"/>
            <a:ext cx="3936960" cy="184320"/>
          </a:xfrm>
          <a:prstGeom prst="rect">
            <a:avLst/>
          </a:prstGeom>
          <a:noFill/>
          <a:ln w="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p>
            <a:pPr defTabSz="914400">
              <a:lnSpc>
                <a:spcPct val="100000"/>
              </a:lnSpc>
            </a:pPr>
            <a:r>
              <a:rPr lang="en-US" sz="600" b="0" u="none" strike="noStrike">
                <a:solidFill>
                  <a:schemeClr val="lt2"/>
                </a:solidFill>
                <a:effectLst/>
                <a:uFillTx/>
                <a:latin typeface="Amazon Ember Display"/>
              </a:rPr>
              <a:t>© 2025, Amazon Web Services, Inc. or its affiliates. All rights reserved. Amazon Confidential and Trademark.</a:t>
            </a:r>
            <a:endParaRPr lang="en-US" sz="600" b="0" u="none" strike="noStrike">
              <a:solidFill>
                <a:srgbClr val="FFFFFF"/>
              </a:solidFill>
              <a:effectLst/>
              <a:uFillTx/>
              <a:latin typeface="Arial"/>
            </a:endParaRPr>
          </a:p>
        </p:txBody>
      </p:sp>
      <p:sp>
        <p:nvSpPr>
          <p:cNvPr id="821" name="Slide Number Placeholder 5"/>
          <p:cNvSpPr/>
          <p:nvPr/>
        </p:nvSpPr>
        <p:spPr>
          <a:xfrm>
            <a:off x="8929080" y="6289560"/>
            <a:ext cx="2742840" cy="364680"/>
          </a:xfrm>
          <a:prstGeom prst="rect">
            <a:avLst/>
          </a:prstGeom>
          <a:noFill/>
          <a:ln w="0">
            <a:noFill/>
          </a:ln>
        </p:spPr>
        <p:style>
          <a:lnRef idx="0">
            <a:scrgbClr r="0" g="0" b="0"/>
          </a:lnRef>
          <a:fillRef idx="0">
            <a:scrgbClr r="0" g="0" b="0"/>
          </a:fillRef>
          <a:effectRef idx="0">
            <a:scrgbClr r="0" g="0" b="0"/>
          </a:effectRef>
          <a:fontRef idx="minor"/>
        </p:style>
        <p:txBody>
          <a:bodyPr anchor="ctr">
            <a:noAutofit/>
          </a:bodyPr>
          <a:lstStyle/>
          <a:p>
            <a:pPr algn="r" defTabSz="914400">
              <a:lnSpc>
                <a:spcPct val="100000"/>
              </a:lnSpc>
            </a:pPr>
            <a:fld id="{1BF4EF38-CF6A-4C3D-99E5-C46C40915F9E}" type="slidenum">
              <a:rPr lang="en-US" sz="900" b="0" u="none" strike="noStrike">
                <a:solidFill>
                  <a:schemeClr val="lt2"/>
                </a:solidFill>
                <a:effectLst/>
                <a:uFillTx/>
                <a:latin typeface="Amazon Ember Display"/>
              </a:rPr>
              <a:t>‹#›</a:t>
            </a:fld>
            <a:endParaRPr lang="en-US" sz="900" b="0" u="none" strike="noStrike">
              <a:solidFill>
                <a:srgbClr val="FFFFFF"/>
              </a:solidFill>
              <a:effectLst/>
              <a:uFillTx/>
              <a:latin typeface="Arial"/>
            </a:endParaRPr>
          </a:p>
        </p:txBody>
      </p:sp>
      <p:pic>
        <p:nvPicPr>
          <p:cNvPr id="822" name="Picture 2"/>
          <p:cNvPicPr/>
          <p:nvPr/>
        </p:nvPicPr>
        <p:blipFill>
          <a:blip r:embed="rId3"/>
          <a:stretch/>
        </p:blipFill>
        <p:spPr>
          <a:xfrm>
            <a:off x="0" y="0"/>
            <a:ext cx="12191760" cy="6857640"/>
          </a:xfrm>
          <a:prstGeom prst="rect">
            <a:avLst/>
          </a:prstGeom>
          <a:noFill/>
          <a:ln w="0">
            <a:noFill/>
          </a:ln>
        </p:spPr>
      </p:pic>
      <p:sp>
        <p:nvSpPr>
          <p:cNvPr id="823" name="PlaceHolder 1"/>
          <p:cNvSpPr>
            <a:spLocks noGrp="1"/>
          </p:cNvSpPr>
          <p:nvPr>
            <p:ph type="title"/>
          </p:nvPr>
        </p:nvSpPr>
        <p:spPr>
          <a:xfrm>
            <a:off x="609480" y="2718000"/>
            <a:ext cx="7822800" cy="1421640"/>
          </a:xfrm>
          <a:prstGeom prst="rect">
            <a:avLst/>
          </a:prstGeom>
          <a:noFill/>
          <a:ln w="0">
            <a:noFill/>
          </a:ln>
        </p:spPr>
        <p:txBody>
          <a:bodyPr lIns="91440" tIns="45720" rIns="91440" bIns="45720" anchor="ctr">
            <a:noAutofit/>
          </a:bodyPr>
          <a:lstStyle/>
          <a:p>
            <a:pPr indent="0" defTabSz="914400">
              <a:lnSpc>
                <a:spcPct val="90000"/>
              </a:lnSpc>
              <a:buNone/>
            </a:pPr>
            <a:r>
              <a:rPr lang="en-US" sz="4800" b="0" u="none" strike="noStrike">
                <a:solidFill>
                  <a:schemeClr val="lt2"/>
                </a:solidFill>
                <a:effectLst/>
                <a:uFillTx/>
                <a:latin typeface="Amazon Ember Display"/>
                <a:ea typeface="Amazon Ember Display"/>
              </a:rPr>
              <a:t>Section layout: Enter section name here</a:t>
            </a:r>
            <a:endParaRPr lang="en-US" sz="4800" b="0" u="none" strike="noStrike">
              <a:solidFill>
                <a:schemeClr val="lt1"/>
              </a:solidFill>
              <a:effectLst/>
              <a:uFillTx/>
              <a:latin typeface="Calibri"/>
            </a:endParaRPr>
          </a:p>
        </p:txBody>
      </p:sp>
      <p:sp>
        <p:nvSpPr>
          <p:cNvPr id="824" name="PlaceHolder 2"/>
          <p:cNvSpPr>
            <a:spLocks noGrp="1"/>
          </p:cNvSpPr>
          <p:nvPr>
            <p:ph type="dt" idx="199"/>
          </p:nvPr>
        </p:nvSpPr>
        <p:spPr>
          <a:xfrm>
            <a:off x="838080" y="6953400"/>
            <a:ext cx="2742840" cy="364680"/>
          </a:xfrm>
          <a:prstGeom prst="rect">
            <a:avLst/>
          </a:prstGeom>
          <a:noFill/>
          <a:ln w="0">
            <a:noFill/>
          </a:ln>
        </p:spPr>
        <p:txBody>
          <a:bodyPr lIns="91440" tIns="45720" rIns="91440" bIns="45720" anchor="ctr">
            <a:noAutofit/>
          </a:bodyPr>
          <a:lstStyle>
            <a:lvl1pPr indent="0" defTabSz="914400">
              <a:lnSpc>
                <a:spcPct val="100000"/>
              </a:lnSpc>
              <a:buNone/>
              <a:defRPr lang="en-US" sz="900" b="0" u="none" strike="noStrike">
                <a:solidFill>
                  <a:schemeClr val="lt1">
                    <a:tint val="75000"/>
                  </a:schemeClr>
                </a:solidFill>
                <a:effectLst/>
                <a:uFillTx/>
                <a:latin typeface="Amazon Ember Display"/>
              </a:defRPr>
            </a:lvl1pPr>
          </a:lstStyle>
          <a:p>
            <a:pPr indent="0" defTabSz="914400">
              <a:lnSpc>
                <a:spcPct val="100000"/>
              </a:lnSpc>
              <a:buNone/>
            </a:pPr>
            <a:r>
              <a:rPr lang="en-US" sz="900" b="0" u="none" strike="noStrike">
                <a:solidFill>
                  <a:schemeClr val="lt1">
                    <a:tint val="75000"/>
                  </a:schemeClr>
                </a:solidFill>
                <a:effectLst/>
                <a:uFillTx/>
                <a:latin typeface="Amazon Ember Display"/>
              </a:rPr>
              <a:t>&lt;date/time&gt;</a:t>
            </a:r>
            <a:endParaRPr lang="en-US" sz="900" b="0" u="none" strike="noStrike">
              <a:solidFill>
                <a:srgbClr val="FFFFFF"/>
              </a:solidFill>
              <a:effectLst/>
              <a:uFillTx/>
              <a:latin typeface="Times New Roman"/>
            </a:endParaRPr>
          </a:p>
        </p:txBody>
      </p:sp>
      <p:sp>
        <p:nvSpPr>
          <p:cNvPr id="825" name="PlaceHolder 3"/>
          <p:cNvSpPr>
            <a:spLocks noGrp="1"/>
          </p:cNvSpPr>
          <p:nvPr>
            <p:ph type="ftr" idx="200"/>
          </p:nvPr>
        </p:nvSpPr>
        <p:spPr>
          <a:xfrm>
            <a:off x="4038480" y="6953400"/>
            <a:ext cx="4114440" cy="364680"/>
          </a:xfrm>
          <a:prstGeom prst="rect">
            <a:avLst/>
          </a:prstGeom>
          <a:noFill/>
          <a:ln w="0">
            <a:noFill/>
          </a:ln>
        </p:spPr>
        <p:txBody>
          <a:bodyPr lIns="91440" tIns="45720" rIns="91440" bIns="45720" anchor="ctr">
            <a:noAutofit/>
          </a:bodyPr>
          <a:lstStyle>
            <a:lvl1pPr indent="0" algn="ctr">
              <a:buNone/>
              <a:defRPr lang="en-US" sz="1400" b="0" u="none" strike="noStrike">
                <a:solidFill>
                  <a:srgbClr val="FFFFFF"/>
                </a:solidFill>
                <a:effectLst/>
                <a:uFillTx/>
                <a:latin typeface="Times New Roman"/>
              </a:defRPr>
            </a:lvl1pPr>
          </a:lstStyle>
          <a:p>
            <a:pPr indent="0" algn="ctr">
              <a:buNone/>
            </a:pPr>
            <a:r>
              <a:rPr lang="en-US" sz="1400" b="0" u="none" strike="noStrike">
                <a:solidFill>
                  <a:srgbClr val="FFFFFF"/>
                </a:solidFill>
                <a:effectLst/>
                <a:uFillTx/>
                <a:latin typeface="Times New Roman"/>
              </a:rPr>
              <a:t>&lt;footer&gt;</a:t>
            </a:r>
          </a:p>
        </p:txBody>
      </p:sp>
      <p:sp>
        <p:nvSpPr>
          <p:cNvPr id="826" name="PlaceHolder 4"/>
          <p:cNvSpPr>
            <a:spLocks noGrp="1"/>
          </p:cNvSpPr>
          <p:nvPr>
            <p:ph type="sldNum" idx="201"/>
          </p:nvPr>
        </p:nvSpPr>
        <p:spPr>
          <a:xfrm>
            <a:off x="8929080" y="6289560"/>
            <a:ext cx="2742840" cy="364680"/>
          </a:xfrm>
          <a:prstGeom prst="rect">
            <a:avLst/>
          </a:prstGeom>
          <a:noFill/>
          <a:ln w="0">
            <a:noFill/>
          </a:ln>
        </p:spPr>
        <p:txBody>
          <a:bodyPr lIns="91440" tIns="45720" rIns="91440" bIns="45720" anchor="ctr">
            <a:noAutofit/>
          </a:bodyPr>
          <a:lstStyle>
            <a:lvl1pPr indent="0" algn="r" defTabSz="914400">
              <a:lnSpc>
                <a:spcPct val="100000"/>
              </a:lnSpc>
              <a:buNone/>
              <a:defRPr lang="en-US" sz="900" b="0" u="none" strike="noStrike">
                <a:solidFill>
                  <a:schemeClr val="lt1"/>
                </a:solidFill>
                <a:effectLst/>
                <a:uFillTx/>
                <a:latin typeface="Amazon Ember Display"/>
              </a:defRPr>
            </a:lvl1pPr>
          </a:lstStyle>
          <a:p>
            <a:pPr indent="0" algn="r" defTabSz="914400">
              <a:lnSpc>
                <a:spcPct val="100000"/>
              </a:lnSpc>
              <a:buNone/>
            </a:pPr>
            <a:fld id="{8ACABB17-BC33-4FFE-A6D9-A65289314CA2}" type="slidenum">
              <a:rPr lang="en-US" sz="900" b="0" u="none" strike="noStrike">
                <a:solidFill>
                  <a:schemeClr val="lt1"/>
                </a:solidFill>
                <a:effectLst/>
                <a:uFillTx/>
                <a:latin typeface="Amazon Ember Display"/>
              </a:rPr>
              <a:t>‹#›</a:t>
            </a:fld>
            <a:endParaRPr lang="en-US" sz="900" b="0" u="none" strike="noStrike">
              <a:solidFill>
                <a:srgbClr val="FFFFFF"/>
              </a:solidFill>
              <a:effectLst/>
              <a:uFillTx/>
              <a:latin typeface="Times New Roman"/>
            </a:endParaRPr>
          </a:p>
        </p:txBody>
      </p:sp>
      <p:sp>
        <p:nvSpPr>
          <p:cNvPr id="827" name="TextBox 11"/>
          <p:cNvSpPr/>
          <p:nvPr/>
        </p:nvSpPr>
        <p:spPr>
          <a:xfrm>
            <a:off x="1141200" y="6389640"/>
            <a:ext cx="4452158" cy="183212"/>
          </a:xfrm>
          <a:prstGeom prst="rect">
            <a:avLst/>
          </a:prstGeom>
          <a:noFill/>
          <a:ln w="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p>
            <a:pPr defTabSz="914400">
              <a:lnSpc>
                <a:spcPct val="100000"/>
              </a:lnSpc>
            </a:pPr>
            <a:r>
              <a:rPr lang="en-US" sz="600" b="0" u="none" strike="noStrike" dirty="0">
                <a:solidFill>
                  <a:schemeClr val="lt2"/>
                </a:solidFill>
                <a:effectLst/>
                <a:uFillTx/>
                <a:latin typeface="Amazon Ember Display"/>
              </a:rPr>
              <a:t>© </a:t>
            </a:r>
            <a:r>
              <a:rPr lang="en-US" sz="600" b="0" u="none" strike="noStrike" dirty="0">
                <a:solidFill>
                  <a:schemeClr val="tx1"/>
                </a:solidFill>
                <a:effectLst/>
                <a:uFillTx/>
                <a:latin typeface="Amazon Ember Display"/>
              </a:rPr>
              <a:t>2026</a:t>
            </a:r>
            <a:r>
              <a:rPr lang="en-US" sz="600" b="0" u="none" strike="noStrike" dirty="0">
                <a:solidFill>
                  <a:schemeClr val="lt2"/>
                </a:solidFill>
                <a:effectLst/>
                <a:uFillTx/>
                <a:latin typeface="Amazon Ember Display"/>
              </a:rPr>
              <a:t>, Amazon Web Services, Inc. or its affiliates. All rights reserved. Amazon Confidential and Trademark.</a:t>
            </a:r>
            <a:endParaRPr lang="en-US" sz="600" b="0" u="none" strike="noStrike" dirty="0">
              <a:solidFill>
                <a:srgbClr val="FFFFFF"/>
              </a:solidFill>
              <a:effectLst/>
              <a:uFillTx/>
              <a:latin typeface="Arial"/>
            </a:endParaRPr>
          </a:p>
        </p:txBody>
      </p:sp>
      <p:pic>
        <p:nvPicPr>
          <p:cNvPr id="828" name="Picture 3"/>
          <p:cNvPicPr/>
          <p:nvPr/>
        </p:nvPicPr>
        <p:blipFill>
          <a:blip r:embed="rId2"/>
          <a:stretch/>
        </p:blipFill>
        <p:spPr>
          <a:xfrm>
            <a:off x="595440" y="6338160"/>
            <a:ext cx="365400" cy="218520"/>
          </a:xfrm>
          <a:prstGeom prst="rect">
            <a:avLst/>
          </a:prstGeom>
          <a:noFill/>
          <a:ln w="0">
            <a:noFill/>
          </a:ln>
        </p:spPr>
      </p:pic>
      <p:sp>
        <p:nvSpPr>
          <p:cNvPr id="829" name="PlaceHolder 5"/>
          <p:cNvSpPr>
            <a:spLocks noGrp="1"/>
          </p:cNvSpPr>
          <p:nvPr>
            <p:ph type="body"/>
          </p:nvPr>
        </p:nvSpPr>
        <p:spPr>
          <a:xfrm>
            <a:off x="609480" y="1604520"/>
            <a:ext cx="10972440" cy="3977280"/>
          </a:xfrm>
          <a:prstGeom prst="rect">
            <a:avLst/>
          </a:prstGeom>
          <a:noFill/>
          <a:ln w="0">
            <a:noFill/>
          </a:ln>
        </p:spPr>
        <p:txBody>
          <a:bodyPr lIns="0" tIns="0" rIns="0" bIns="0" anchor="t">
            <a:normAutofit/>
          </a:bodyPr>
          <a:lstStyle/>
          <a:p>
            <a:pPr marL="432000" indent="-324000">
              <a:lnSpc>
                <a:spcPct val="90000"/>
              </a:lnSpc>
              <a:spcBef>
                <a:spcPts val="1417"/>
              </a:spcBef>
              <a:buClr>
                <a:srgbClr val="FFFFFF"/>
              </a:buClr>
              <a:buSzPct val="45000"/>
              <a:buFont typeface="Wingdings" charset="2"/>
              <a:buChar char=""/>
            </a:pPr>
            <a:r>
              <a:rPr lang="en-US" sz="2800" b="0" u="none" strike="noStrike">
                <a:solidFill>
                  <a:schemeClr val="lt1"/>
                </a:solidFill>
                <a:effectLst/>
                <a:uFillTx/>
                <a:latin typeface="Amazon Ember Display"/>
              </a:rPr>
              <a:t>Click to edit the outline text format</a:t>
            </a:r>
          </a:p>
          <a:p>
            <a:pPr marL="864000" lvl="1" indent="-324000">
              <a:lnSpc>
                <a:spcPct val="90000"/>
              </a:lnSpc>
              <a:spcBef>
                <a:spcPts val="1134"/>
              </a:spcBef>
              <a:buClr>
                <a:srgbClr val="FFFFFF"/>
              </a:buClr>
              <a:buSzPct val="75000"/>
              <a:buFont typeface="Symbol" charset="2"/>
              <a:buChar char=""/>
            </a:pPr>
            <a:r>
              <a:rPr lang="en-US" sz="2000" b="0" u="none" strike="noStrike">
                <a:solidFill>
                  <a:schemeClr val="lt1"/>
                </a:solidFill>
                <a:effectLst/>
                <a:uFillTx/>
                <a:latin typeface="Amazon Ember Display"/>
              </a:rPr>
              <a:t>Second Outline Level</a:t>
            </a:r>
          </a:p>
          <a:p>
            <a:pPr marL="1296000" lvl="2" indent="-288000">
              <a:lnSpc>
                <a:spcPct val="90000"/>
              </a:lnSpc>
              <a:spcBef>
                <a:spcPts val="850"/>
              </a:spcBef>
              <a:buClr>
                <a:srgbClr val="FFFFFF"/>
              </a:buClr>
              <a:buSzPct val="45000"/>
              <a:buFont typeface="Wingdings" charset="2"/>
              <a:buChar char=""/>
            </a:pPr>
            <a:r>
              <a:rPr lang="en-US" sz="1800" b="0" u="none" strike="noStrike">
                <a:solidFill>
                  <a:schemeClr val="lt1"/>
                </a:solidFill>
                <a:effectLst/>
                <a:uFillTx/>
                <a:latin typeface="Amazon Ember Display"/>
              </a:rPr>
              <a:t>Third Outline Level</a:t>
            </a:r>
          </a:p>
          <a:p>
            <a:pPr marL="1728000" lvl="3" indent="-216000">
              <a:lnSpc>
                <a:spcPct val="90000"/>
              </a:lnSpc>
              <a:spcBef>
                <a:spcPts val="567"/>
              </a:spcBef>
              <a:buClr>
                <a:srgbClr val="FFFFFF"/>
              </a:buClr>
              <a:buSzPct val="75000"/>
              <a:buFont typeface="Symbol" charset="2"/>
              <a:buChar char=""/>
            </a:pPr>
            <a:r>
              <a:rPr lang="en-US" sz="1800" b="0" u="none" strike="noStrike">
                <a:solidFill>
                  <a:schemeClr val="lt1"/>
                </a:solidFill>
                <a:effectLst/>
                <a:uFillTx/>
                <a:latin typeface="Amazon Ember Display"/>
              </a:rPr>
              <a:t>Fourth Outline Level</a:t>
            </a:r>
          </a:p>
          <a:p>
            <a:pPr marL="2160000" lvl="4" indent="-216000">
              <a:lnSpc>
                <a:spcPct val="90000"/>
              </a:lnSpc>
              <a:spcBef>
                <a:spcPts val="283"/>
              </a:spcBef>
              <a:buClr>
                <a:srgbClr val="FFFFFF"/>
              </a:buClr>
              <a:buSzPct val="45000"/>
              <a:buFont typeface="Wingdings" charset="2"/>
              <a:buChar char=""/>
            </a:pPr>
            <a:r>
              <a:rPr lang="en-US" sz="2000" b="0" u="none" strike="noStrike">
                <a:solidFill>
                  <a:schemeClr val="lt1"/>
                </a:solidFill>
                <a:effectLst/>
                <a:uFillTx/>
                <a:latin typeface="Amazon Ember Display"/>
              </a:rPr>
              <a:t>Fifth Outline Level</a:t>
            </a:r>
          </a:p>
          <a:p>
            <a:pPr marL="2592000" lvl="5" indent="-216000">
              <a:lnSpc>
                <a:spcPct val="90000"/>
              </a:lnSpc>
              <a:spcBef>
                <a:spcPts val="283"/>
              </a:spcBef>
              <a:buClr>
                <a:srgbClr val="FFFFFF"/>
              </a:buClr>
              <a:buSzPct val="45000"/>
              <a:buFont typeface="Wingdings" charset="2"/>
              <a:buChar char=""/>
            </a:pPr>
            <a:r>
              <a:rPr lang="en-US" sz="2000" b="0" u="none" strike="noStrike">
                <a:solidFill>
                  <a:schemeClr val="lt1"/>
                </a:solidFill>
                <a:effectLst/>
                <a:uFillTx/>
                <a:latin typeface="Amazon Ember Display"/>
              </a:rPr>
              <a:t>Sixth Outline Level</a:t>
            </a:r>
          </a:p>
          <a:p>
            <a:pPr marL="3024000" lvl="6" indent="-216000">
              <a:lnSpc>
                <a:spcPct val="90000"/>
              </a:lnSpc>
              <a:spcBef>
                <a:spcPts val="283"/>
              </a:spcBef>
              <a:buClr>
                <a:srgbClr val="FFFFFF"/>
              </a:buClr>
              <a:buSzPct val="45000"/>
              <a:buFont typeface="Wingdings" charset="2"/>
              <a:buChar char=""/>
            </a:pPr>
            <a:r>
              <a:rPr lang="en-US" sz="2000" b="0" u="none" strike="noStrike">
                <a:solidFill>
                  <a:schemeClr val="lt1"/>
                </a:solidFill>
                <a:effectLst/>
                <a:uFillTx/>
                <a:latin typeface="Amazon Ember Display"/>
              </a:rPr>
              <a:t>Seventh Outline Level</a:t>
            </a: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blank" preserve="1">
  <p:cSld name="Default 33">
    <p:bg>
      <p:bgPr>
        <a:solidFill>
          <a:schemeClr val="dk1">
            <a:lumMod val="85000"/>
            <a:lumOff val="15000"/>
          </a:schemeClr>
        </a:solidFill>
        <a:effectLst/>
      </p:bgPr>
    </p:bg>
    <p:spTree>
      <p:nvGrpSpPr>
        <p:cNvPr id="1" name=""/>
        <p:cNvGrpSpPr/>
        <p:nvPr/>
      </p:nvGrpSpPr>
      <p:grpSpPr>
        <a:xfrm>
          <a:off x="0" y="0"/>
          <a:ext cx="0" cy="0"/>
          <a:chOff x="0" y="0"/>
          <a:chExt cx="0" cy="0"/>
        </a:xfrm>
      </p:grpSpPr>
      <p:pic>
        <p:nvPicPr>
          <p:cNvPr id="830" name="Picture 14"/>
          <p:cNvPicPr/>
          <p:nvPr/>
        </p:nvPicPr>
        <p:blipFill>
          <a:blip r:embed="rId2"/>
          <a:stretch/>
        </p:blipFill>
        <p:spPr>
          <a:xfrm>
            <a:off x="595440" y="6338160"/>
            <a:ext cx="365400" cy="218520"/>
          </a:xfrm>
          <a:prstGeom prst="rect">
            <a:avLst/>
          </a:prstGeom>
          <a:noFill/>
          <a:ln w="0">
            <a:noFill/>
          </a:ln>
        </p:spPr>
      </p:pic>
      <p:sp>
        <p:nvSpPr>
          <p:cNvPr id="831" name="TextBox 10"/>
          <p:cNvSpPr/>
          <p:nvPr/>
        </p:nvSpPr>
        <p:spPr>
          <a:xfrm>
            <a:off x="1141200" y="6389640"/>
            <a:ext cx="3936960" cy="184320"/>
          </a:xfrm>
          <a:prstGeom prst="rect">
            <a:avLst/>
          </a:prstGeom>
          <a:noFill/>
          <a:ln w="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p>
            <a:pPr defTabSz="914400">
              <a:lnSpc>
                <a:spcPct val="100000"/>
              </a:lnSpc>
            </a:pPr>
            <a:r>
              <a:rPr lang="en-US" sz="600" b="0" u="none" strike="noStrike">
                <a:solidFill>
                  <a:schemeClr val="lt2"/>
                </a:solidFill>
                <a:effectLst/>
                <a:uFillTx/>
                <a:latin typeface="Amazon Ember Display"/>
              </a:rPr>
              <a:t>© 2025, Amazon Web Services, Inc. or its affiliates. All rights reserved. Amazon Confidential and Trademark.</a:t>
            </a:r>
            <a:endParaRPr lang="en-US" sz="600" b="0" u="none" strike="noStrike">
              <a:solidFill>
                <a:srgbClr val="FFFFFF"/>
              </a:solidFill>
              <a:effectLst/>
              <a:uFillTx/>
              <a:latin typeface="Arial"/>
            </a:endParaRPr>
          </a:p>
        </p:txBody>
      </p:sp>
      <p:sp>
        <p:nvSpPr>
          <p:cNvPr id="832" name="Slide Number Placeholder 5"/>
          <p:cNvSpPr/>
          <p:nvPr/>
        </p:nvSpPr>
        <p:spPr>
          <a:xfrm>
            <a:off x="8929080" y="6289560"/>
            <a:ext cx="2742840" cy="364680"/>
          </a:xfrm>
          <a:prstGeom prst="rect">
            <a:avLst/>
          </a:prstGeom>
          <a:noFill/>
          <a:ln w="0">
            <a:noFill/>
          </a:ln>
        </p:spPr>
        <p:style>
          <a:lnRef idx="0">
            <a:scrgbClr r="0" g="0" b="0"/>
          </a:lnRef>
          <a:fillRef idx="0">
            <a:scrgbClr r="0" g="0" b="0"/>
          </a:fillRef>
          <a:effectRef idx="0">
            <a:scrgbClr r="0" g="0" b="0"/>
          </a:effectRef>
          <a:fontRef idx="minor"/>
        </p:style>
        <p:txBody>
          <a:bodyPr anchor="ctr">
            <a:noAutofit/>
          </a:bodyPr>
          <a:lstStyle/>
          <a:p>
            <a:pPr algn="r" defTabSz="914400">
              <a:lnSpc>
                <a:spcPct val="100000"/>
              </a:lnSpc>
            </a:pPr>
            <a:fld id="{92CDA66B-687C-4F66-83B0-BBEDC0165A53}" type="slidenum">
              <a:rPr lang="en-US" sz="900" b="0" u="none" strike="noStrike">
                <a:solidFill>
                  <a:schemeClr val="lt2"/>
                </a:solidFill>
                <a:effectLst/>
                <a:uFillTx/>
                <a:latin typeface="Amazon Ember Display"/>
              </a:rPr>
              <a:t>‹#›</a:t>
            </a:fld>
            <a:endParaRPr lang="en-US" sz="900" b="0" u="none" strike="noStrike">
              <a:solidFill>
                <a:srgbClr val="FFFFFF"/>
              </a:solidFill>
              <a:effectLst/>
              <a:uFillTx/>
              <a:latin typeface="Arial"/>
            </a:endParaRPr>
          </a:p>
        </p:txBody>
      </p:sp>
      <p:pic>
        <p:nvPicPr>
          <p:cNvPr id="833" name="Picture 3"/>
          <p:cNvPicPr/>
          <p:nvPr/>
        </p:nvPicPr>
        <p:blipFill>
          <a:blip r:embed="rId3"/>
          <a:stretch/>
        </p:blipFill>
        <p:spPr>
          <a:xfrm>
            <a:off x="0" y="0"/>
            <a:ext cx="12191760" cy="6857640"/>
          </a:xfrm>
          <a:prstGeom prst="rect">
            <a:avLst/>
          </a:prstGeom>
          <a:noFill/>
          <a:ln w="0">
            <a:noFill/>
          </a:ln>
        </p:spPr>
      </p:pic>
      <p:sp>
        <p:nvSpPr>
          <p:cNvPr id="834" name="PlaceHolder 1"/>
          <p:cNvSpPr>
            <a:spLocks noGrp="1"/>
          </p:cNvSpPr>
          <p:nvPr>
            <p:ph type="body"/>
          </p:nvPr>
        </p:nvSpPr>
        <p:spPr>
          <a:xfrm>
            <a:off x="609480" y="5262120"/>
            <a:ext cx="3796920" cy="369000"/>
          </a:xfrm>
          <a:prstGeom prst="rect">
            <a:avLst/>
          </a:prstGeom>
          <a:noFill/>
          <a:ln w="0">
            <a:noFill/>
          </a:ln>
        </p:spPr>
        <p:txBody>
          <a:bodyPr lIns="0" tIns="45720" rIns="0" bIns="45720" anchor="t">
            <a:noAutofit/>
          </a:bodyPr>
          <a:lstStyle/>
          <a:p>
            <a:pPr indent="0" defTabSz="914400">
              <a:lnSpc>
                <a:spcPct val="90000"/>
              </a:lnSpc>
              <a:spcBef>
                <a:spcPts val="1001"/>
              </a:spcBef>
              <a:buNone/>
              <a:tabLst>
                <a:tab pos="0" algn="l"/>
              </a:tabLst>
            </a:pPr>
            <a:r>
              <a:rPr lang="en-US" sz="2000" b="0" u="none" strike="noStrike">
                <a:solidFill>
                  <a:schemeClr val="lt2"/>
                </a:solidFill>
                <a:effectLst/>
                <a:uFillTx/>
                <a:latin typeface="Amazon Ember Display"/>
                <a:ea typeface="Amazon Ember Display"/>
              </a:rPr>
              <a:t>Speaker name (pronouns)</a:t>
            </a:r>
            <a:endParaRPr lang="en-US" sz="2000" b="0" u="none" strike="noStrike">
              <a:solidFill>
                <a:schemeClr val="lt1"/>
              </a:solidFill>
              <a:effectLst/>
              <a:uFillTx/>
              <a:latin typeface="Amazon Ember Display"/>
            </a:endParaRPr>
          </a:p>
        </p:txBody>
      </p:sp>
      <p:sp>
        <p:nvSpPr>
          <p:cNvPr id="835" name="Rounded Rectangle 20"/>
          <p:cNvSpPr/>
          <p:nvPr/>
        </p:nvSpPr>
        <p:spPr>
          <a:xfrm>
            <a:off x="609480" y="304920"/>
            <a:ext cx="2993400" cy="288720"/>
          </a:xfrm>
          <a:prstGeom prst="roundRect">
            <a:avLst>
              <a:gd name="adj" fmla="val 16667"/>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p:style>
        <p:txBody>
          <a:bodyPr lIns="45720" rIns="45720" bIns="45000" anchor="ctr">
            <a:noAutofit/>
          </a:bodyPr>
          <a:lstStyle/>
          <a:p>
            <a:pPr algn="ctr" defTabSz="914400">
              <a:lnSpc>
                <a:spcPct val="100000"/>
              </a:lnSpc>
            </a:pPr>
            <a:endParaRPr lang="en-US" sz="1800" b="0" u="none" strike="noStrike">
              <a:solidFill>
                <a:schemeClr val="lt1"/>
              </a:solidFill>
              <a:effectLst/>
              <a:uFillTx/>
              <a:latin typeface="Amazon Ember Display"/>
            </a:endParaRPr>
          </a:p>
        </p:txBody>
      </p:sp>
      <p:sp>
        <p:nvSpPr>
          <p:cNvPr id="836" name="PlaceHolder 2"/>
          <p:cNvSpPr>
            <a:spLocks noGrp="1"/>
          </p:cNvSpPr>
          <p:nvPr>
            <p:ph type="body"/>
          </p:nvPr>
        </p:nvSpPr>
        <p:spPr>
          <a:xfrm>
            <a:off x="672840" y="331920"/>
            <a:ext cx="6476760" cy="230400"/>
          </a:xfrm>
          <a:prstGeom prst="rect">
            <a:avLst/>
          </a:prstGeom>
          <a:noFill/>
          <a:ln w="0">
            <a:noFill/>
          </a:ln>
        </p:spPr>
        <p:txBody>
          <a:bodyPr lIns="0" tIns="45720" rIns="0" bIns="45720" anchor="t">
            <a:noAutofit/>
          </a:bodyPr>
          <a:lstStyle/>
          <a:p>
            <a:pPr indent="0" defTabSz="914400">
              <a:lnSpc>
                <a:spcPct val="90000"/>
              </a:lnSpc>
              <a:spcBef>
                <a:spcPts val="1001"/>
              </a:spcBef>
              <a:buNone/>
              <a:tabLst>
                <a:tab pos="0" algn="l"/>
              </a:tabLst>
            </a:pPr>
            <a:r>
              <a:rPr lang="en-US" sz="1000" b="0" u="none" strike="noStrike" cap="all" spc="201">
                <a:solidFill>
                  <a:schemeClr val="lt2"/>
                </a:solidFill>
                <a:effectLst/>
                <a:uFillTx/>
                <a:latin typeface="Amazon Ember Mono"/>
                <a:ea typeface="Amazon Ember Mono"/>
              </a:rPr>
              <a:t>Enter session ID if required</a:t>
            </a:r>
            <a:endParaRPr lang="en-US" sz="1000" b="0" u="none" strike="noStrike">
              <a:solidFill>
                <a:schemeClr val="lt1"/>
              </a:solidFill>
              <a:effectLst/>
              <a:uFillTx/>
              <a:latin typeface="Amazon Ember Display"/>
            </a:endParaRPr>
          </a:p>
        </p:txBody>
      </p:sp>
      <p:sp>
        <p:nvSpPr>
          <p:cNvPr id="837" name="PlaceHolder 3"/>
          <p:cNvSpPr>
            <a:spLocks noGrp="1"/>
          </p:cNvSpPr>
          <p:nvPr>
            <p:ph type="body"/>
          </p:nvPr>
        </p:nvSpPr>
        <p:spPr>
          <a:xfrm>
            <a:off x="609480" y="5674680"/>
            <a:ext cx="3796920" cy="535320"/>
          </a:xfrm>
          <a:prstGeom prst="rect">
            <a:avLst/>
          </a:prstGeom>
          <a:noFill/>
          <a:ln w="0">
            <a:noFill/>
          </a:ln>
        </p:spPr>
        <p:txBody>
          <a:bodyPr lIns="0" tIns="45720" rIns="0" bIns="45720" anchor="t">
            <a:noAutofit/>
          </a:bodyPr>
          <a:lstStyle/>
          <a:p>
            <a:pPr indent="0" defTabSz="914400">
              <a:lnSpc>
                <a:spcPct val="90000"/>
              </a:lnSpc>
              <a:spcBef>
                <a:spcPts val="1001"/>
              </a:spcBef>
              <a:spcAft>
                <a:spcPts val="300"/>
              </a:spcAft>
              <a:buNone/>
              <a:tabLst>
                <a:tab pos="0" algn="l"/>
              </a:tabLst>
            </a:pPr>
            <a:r>
              <a:rPr lang="en-US" sz="1600" b="0" u="none" strike="noStrike">
                <a:solidFill>
                  <a:schemeClr val="lt2"/>
                </a:solidFill>
                <a:effectLst/>
                <a:uFillTx/>
                <a:latin typeface="Amazon Ember Display"/>
                <a:ea typeface="Amazon Ember Display"/>
              </a:rPr>
              <a:t>Speaker job title</a:t>
            </a:r>
            <a:br>
              <a:rPr sz="1600"/>
            </a:br>
            <a:r>
              <a:rPr lang="en-US" sz="1600" b="0" u="none" strike="noStrike">
                <a:solidFill>
                  <a:schemeClr val="lt2"/>
                </a:solidFill>
                <a:effectLst/>
                <a:uFillTx/>
                <a:latin typeface="Amazon Ember Display"/>
                <a:ea typeface="Amazon Ember Display"/>
              </a:rPr>
              <a:t>Speaker company</a:t>
            </a:r>
            <a:endParaRPr lang="en-US" sz="1600" b="0" u="none" strike="noStrike">
              <a:solidFill>
                <a:schemeClr val="lt1"/>
              </a:solidFill>
              <a:effectLst/>
              <a:uFillTx/>
              <a:latin typeface="Amazon Ember Display"/>
            </a:endParaRPr>
          </a:p>
        </p:txBody>
      </p:sp>
      <p:sp>
        <p:nvSpPr>
          <p:cNvPr id="838" name="TextBox 7"/>
          <p:cNvSpPr/>
          <p:nvPr/>
        </p:nvSpPr>
        <p:spPr>
          <a:xfrm>
            <a:off x="504360" y="6389640"/>
            <a:ext cx="4452158" cy="183212"/>
          </a:xfrm>
          <a:prstGeom prst="rect">
            <a:avLst/>
          </a:prstGeom>
          <a:noFill/>
          <a:ln w="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p>
            <a:pPr defTabSz="914400">
              <a:lnSpc>
                <a:spcPct val="100000"/>
              </a:lnSpc>
            </a:pPr>
            <a:r>
              <a:rPr lang="en-US" sz="600" b="0" u="none" strike="noStrike" dirty="0">
                <a:solidFill>
                  <a:schemeClr val="lt2"/>
                </a:solidFill>
                <a:effectLst/>
                <a:uFillTx/>
                <a:latin typeface="Amazon Ember Display"/>
              </a:rPr>
              <a:t>© </a:t>
            </a:r>
            <a:r>
              <a:rPr lang="en-US" sz="600" b="0" u="none" strike="noStrike" dirty="0">
                <a:solidFill>
                  <a:schemeClr val="tx1"/>
                </a:solidFill>
                <a:effectLst/>
                <a:uFillTx/>
                <a:latin typeface="Amazon Ember Display"/>
              </a:rPr>
              <a:t>2026</a:t>
            </a:r>
            <a:r>
              <a:rPr lang="en-US" sz="600" b="0" u="none" strike="noStrike" dirty="0">
                <a:solidFill>
                  <a:schemeClr val="lt2"/>
                </a:solidFill>
                <a:effectLst/>
                <a:uFillTx/>
                <a:latin typeface="Amazon Ember Display"/>
              </a:rPr>
              <a:t>, Amazon Web Services, Inc. or its affiliates. All rights reserved. Amazon Confidential and Trademark.</a:t>
            </a:r>
            <a:endParaRPr lang="en-US" sz="600" b="0" u="none" strike="noStrike" dirty="0">
              <a:solidFill>
                <a:srgbClr val="FFFFFF"/>
              </a:solidFill>
              <a:effectLst/>
              <a:uFillTx/>
              <a:latin typeface="Arial"/>
            </a:endParaRPr>
          </a:p>
        </p:txBody>
      </p:sp>
      <p:sp>
        <p:nvSpPr>
          <p:cNvPr id="839" name="TextBox 21"/>
          <p:cNvSpPr/>
          <p:nvPr/>
        </p:nvSpPr>
        <p:spPr>
          <a:xfrm>
            <a:off x="-135720" y="2471760"/>
            <a:ext cx="360" cy="369000"/>
          </a:xfrm>
          <a:prstGeom prst="rect">
            <a:avLst/>
          </a:prstGeom>
          <a:noFill/>
          <a:ln w="0">
            <a:noFill/>
          </a:ln>
        </p:spPr>
        <p:style>
          <a:lnRef idx="0">
            <a:scrgbClr r="0" g="0" b="0"/>
          </a:lnRef>
          <a:fillRef idx="0">
            <a:scrgbClr r="0" g="0" b="0"/>
          </a:fillRef>
          <a:effectRef idx="0">
            <a:scrgbClr r="0" g="0" b="0"/>
          </a:effectRef>
          <a:fontRef idx="minor"/>
        </p:style>
        <p:txBody>
          <a:bodyPr wrap="none" lIns="0" tIns="45000" rIns="0" bIns="45000" anchor="t">
            <a:spAutoFit/>
          </a:bodyPr>
          <a:lstStyle/>
          <a:p>
            <a:pPr defTabSz="914400">
              <a:lnSpc>
                <a:spcPct val="100000"/>
              </a:lnSpc>
            </a:pPr>
            <a:endParaRPr lang="en-US" sz="1800" b="0" u="none" strike="noStrike">
              <a:solidFill>
                <a:schemeClr val="lt1"/>
              </a:solidFill>
              <a:effectLst/>
              <a:uFillTx/>
              <a:latin typeface="Amazon Ember Display"/>
            </a:endParaRPr>
          </a:p>
        </p:txBody>
      </p:sp>
      <p:sp>
        <p:nvSpPr>
          <p:cNvPr id="840" name="PlaceHolder 4"/>
          <p:cNvSpPr>
            <a:spLocks noGrp="1"/>
          </p:cNvSpPr>
          <p:nvPr>
            <p:ph type="title"/>
          </p:nvPr>
        </p:nvSpPr>
        <p:spPr>
          <a:xfrm>
            <a:off x="489240" y="928440"/>
            <a:ext cx="6460560" cy="923040"/>
          </a:xfrm>
          <a:prstGeom prst="rect">
            <a:avLst/>
          </a:prstGeom>
          <a:noFill/>
          <a:ln w="0">
            <a:noFill/>
          </a:ln>
        </p:spPr>
        <p:txBody>
          <a:bodyPr lIns="91440" tIns="45720" rIns="91440" bIns="45720" anchor="t">
            <a:noAutofit/>
          </a:bodyPr>
          <a:lstStyle/>
          <a:p>
            <a:pPr indent="0" defTabSz="914400">
              <a:lnSpc>
                <a:spcPct val="90000"/>
              </a:lnSpc>
              <a:buNone/>
            </a:pPr>
            <a:r>
              <a:rPr lang="en-US" sz="6000" b="0" u="none" strike="noStrike">
                <a:solidFill>
                  <a:schemeClr val="lt2"/>
                </a:solidFill>
                <a:effectLst/>
                <a:uFillTx/>
                <a:latin typeface="Amazon Ember Display"/>
                <a:ea typeface="Amazon Ember Display"/>
              </a:rPr>
              <a:t>Enter title</a:t>
            </a:r>
            <a:endParaRPr lang="en-US" sz="6000" b="0" u="none" strike="noStrike">
              <a:solidFill>
                <a:schemeClr val="lt1"/>
              </a:solidFill>
              <a:effectLst/>
              <a:uFillTx/>
              <a:latin typeface="Calibri"/>
            </a:endParaRPr>
          </a:p>
        </p:txBody>
      </p:sp>
      <p:pic>
        <p:nvPicPr>
          <p:cNvPr id="841" name="Picture 9"/>
          <p:cNvPicPr/>
          <p:nvPr/>
        </p:nvPicPr>
        <p:blipFill>
          <a:blip r:embed="rId2"/>
          <a:stretch/>
        </p:blipFill>
        <p:spPr>
          <a:xfrm>
            <a:off x="11005560" y="5759640"/>
            <a:ext cx="739800" cy="442440"/>
          </a:xfrm>
          <a:prstGeom prst="rect">
            <a:avLst/>
          </a:prstGeom>
          <a:noFill/>
          <a:ln w="0">
            <a:noFill/>
          </a:ln>
        </p:spPr>
      </p:pic>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blank" preserve="1">
  <p:cSld name="Default 34">
    <p:bg>
      <p:bgPr>
        <a:solidFill>
          <a:schemeClr val="dk1">
            <a:lumMod val="85000"/>
            <a:lumOff val="15000"/>
          </a:schemeClr>
        </a:solidFill>
        <a:effectLst/>
      </p:bgPr>
    </p:bg>
    <p:spTree>
      <p:nvGrpSpPr>
        <p:cNvPr id="1" name=""/>
        <p:cNvGrpSpPr/>
        <p:nvPr/>
      </p:nvGrpSpPr>
      <p:grpSpPr>
        <a:xfrm>
          <a:off x="0" y="0"/>
          <a:ext cx="0" cy="0"/>
          <a:chOff x="0" y="0"/>
          <a:chExt cx="0" cy="0"/>
        </a:xfrm>
      </p:grpSpPr>
      <p:pic>
        <p:nvPicPr>
          <p:cNvPr id="842" name="Picture 14"/>
          <p:cNvPicPr/>
          <p:nvPr/>
        </p:nvPicPr>
        <p:blipFill>
          <a:blip r:embed="rId2"/>
          <a:stretch/>
        </p:blipFill>
        <p:spPr>
          <a:xfrm>
            <a:off x="595440" y="6338160"/>
            <a:ext cx="365400" cy="218520"/>
          </a:xfrm>
          <a:prstGeom prst="rect">
            <a:avLst/>
          </a:prstGeom>
          <a:noFill/>
          <a:ln w="0">
            <a:noFill/>
          </a:ln>
        </p:spPr>
      </p:pic>
      <p:sp>
        <p:nvSpPr>
          <p:cNvPr id="843" name="TextBox 10"/>
          <p:cNvSpPr/>
          <p:nvPr/>
        </p:nvSpPr>
        <p:spPr>
          <a:xfrm>
            <a:off x="1141200" y="6389640"/>
            <a:ext cx="3936960" cy="184320"/>
          </a:xfrm>
          <a:prstGeom prst="rect">
            <a:avLst/>
          </a:prstGeom>
          <a:noFill/>
          <a:ln w="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p>
            <a:pPr defTabSz="914400">
              <a:lnSpc>
                <a:spcPct val="100000"/>
              </a:lnSpc>
            </a:pPr>
            <a:r>
              <a:rPr lang="en-US" sz="600" b="0" u="none" strike="noStrike">
                <a:solidFill>
                  <a:schemeClr val="lt2"/>
                </a:solidFill>
                <a:effectLst/>
                <a:uFillTx/>
                <a:latin typeface="Amazon Ember Display"/>
              </a:rPr>
              <a:t>© 2025, Amazon Web Services, Inc. or its affiliates. All rights reserved. Amazon Confidential and Trademark.</a:t>
            </a:r>
            <a:endParaRPr lang="en-US" sz="600" b="0" u="none" strike="noStrike">
              <a:solidFill>
                <a:srgbClr val="FFFFFF"/>
              </a:solidFill>
              <a:effectLst/>
              <a:uFillTx/>
              <a:latin typeface="Arial"/>
            </a:endParaRPr>
          </a:p>
        </p:txBody>
      </p:sp>
      <p:sp>
        <p:nvSpPr>
          <p:cNvPr id="844" name="Slide Number Placeholder 5"/>
          <p:cNvSpPr/>
          <p:nvPr/>
        </p:nvSpPr>
        <p:spPr>
          <a:xfrm>
            <a:off x="8929080" y="6289560"/>
            <a:ext cx="2742840" cy="364680"/>
          </a:xfrm>
          <a:prstGeom prst="rect">
            <a:avLst/>
          </a:prstGeom>
          <a:noFill/>
          <a:ln w="0">
            <a:noFill/>
          </a:ln>
        </p:spPr>
        <p:style>
          <a:lnRef idx="0">
            <a:scrgbClr r="0" g="0" b="0"/>
          </a:lnRef>
          <a:fillRef idx="0">
            <a:scrgbClr r="0" g="0" b="0"/>
          </a:fillRef>
          <a:effectRef idx="0">
            <a:scrgbClr r="0" g="0" b="0"/>
          </a:effectRef>
          <a:fontRef idx="minor"/>
        </p:style>
        <p:txBody>
          <a:bodyPr anchor="ctr">
            <a:noAutofit/>
          </a:bodyPr>
          <a:lstStyle/>
          <a:p>
            <a:pPr algn="r" defTabSz="914400">
              <a:lnSpc>
                <a:spcPct val="100000"/>
              </a:lnSpc>
            </a:pPr>
            <a:fld id="{24B8D4C5-E5CD-4693-B413-5035D537235B}" type="slidenum">
              <a:rPr lang="en-US" sz="900" b="0" u="none" strike="noStrike">
                <a:solidFill>
                  <a:schemeClr val="lt2"/>
                </a:solidFill>
                <a:effectLst/>
                <a:uFillTx/>
                <a:latin typeface="Amazon Ember Display"/>
              </a:rPr>
              <a:t>‹#›</a:t>
            </a:fld>
            <a:endParaRPr lang="en-US" sz="900" b="0" u="none" strike="noStrike">
              <a:solidFill>
                <a:srgbClr val="FFFFFF"/>
              </a:solidFill>
              <a:effectLst/>
              <a:uFillTx/>
              <a:latin typeface="Arial"/>
            </a:endParaRPr>
          </a:p>
        </p:txBody>
      </p:sp>
      <p:pic>
        <p:nvPicPr>
          <p:cNvPr id="845" name="Picture 3"/>
          <p:cNvPicPr/>
          <p:nvPr/>
        </p:nvPicPr>
        <p:blipFill>
          <a:blip r:embed="rId3"/>
          <a:stretch/>
        </p:blipFill>
        <p:spPr>
          <a:xfrm>
            <a:off x="0" y="0"/>
            <a:ext cx="12191760" cy="6857640"/>
          </a:xfrm>
          <a:prstGeom prst="rect">
            <a:avLst/>
          </a:prstGeom>
          <a:noFill/>
          <a:ln w="0">
            <a:noFill/>
          </a:ln>
        </p:spPr>
      </p:pic>
      <p:sp>
        <p:nvSpPr>
          <p:cNvPr id="846" name="PlaceHolder 1"/>
          <p:cNvSpPr>
            <a:spLocks noGrp="1"/>
          </p:cNvSpPr>
          <p:nvPr>
            <p:ph type="title"/>
          </p:nvPr>
        </p:nvSpPr>
        <p:spPr>
          <a:xfrm>
            <a:off x="609480" y="2718000"/>
            <a:ext cx="7822800" cy="1421640"/>
          </a:xfrm>
          <a:prstGeom prst="rect">
            <a:avLst/>
          </a:prstGeom>
          <a:noFill/>
          <a:ln w="0">
            <a:noFill/>
          </a:ln>
        </p:spPr>
        <p:txBody>
          <a:bodyPr lIns="91440" tIns="45720" rIns="91440" bIns="45720" anchor="ctr">
            <a:noAutofit/>
          </a:bodyPr>
          <a:lstStyle/>
          <a:p>
            <a:pPr indent="0" defTabSz="914400">
              <a:lnSpc>
                <a:spcPct val="90000"/>
              </a:lnSpc>
              <a:buNone/>
            </a:pPr>
            <a:r>
              <a:rPr lang="en-US" sz="4800" b="0" u="none" strike="noStrike">
                <a:solidFill>
                  <a:schemeClr val="lt2"/>
                </a:solidFill>
                <a:effectLst/>
                <a:uFillTx/>
                <a:latin typeface="Amazon Ember Display"/>
                <a:ea typeface="Amazon Ember Display"/>
              </a:rPr>
              <a:t>Section layout: Enter section name here</a:t>
            </a:r>
            <a:endParaRPr lang="en-US" sz="4800" b="0" u="none" strike="noStrike">
              <a:solidFill>
                <a:schemeClr val="lt1"/>
              </a:solidFill>
              <a:effectLst/>
              <a:uFillTx/>
              <a:latin typeface="Calibri"/>
            </a:endParaRPr>
          </a:p>
        </p:txBody>
      </p:sp>
      <p:sp>
        <p:nvSpPr>
          <p:cNvPr id="847" name="PlaceHolder 2"/>
          <p:cNvSpPr>
            <a:spLocks noGrp="1"/>
          </p:cNvSpPr>
          <p:nvPr>
            <p:ph type="dt" idx="202"/>
          </p:nvPr>
        </p:nvSpPr>
        <p:spPr>
          <a:xfrm>
            <a:off x="838080" y="6953400"/>
            <a:ext cx="2742840" cy="364680"/>
          </a:xfrm>
          <a:prstGeom prst="rect">
            <a:avLst/>
          </a:prstGeom>
          <a:noFill/>
          <a:ln w="0">
            <a:noFill/>
          </a:ln>
        </p:spPr>
        <p:txBody>
          <a:bodyPr lIns="91440" tIns="45720" rIns="91440" bIns="45720" anchor="ctr">
            <a:noAutofit/>
          </a:bodyPr>
          <a:lstStyle>
            <a:lvl1pPr indent="0" defTabSz="914400">
              <a:lnSpc>
                <a:spcPct val="100000"/>
              </a:lnSpc>
              <a:buNone/>
              <a:defRPr lang="en-US" sz="900" b="0" u="none" strike="noStrike">
                <a:solidFill>
                  <a:schemeClr val="lt1">
                    <a:tint val="75000"/>
                  </a:schemeClr>
                </a:solidFill>
                <a:effectLst/>
                <a:uFillTx/>
                <a:latin typeface="Amazon Ember Display"/>
              </a:defRPr>
            </a:lvl1pPr>
          </a:lstStyle>
          <a:p>
            <a:pPr indent="0" defTabSz="914400">
              <a:lnSpc>
                <a:spcPct val="100000"/>
              </a:lnSpc>
              <a:buNone/>
            </a:pPr>
            <a:r>
              <a:rPr lang="en-US" sz="900" b="0" u="none" strike="noStrike">
                <a:solidFill>
                  <a:schemeClr val="lt1">
                    <a:tint val="75000"/>
                  </a:schemeClr>
                </a:solidFill>
                <a:effectLst/>
                <a:uFillTx/>
                <a:latin typeface="Amazon Ember Display"/>
              </a:rPr>
              <a:t>&lt;date/time&gt;</a:t>
            </a:r>
            <a:endParaRPr lang="en-US" sz="900" b="0" u="none" strike="noStrike">
              <a:solidFill>
                <a:srgbClr val="FFFFFF"/>
              </a:solidFill>
              <a:effectLst/>
              <a:uFillTx/>
              <a:latin typeface="Times New Roman"/>
            </a:endParaRPr>
          </a:p>
        </p:txBody>
      </p:sp>
      <p:sp>
        <p:nvSpPr>
          <p:cNvPr id="848" name="PlaceHolder 3"/>
          <p:cNvSpPr>
            <a:spLocks noGrp="1"/>
          </p:cNvSpPr>
          <p:nvPr>
            <p:ph type="ftr" idx="203"/>
          </p:nvPr>
        </p:nvSpPr>
        <p:spPr>
          <a:xfrm>
            <a:off x="4038480" y="6953400"/>
            <a:ext cx="4114440" cy="364680"/>
          </a:xfrm>
          <a:prstGeom prst="rect">
            <a:avLst/>
          </a:prstGeom>
          <a:noFill/>
          <a:ln w="0">
            <a:noFill/>
          </a:ln>
        </p:spPr>
        <p:txBody>
          <a:bodyPr lIns="91440" tIns="45720" rIns="91440" bIns="45720" anchor="ctr">
            <a:noAutofit/>
          </a:bodyPr>
          <a:lstStyle>
            <a:lvl1pPr indent="0" algn="ctr">
              <a:buNone/>
              <a:defRPr lang="en-US" sz="1400" b="0" u="none" strike="noStrike">
                <a:solidFill>
                  <a:srgbClr val="FFFFFF"/>
                </a:solidFill>
                <a:effectLst/>
                <a:uFillTx/>
                <a:latin typeface="Times New Roman"/>
              </a:defRPr>
            </a:lvl1pPr>
          </a:lstStyle>
          <a:p>
            <a:pPr indent="0" algn="ctr">
              <a:buNone/>
            </a:pPr>
            <a:r>
              <a:rPr lang="en-US" sz="1400" b="0" u="none" strike="noStrike">
                <a:solidFill>
                  <a:srgbClr val="FFFFFF"/>
                </a:solidFill>
                <a:effectLst/>
                <a:uFillTx/>
                <a:latin typeface="Times New Roman"/>
              </a:rPr>
              <a:t>&lt;footer&gt;</a:t>
            </a:r>
          </a:p>
        </p:txBody>
      </p:sp>
      <p:sp>
        <p:nvSpPr>
          <p:cNvPr id="849" name="PlaceHolder 4"/>
          <p:cNvSpPr>
            <a:spLocks noGrp="1"/>
          </p:cNvSpPr>
          <p:nvPr>
            <p:ph type="sldNum" idx="204"/>
          </p:nvPr>
        </p:nvSpPr>
        <p:spPr>
          <a:xfrm>
            <a:off x="8929080" y="6289560"/>
            <a:ext cx="2742840" cy="364680"/>
          </a:xfrm>
          <a:prstGeom prst="rect">
            <a:avLst/>
          </a:prstGeom>
          <a:noFill/>
          <a:ln w="0">
            <a:noFill/>
          </a:ln>
        </p:spPr>
        <p:txBody>
          <a:bodyPr lIns="91440" tIns="45720" rIns="91440" bIns="45720" anchor="ctr">
            <a:noAutofit/>
          </a:bodyPr>
          <a:lstStyle>
            <a:lvl1pPr indent="0" algn="r" defTabSz="914400">
              <a:lnSpc>
                <a:spcPct val="100000"/>
              </a:lnSpc>
              <a:buNone/>
              <a:defRPr lang="en-US" sz="900" b="0" u="none" strike="noStrike">
                <a:solidFill>
                  <a:schemeClr val="lt1"/>
                </a:solidFill>
                <a:effectLst/>
                <a:uFillTx/>
                <a:latin typeface="Amazon Ember Display"/>
              </a:defRPr>
            </a:lvl1pPr>
          </a:lstStyle>
          <a:p>
            <a:pPr indent="0" algn="r" defTabSz="914400">
              <a:lnSpc>
                <a:spcPct val="100000"/>
              </a:lnSpc>
              <a:buNone/>
            </a:pPr>
            <a:fld id="{E0714D80-A231-49C5-A074-814373FED262}" type="slidenum">
              <a:rPr lang="en-US" sz="900" b="0" u="none" strike="noStrike">
                <a:solidFill>
                  <a:schemeClr val="lt1"/>
                </a:solidFill>
                <a:effectLst/>
                <a:uFillTx/>
                <a:latin typeface="Amazon Ember Display"/>
              </a:rPr>
              <a:t>‹#›</a:t>
            </a:fld>
            <a:endParaRPr lang="en-US" sz="900" b="0" u="none" strike="noStrike">
              <a:solidFill>
                <a:srgbClr val="FFFFFF"/>
              </a:solidFill>
              <a:effectLst/>
              <a:uFillTx/>
              <a:latin typeface="Times New Roman"/>
            </a:endParaRPr>
          </a:p>
        </p:txBody>
      </p:sp>
      <p:sp>
        <p:nvSpPr>
          <p:cNvPr id="850" name="TextBox 4"/>
          <p:cNvSpPr/>
          <p:nvPr/>
        </p:nvSpPr>
        <p:spPr>
          <a:xfrm>
            <a:off x="1141200" y="6389640"/>
            <a:ext cx="4452158" cy="183212"/>
          </a:xfrm>
          <a:prstGeom prst="rect">
            <a:avLst/>
          </a:prstGeom>
          <a:noFill/>
          <a:ln w="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p>
            <a:pPr defTabSz="914400">
              <a:lnSpc>
                <a:spcPct val="100000"/>
              </a:lnSpc>
            </a:pPr>
            <a:r>
              <a:rPr lang="en-US" sz="600" b="0" u="none" strike="noStrike" dirty="0">
                <a:solidFill>
                  <a:schemeClr val="lt2"/>
                </a:solidFill>
                <a:effectLst/>
                <a:uFillTx/>
                <a:latin typeface="Amazon Ember Display"/>
              </a:rPr>
              <a:t>© </a:t>
            </a:r>
            <a:r>
              <a:rPr lang="en-US" sz="600" b="0" u="none" strike="noStrike" dirty="0">
                <a:solidFill>
                  <a:schemeClr val="tx1"/>
                </a:solidFill>
                <a:effectLst/>
                <a:uFillTx/>
                <a:latin typeface="Amazon Ember Display"/>
              </a:rPr>
              <a:t>2026</a:t>
            </a:r>
            <a:r>
              <a:rPr lang="en-US" sz="600" b="0" u="none" strike="noStrike" dirty="0">
                <a:solidFill>
                  <a:schemeClr val="lt2"/>
                </a:solidFill>
                <a:effectLst/>
                <a:uFillTx/>
                <a:latin typeface="Amazon Ember Display"/>
              </a:rPr>
              <a:t>, Amazon Web Services, Inc. or its affiliates. All rights reserved. Amazon Confidential and Trademark.</a:t>
            </a:r>
            <a:endParaRPr lang="en-US" sz="600" b="0" u="none" strike="noStrike" dirty="0">
              <a:solidFill>
                <a:srgbClr val="FFFFFF"/>
              </a:solidFill>
              <a:effectLst/>
              <a:uFillTx/>
              <a:latin typeface="Arial"/>
            </a:endParaRPr>
          </a:p>
        </p:txBody>
      </p:sp>
      <p:pic>
        <p:nvPicPr>
          <p:cNvPr id="851" name="Picture 2"/>
          <p:cNvPicPr/>
          <p:nvPr/>
        </p:nvPicPr>
        <p:blipFill>
          <a:blip r:embed="rId2"/>
          <a:stretch/>
        </p:blipFill>
        <p:spPr>
          <a:xfrm>
            <a:off x="595440" y="6338160"/>
            <a:ext cx="365400" cy="218520"/>
          </a:xfrm>
          <a:prstGeom prst="rect">
            <a:avLst/>
          </a:prstGeom>
          <a:noFill/>
          <a:ln w="0">
            <a:noFill/>
          </a:ln>
        </p:spPr>
      </p:pic>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Default 35">
    <p:bg>
      <p:bgPr>
        <a:solidFill>
          <a:schemeClr val="dk1">
            <a:lumMod val="85000"/>
            <a:lumOff val="15000"/>
          </a:schemeClr>
        </a:solidFill>
        <a:effectLst/>
      </p:bgPr>
    </p:bg>
    <p:spTree>
      <p:nvGrpSpPr>
        <p:cNvPr id="1" name=""/>
        <p:cNvGrpSpPr/>
        <p:nvPr/>
      </p:nvGrpSpPr>
      <p:grpSpPr>
        <a:xfrm>
          <a:off x="0" y="0"/>
          <a:ext cx="0" cy="0"/>
          <a:chOff x="0" y="0"/>
          <a:chExt cx="0" cy="0"/>
        </a:xfrm>
      </p:grpSpPr>
      <p:pic>
        <p:nvPicPr>
          <p:cNvPr id="852" name="Picture 14"/>
          <p:cNvPicPr/>
          <p:nvPr/>
        </p:nvPicPr>
        <p:blipFill>
          <a:blip r:embed="rId2"/>
          <a:stretch/>
        </p:blipFill>
        <p:spPr>
          <a:xfrm>
            <a:off x="595440" y="6338160"/>
            <a:ext cx="365400" cy="218520"/>
          </a:xfrm>
          <a:prstGeom prst="rect">
            <a:avLst/>
          </a:prstGeom>
          <a:noFill/>
          <a:ln w="0">
            <a:noFill/>
          </a:ln>
        </p:spPr>
      </p:pic>
      <p:sp>
        <p:nvSpPr>
          <p:cNvPr id="853" name="TextBox 10"/>
          <p:cNvSpPr/>
          <p:nvPr/>
        </p:nvSpPr>
        <p:spPr>
          <a:xfrm>
            <a:off x="1141200" y="6389640"/>
            <a:ext cx="4452158" cy="183212"/>
          </a:xfrm>
          <a:prstGeom prst="rect">
            <a:avLst/>
          </a:prstGeom>
          <a:noFill/>
          <a:ln w="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p>
            <a:pPr defTabSz="914400">
              <a:lnSpc>
                <a:spcPct val="100000"/>
              </a:lnSpc>
            </a:pPr>
            <a:r>
              <a:rPr lang="en-US" sz="600" b="0" u="none" strike="noStrike" dirty="0">
                <a:solidFill>
                  <a:schemeClr val="lt2"/>
                </a:solidFill>
                <a:effectLst/>
                <a:uFillTx/>
                <a:latin typeface="Amazon Ember Display"/>
              </a:rPr>
              <a:t>© </a:t>
            </a:r>
            <a:r>
              <a:rPr lang="en-US" sz="600" b="0" u="none" strike="noStrike" dirty="0">
                <a:solidFill>
                  <a:schemeClr val="tx1"/>
                </a:solidFill>
                <a:effectLst/>
                <a:uFillTx/>
                <a:latin typeface="Amazon Ember Display"/>
              </a:rPr>
              <a:t>2026</a:t>
            </a:r>
            <a:r>
              <a:rPr lang="en-US" sz="600" b="0" u="none" strike="noStrike" dirty="0">
                <a:solidFill>
                  <a:schemeClr val="lt2"/>
                </a:solidFill>
                <a:effectLst/>
                <a:uFillTx/>
                <a:latin typeface="Amazon Ember Display"/>
              </a:rPr>
              <a:t>, Amazon Web Services, Inc. or its affiliates. All rights reserved. Amazon Confidential and Trademark.</a:t>
            </a:r>
            <a:endParaRPr lang="en-US" sz="600" b="0" u="none" strike="noStrike" dirty="0">
              <a:solidFill>
                <a:srgbClr val="FFFFFF"/>
              </a:solidFill>
              <a:effectLst/>
              <a:uFillTx/>
              <a:latin typeface="Arial"/>
            </a:endParaRPr>
          </a:p>
        </p:txBody>
      </p:sp>
      <p:sp>
        <p:nvSpPr>
          <p:cNvPr id="854" name="Slide Number Placeholder 5"/>
          <p:cNvSpPr/>
          <p:nvPr/>
        </p:nvSpPr>
        <p:spPr>
          <a:xfrm>
            <a:off x="8929080" y="6289560"/>
            <a:ext cx="2742840" cy="364680"/>
          </a:xfrm>
          <a:prstGeom prst="rect">
            <a:avLst/>
          </a:prstGeom>
          <a:noFill/>
          <a:ln w="0">
            <a:noFill/>
          </a:ln>
        </p:spPr>
        <p:style>
          <a:lnRef idx="0">
            <a:scrgbClr r="0" g="0" b="0"/>
          </a:lnRef>
          <a:fillRef idx="0">
            <a:scrgbClr r="0" g="0" b="0"/>
          </a:fillRef>
          <a:effectRef idx="0">
            <a:scrgbClr r="0" g="0" b="0"/>
          </a:effectRef>
          <a:fontRef idx="minor"/>
        </p:style>
        <p:txBody>
          <a:bodyPr anchor="ctr">
            <a:noAutofit/>
          </a:bodyPr>
          <a:lstStyle/>
          <a:p>
            <a:pPr algn="r" defTabSz="914400">
              <a:lnSpc>
                <a:spcPct val="100000"/>
              </a:lnSpc>
            </a:pPr>
            <a:fld id="{2FA8A317-D481-4184-B81A-B5E3E8F20320}" type="slidenum">
              <a:rPr lang="en-US" sz="900" b="0" u="none" strike="noStrike">
                <a:solidFill>
                  <a:schemeClr val="lt2"/>
                </a:solidFill>
                <a:effectLst/>
                <a:uFillTx/>
                <a:latin typeface="Amazon Ember Display"/>
              </a:rPr>
              <a:t>‹#›</a:t>
            </a:fld>
            <a:endParaRPr lang="en-US" sz="900" b="0" u="none" strike="noStrike">
              <a:solidFill>
                <a:srgbClr val="FFFFFF"/>
              </a:solidFill>
              <a:effectLst/>
              <a:uFillTx/>
              <a:latin typeface="Arial"/>
            </a:endParaRPr>
          </a:p>
        </p:txBody>
      </p:sp>
      <p:sp>
        <p:nvSpPr>
          <p:cNvPr id="855" name="PlaceHolder 1"/>
          <p:cNvSpPr>
            <a:spLocks noGrp="1"/>
          </p:cNvSpPr>
          <p:nvPr>
            <p:ph type="title"/>
          </p:nvPr>
        </p:nvSpPr>
        <p:spPr>
          <a:xfrm>
            <a:off x="539280" y="914400"/>
            <a:ext cx="10972440" cy="535320"/>
          </a:xfrm>
          <a:prstGeom prst="rect">
            <a:avLst/>
          </a:prstGeom>
          <a:noFill/>
          <a:ln w="0">
            <a:noFill/>
          </a:ln>
        </p:spPr>
        <p:txBody>
          <a:bodyPr lIns="91440" tIns="45720" rIns="91440" bIns="45720" anchor="ctr">
            <a:noAutofit/>
          </a:bodyPr>
          <a:lstStyle/>
          <a:p>
            <a:pPr indent="0" defTabSz="914400">
              <a:lnSpc>
                <a:spcPct val="90000"/>
              </a:lnSpc>
              <a:buNone/>
            </a:pPr>
            <a:r>
              <a:rPr lang="en-US" sz="3600" b="0" u="none" strike="noStrike">
                <a:solidFill>
                  <a:schemeClr val="lt1"/>
                </a:solidFill>
                <a:effectLst/>
                <a:uFillTx/>
                <a:latin typeface="Amazon Ember Display"/>
                <a:ea typeface="Amazon Ember Display"/>
              </a:rPr>
              <a:t>Code layout</a:t>
            </a:r>
            <a:endParaRPr lang="en-US" sz="3600" b="0" u="none" strike="noStrike">
              <a:solidFill>
                <a:schemeClr val="lt1"/>
              </a:solidFill>
              <a:effectLst/>
              <a:uFillTx/>
              <a:latin typeface="Calibri"/>
            </a:endParaRPr>
          </a:p>
        </p:txBody>
      </p:sp>
      <p:sp>
        <p:nvSpPr>
          <p:cNvPr id="856" name="PlaceHolder 2"/>
          <p:cNvSpPr>
            <a:spLocks noGrp="1"/>
          </p:cNvSpPr>
          <p:nvPr>
            <p:ph type="body"/>
          </p:nvPr>
        </p:nvSpPr>
        <p:spPr>
          <a:xfrm>
            <a:off x="609480" y="1714680"/>
            <a:ext cx="10972440" cy="1902600"/>
          </a:xfrm>
          <a:prstGeom prst="rect">
            <a:avLst/>
          </a:prstGeom>
          <a:noFill/>
          <a:ln w="0">
            <a:noFill/>
          </a:ln>
        </p:spPr>
        <p:txBody>
          <a:bodyPr lIns="0" tIns="45720" rIns="0" bIns="45720" anchor="t">
            <a:noAutofit/>
          </a:bodyPr>
          <a:lstStyle/>
          <a:p>
            <a:pPr indent="0" defTabSz="914400">
              <a:lnSpc>
                <a:spcPct val="90000"/>
              </a:lnSpc>
              <a:spcBef>
                <a:spcPts val="1001"/>
              </a:spcBef>
              <a:spcAft>
                <a:spcPts val="601"/>
              </a:spcAft>
              <a:buNone/>
              <a:tabLst>
                <a:tab pos="0" algn="l"/>
              </a:tabLst>
            </a:pPr>
            <a:r>
              <a:rPr lang="en-US" sz="1800" b="0" u="none" strike="noStrike">
                <a:solidFill>
                  <a:schemeClr val="lt1"/>
                </a:solidFill>
                <a:effectLst/>
                <a:uFillTx/>
                <a:latin typeface="Amazon Ember Mono"/>
                <a:ea typeface="Amazon Ember Display"/>
              </a:rPr>
              <a:t>Type or paste plain-text code here; or click icon to add image</a:t>
            </a:r>
            <a:endParaRPr lang="en-US" sz="1800" b="0" u="none" strike="noStrike">
              <a:solidFill>
                <a:schemeClr val="lt1"/>
              </a:solidFill>
              <a:effectLst/>
              <a:uFillTx/>
              <a:latin typeface="Amazon Ember Display"/>
            </a:endParaRPr>
          </a:p>
          <a:p>
            <a:pPr marL="228600" indent="0" defTabSz="914400">
              <a:lnSpc>
                <a:spcPct val="90000"/>
              </a:lnSpc>
              <a:spcBef>
                <a:spcPts val="499"/>
              </a:spcBef>
              <a:spcAft>
                <a:spcPts val="601"/>
              </a:spcAft>
              <a:buNone/>
              <a:tabLst>
                <a:tab pos="0" algn="l"/>
              </a:tabLst>
            </a:pPr>
            <a:r>
              <a:rPr lang="en-US" sz="1800" b="0" u="none" strike="noStrike">
                <a:solidFill>
                  <a:schemeClr val="lt1"/>
                </a:solidFill>
                <a:effectLst/>
                <a:uFillTx/>
                <a:latin typeface="Amazon Ember Mono"/>
                <a:ea typeface="Amazon Ember Display"/>
              </a:rPr>
              <a:t>Second level</a:t>
            </a:r>
            <a:endParaRPr lang="en-US" sz="1800" b="0" u="none" strike="noStrike">
              <a:solidFill>
                <a:schemeClr val="lt1"/>
              </a:solidFill>
              <a:effectLst/>
              <a:uFillTx/>
              <a:latin typeface="Amazon Ember Display"/>
            </a:endParaRPr>
          </a:p>
          <a:p>
            <a:pPr marL="457200" indent="0" defTabSz="914400">
              <a:lnSpc>
                <a:spcPct val="90000"/>
              </a:lnSpc>
              <a:spcBef>
                <a:spcPts val="499"/>
              </a:spcBef>
              <a:spcAft>
                <a:spcPts val="601"/>
              </a:spcAft>
              <a:buNone/>
              <a:tabLst>
                <a:tab pos="0" algn="l"/>
              </a:tabLst>
            </a:pPr>
            <a:r>
              <a:rPr lang="en-US" sz="1800" b="0" u="none" strike="noStrike">
                <a:solidFill>
                  <a:schemeClr val="lt1"/>
                </a:solidFill>
                <a:effectLst/>
                <a:uFillTx/>
                <a:latin typeface="Amazon Ember Mono"/>
                <a:ea typeface="Amazon Ember Display"/>
              </a:rPr>
              <a:t>Third level</a:t>
            </a:r>
            <a:endParaRPr lang="en-US" sz="1800" b="0" u="none" strike="noStrike">
              <a:solidFill>
                <a:schemeClr val="lt1"/>
              </a:solidFill>
              <a:effectLst/>
              <a:uFillTx/>
              <a:latin typeface="Amazon Ember Display"/>
            </a:endParaRPr>
          </a:p>
          <a:p>
            <a:pPr marL="685800" indent="0" defTabSz="914400">
              <a:lnSpc>
                <a:spcPct val="90000"/>
              </a:lnSpc>
              <a:spcBef>
                <a:spcPts val="499"/>
              </a:spcBef>
              <a:spcAft>
                <a:spcPts val="601"/>
              </a:spcAft>
              <a:buNone/>
              <a:tabLst>
                <a:tab pos="0" algn="l"/>
              </a:tabLst>
            </a:pPr>
            <a:r>
              <a:rPr lang="en-US" sz="1800" b="0" u="none" strike="noStrike">
                <a:solidFill>
                  <a:schemeClr val="lt1"/>
                </a:solidFill>
                <a:effectLst/>
                <a:uFillTx/>
                <a:latin typeface="Amazon Ember Mono"/>
                <a:ea typeface="Amazon Ember Display"/>
              </a:rPr>
              <a:t>Fourth level</a:t>
            </a:r>
            <a:endParaRPr lang="en-US" sz="1800" b="0" u="none" strike="noStrike">
              <a:solidFill>
                <a:schemeClr val="lt1"/>
              </a:solidFill>
              <a:effectLst/>
              <a:uFillTx/>
              <a:latin typeface="Amazon Ember Display"/>
            </a:endParaRPr>
          </a:p>
          <a:p>
            <a:pPr marL="914400" indent="0" defTabSz="914400">
              <a:lnSpc>
                <a:spcPct val="90000"/>
              </a:lnSpc>
              <a:spcBef>
                <a:spcPts val="499"/>
              </a:spcBef>
              <a:spcAft>
                <a:spcPts val="601"/>
              </a:spcAft>
              <a:buNone/>
              <a:tabLst>
                <a:tab pos="0" algn="l"/>
              </a:tabLst>
            </a:pPr>
            <a:r>
              <a:rPr lang="en-US" sz="1800" b="0" u="none" strike="noStrike">
                <a:solidFill>
                  <a:schemeClr val="lt1"/>
                </a:solidFill>
                <a:effectLst/>
                <a:uFillTx/>
                <a:latin typeface="Amazon Ember Mono"/>
                <a:ea typeface="Amazon Ember Display"/>
              </a:rPr>
              <a:t>Fifth level</a:t>
            </a:r>
            <a:endParaRPr lang="en-US" sz="1800" b="0" u="none" strike="noStrike">
              <a:solidFill>
                <a:schemeClr val="lt1"/>
              </a:solidFill>
              <a:effectLst/>
              <a:uFillTx/>
              <a:latin typeface="Amazon Ember Display"/>
            </a:endParaRPr>
          </a:p>
        </p:txBody>
      </p:sp>
      <p:sp>
        <p:nvSpPr>
          <p:cNvPr id="857" name="PlaceHolder 3"/>
          <p:cNvSpPr>
            <a:spLocks noGrp="1"/>
          </p:cNvSpPr>
          <p:nvPr>
            <p:ph type="dt" idx="205"/>
          </p:nvPr>
        </p:nvSpPr>
        <p:spPr>
          <a:xfrm>
            <a:off x="838080" y="6953400"/>
            <a:ext cx="2742840" cy="364680"/>
          </a:xfrm>
          <a:prstGeom prst="rect">
            <a:avLst/>
          </a:prstGeom>
          <a:noFill/>
          <a:ln w="0">
            <a:noFill/>
          </a:ln>
        </p:spPr>
        <p:txBody>
          <a:bodyPr lIns="91440" tIns="45720" rIns="91440" bIns="45720" anchor="ctr">
            <a:noAutofit/>
          </a:bodyPr>
          <a:lstStyle>
            <a:lvl1pPr indent="0" defTabSz="914400">
              <a:lnSpc>
                <a:spcPct val="100000"/>
              </a:lnSpc>
              <a:buNone/>
              <a:defRPr lang="en-US" sz="900" b="0" u="none" strike="noStrike">
                <a:solidFill>
                  <a:schemeClr val="lt1">
                    <a:tint val="75000"/>
                  </a:schemeClr>
                </a:solidFill>
                <a:effectLst/>
                <a:uFillTx/>
                <a:latin typeface="Amazon Ember Display"/>
              </a:defRPr>
            </a:lvl1pPr>
          </a:lstStyle>
          <a:p>
            <a:pPr indent="0" defTabSz="914400">
              <a:lnSpc>
                <a:spcPct val="100000"/>
              </a:lnSpc>
              <a:buNone/>
            </a:pPr>
            <a:r>
              <a:rPr lang="en-US" sz="900" b="0" u="none" strike="noStrike">
                <a:solidFill>
                  <a:schemeClr val="lt1">
                    <a:tint val="75000"/>
                  </a:schemeClr>
                </a:solidFill>
                <a:effectLst/>
                <a:uFillTx/>
                <a:latin typeface="Amazon Ember Display"/>
              </a:rPr>
              <a:t>&lt;date/time&gt;</a:t>
            </a:r>
            <a:endParaRPr lang="en-US" sz="900" b="0" u="none" strike="noStrike">
              <a:solidFill>
                <a:srgbClr val="FFFFFF"/>
              </a:solidFill>
              <a:effectLst/>
              <a:uFillTx/>
              <a:latin typeface="Times New Roman"/>
            </a:endParaRPr>
          </a:p>
        </p:txBody>
      </p:sp>
      <p:sp>
        <p:nvSpPr>
          <p:cNvPr id="858" name="PlaceHolder 4"/>
          <p:cNvSpPr>
            <a:spLocks noGrp="1"/>
          </p:cNvSpPr>
          <p:nvPr>
            <p:ph type="ftr" idx="206"/>
          </p:nvPr>
        </p:nvSpPr>
        <p:spPr>
          <a:xfrm>
            <a:off x="4038480" y="6953400"/>
            <a:ext cx="4114440" cy="364680"/>
          </a:xfrm>
          <a:prstGeom prst="rect">
            <a:avLst/>
          </a:prstGeom>
          <a:noFill/>
          <a:ln w="0">
            <a:noFill/>
          </a:ln>
        </p:spPr>
        <p:txBody>
          <a:bodyPr lIns="91440" tIns="45720" rIns="91440" bIns="45720" anchor="ctr">
            <a:noAutofit/>
          </a:bodyPr>
          <a:lstStyle>
            <a:lvl1pPr indent="0" algn="ctr">
              <a:buNone/>
              <a:defRPr lang="en-US" sz="1400" b="0" u="none" strike="noStrike">
                <a:solidFill>
                  <a:srgbClr val="FFFFFF"/>
                </a:solidFill>
                <a:effectLst/>
                <a:uFillTx/>
                <a:latin typeface="Times New Roman"/>
              </a:defRPr>
            </a:lvl1pPr>
          </a:lstStyle>
          <a:p>
            <a:pPr indent="0" algn="ctr">
              <a:buNone/>
            </a:pPr>
            <a:r>
              <a:rPr lang="en-US" sz="1400" b="0" u="none" strike="noStrike">
                <a:solidFill>
                  <a:srgbClr val="FFFFFF"/>
                </a:solidFill>
                <a:effectLst/>
                <a:uFillTx/>
                <a:latin typeface="Times New Roman"/>
              </a:rPr>
              <a:t>&lt;footer&gt;</a:t>
            </a:r>
          </a:p>
        </p:txBody>
      </p:sp>
      <p:sp>
        <p:nvSpPr>
          <p:cNvPr id="859" name="PlaceHolder 5"/>
          <p:cNvSpPr>
            <a:spLocks noGrp="1"/>
          </p:cNvSpPr>
          <p:nvPr>
            <p:ph type="sldNum" idx="207"/>
          </p:nvPr>
        </p:nvSpPr>
        <p:spPr>
          <a:xfrm>
            <a:off x="8929080" y="6289560"/>
            <a:ext cx="2742840" cy="364680"/>
          </a:xfrm>
          <a:prstGeom prst="rect">
            <a:avLst/>
          </a:prstGeom>
          <a:noFill/>
          <a:ln w="0">
            <a:noFill/>
          </a:ln>
        </p:spPr>
        <p:txBody>
          <a:bodyPr lIns="91440" tIns="45720" rIns="91440" bIns="45720" anchor="ctr">
            <a:noAutofit/>
          </a:bodyPr>
          <a:lstStyle>
            <a:lvl1pPr indent="0" algn="r" defTabSz="914400">
              <a:lnSpc>
                <a:spcPct val="100000"/>
              </a:lnSpc>
              <a:buNone/>
              <a:defRPr lang="en-US" sz="900" b="0" u="none" strike="noStrike">
                <a:solidFill>
                  <a:schemeClr val="lt2"/>
                </a:solidFill>
                <a:effectLst/>
                <a:uFillTx/>
                <a:latin typeface="Amazon Ember Display"/>
              </a:defRPr>
            </a:lvl1pPr>
          </a:lstStyle>
          <a:p>
            <a:pPr indent="0" algn="r" defTabSz="914400">
              <a:lnSpc>
                <a:spcPct val="100000"/>
              </a:lnSpc>
              <a:buNone/>
            </a:pPr>
            <a:fld id="{8B48B0F1-6F94-4F5D-8453-DC8FD2DED202}" type="slidenum">
              <a:rPr lang="en-US" sz="900" b="0" u="none" strike="noStrike">
                <a:solidFill>
                  <a:schemeClr val="lt2"/>
                </a:solidFill>
                <a:effectLst/>
                <a:uFillTx/>
                <a:latin typeface="Amazon Ember Display"/>
              </a:rPr>
              <a:t>‹#›</a:t>
            </a:fld>
            <a:endParaRPr lang="en-US" sz="900" b="0" u="none" strike="noStrike">
              <a:solidFill>
                <a:srgbClr val="FFFFFF"/>
              </a:solidFill>
              <a:effectLst/>
              <a:uFillTx/>
              <a:latin typeface="Times New Roman"/>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Default 36">
    <p:bg>
      <p:bgPr>
        <a:solidFill>
          <a:schemeClr val="dk1">
            <a:lumMod val="85000"/>
            <a:lumOff val="15000"/>
          </a:schemeClr>
        </a:solidFill>
        <a:effectLst/>
      </p:bgPr>
    </p:bg>
    <p:spTree>
      <p:nvGrpSpPr>
        <p:cNvPr id="1" name=""/>
        <p:cNvGrpSpPr/>
        <p:nvPr/>
      </p:nvGrpSpPr>
      <p:grpSpPr>
        <a:xfrm>
          <a:off x="0" y="0"/>
          <a:ext cx="0" cy="0"/>
          <a:chOff x="0" y="0"/>
          <a:chExt cx="0" cy="0"/>
        </a:xfrm>
      </p:grpSpPr>
      <p:pic>
        <p:nvPicPr>
          <p:cNvPr id="860" name="Picture 14"/>
          <p:cNvPicPr/>
          <p:nvPr/>
        </p:nvPicPr>
        <p:blipFill>
          <a:blip r:embed="rId2"/>
          <a:stretch/>
        </p:blipFill>
        <p:spPr>
          <a:xfrm>
            <a:off x="595440" y="6338160"/>
            <a:ext cx="365400" cy="218520"/>
          </a:xfrm>
          <a:prstGeom prst="rect">
            <a:avLst/>
          </a:prstGeom>
          <a:noFill/>
          <a:ln w="0">
            <a:noFill/>
          </a:ln>
        </p:spPr>
      </p:pic>
      <p:sp>
        <p:nvSpPr>
          <p:cNvPr id="861" name="TextBox 10"/>
          <p:cNvSpPr/>
          <p:nvPr/>
        </p:nvSpPr>
        <p:spPr>
          <a:xfrm>
            <a:off x="1141200" y="6389640"/>
            <a:ext cx="4452158" cy="183212"/>
          </a:xfrm>
          <a:prstGeom prst="rect">
            <a:avLst/>
          </a:prstGeom>
          <a:noFill/>
          <a:ln w="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p>
            <a:pPr defTabSz="914400">
              <a:lnSpc>
                <a:spcPct val="100000"/>
              </a:lnSpc>
            </a:pPr>
            <a:r>
              <a:rPr lang="en-US" sz="600" b="0" u="none" strike="noStrike" dirty="0">
                <a:solidFill>
                  <a:schemeClr val="lt2"/>
                </a:solidFill>
                <a:effectLst/>
                <a:uFillTx/>
                <a:latin typeface="Amazon Ember Display"/>
              </a:rPr>
              <a:t>© </a:t>
            </a:r>
            <a:r>
              <a:rPr lang="en-US" sz="600" b="0" u="none" strike="noStrike" dirty="0">
                <a:solidFill>
                  <a:schemeClr val="tx1"/>
                </a:solidFill>
                <a:effectLst/>
                <a:uFillTx/>
                <a:latin typeface="Amazon Ember Display"/>
              </a:rPr>
              <a:t>2026</a:t>
            </a:r>
            <a:r>
              <a:rPr lang="en-US" sz="600" b="0" u="none" strike="noStrike" dirty="0">
                <a:solidFill>
                  <a:schemeClr val="lt2"/>
                </a:solidFill>
                <a:effectLst/>
                <a:uFillTx/>
                <a:latin typeface="Amazon Ember Display"/>
              </a:rPr>
              <a:t>, Amazon Web Services, Inc. or its affiliates. All rights reserved. Amazon Confidential and Trademark.</a:t>
            </a:r>
            <a:endParaRPr lang="en-US" sz="600" b="0" u="none" strike="noStrike" dirty="0">
              <a:solidFill>
                <a:srgbClr val="FFFFFF"/>
              </a:solidFill>
              <a:effectLst/>
              <a:uFillTx/>
              <a:latin typeface="Arial"/>
            </a:endParaRPr>
          </a:p>
        </p:txBody>
      </p:sp>
      <p:sp>
        <p:nvSpPr>
          <p:cNvPr id="862" name="Slide Number Placeholder 5"/>
          <p:cNvSpPr/>
          <p:nvPr/>
        </p:nvSpPr>
        <p:spPr>
          <a:xfrm>
            <a:off x="8929080" y="6289560"/>
            <a:ext cx="2742840" cy="364680"/>
          </a:xfrm>
          <a:prstGeom prst="rect">
            <a:avLst/>
          </a:prstGeom>
          <a:noFill/>
          <a:ln w="0">
            <a:noFill/>
          </a:ln>
        </p:spPr>
        <p:style>
          <a:lnRef idx="0">
            <a:scrgbClr r="0" g="0" b="0"/>
          </a:lnRef>
          <a:fillRef idx="0">
            <a:scrgbClr r="0" g="0" b="0"/>
          </a:fillRef>
          <a:effectRef idx="0">
            <a:scrgbClr r="0" g="0" b="0"/>
          </a:effectRef>
          <a:fontRef idx="minor"/>
        </p:style>
        <p:txBody>
          <a:bodyPr anchor="ctr">
            <a:noAutofit/>
          </a:bodyPr>
          <a:lstStyle/>
          <a:p>
            <a:pPr algn="r" defTabSz="914400">
              <a:lnSpc>
                <a:spcPct val="100000"/>
              </a:lnSpc>
            </a:pPr>
            <a:fld id="{6DCAEE1F-5F41-4ECE-9034-DA5012424041}" type="slidenum">
              <a:rPr lang="en-US" sz="900" b="0" u="none" strike="noStrike">
                <a:solidFill>
                  <a:schemeClr val="lt2"/>
                </a:solidFill>
                <a:effectLst/>
                <a:uFillTx/>
                <a:latin typeface="Amazon Ember Display"/>
              </a:rPr>
              <a:t>‹#›</a:t>
            </a:fld>
            <a:endParaRPr lang="en-US" sz="900" b="0" u="none" strike="noStrike">
              <a:solidFill>
                <a:srgbClr val="FFFFFF"/>
              </a:solidFill>
              <a:effectLst/>
              <a:uFillTx/>
              <a:latin typeface="Arial"/>
            </a:endParaRPr>
          </a:p>
        </p:txBody>
      </p:sp>
      <p:sp>
        <p:nvSpPr>
          <p:cNvPr id="863" name="PlaceHolder 1"/>
          <p:cNvSpPr>
            <a:spLocks noGrp="1"/>
          </p:cNvSpPr>
          <p:nvPr>
            <p:ph type="title"/>
          </p:nvPr>
        </p:nvSpPr>
        <p:spPr>
          <a:xfrm>
            <a:off x="539280" y="914400"/>
            <a:ext cx="10972440" cy="535320"/>
          </a:xfrm>
          <a:prstGeom prst="rect">
            <a:avLst/>
          </a:prstGeom>
          <a:noFill/>
          <a:ln w="0">
            <a:noFill/>
          </a:ln>
        </p:spPr>
        <p:txBody>
          <a:bodyPr lIns="91440" tIns="45720" rIns="91440" bIns="45720" anchor="ctr">
            <a:noAutofit/>
          </a:bodyPr>
          <a:lstStyle/>
          <a:p>
            <a:pPr indent="0" defTabSz="914400">
              <a:lnSpc>
                <a:spcPct val="90000"/>
              </a:lnSpc>
              <a:buNone/>
            </a:pPr>
            <a:r>
              <a:rPr lang="en-US" sz="3600" b="0" u="none" strike="noStrike">
                <a:solidFill>
                  <a:schemeClr val="lt1"/>
                </a:solidFill>
                <a:effectLst/>
                <a:uFillTx/>
                <a:latin typeface="Amazon Ember Display"/>
                <a:ea typeface="Amazon Ember Display"/>
              </a:rPr>
              <a:t>Two-column code layout</a:t>
            </a:r>
            <a:endParaRPr lang="en-US" sz="3600" b="0" u="none" strike="noStrike">
              <a:solidFill>
                <a:schemeClr val="lt1"/>
              </a:solidFill>
              <a:effectLst/>
              <a:uFillTx/>
              <a:latin typeface="Calibri"/>
            </a:endParaRPr>
          </a:p>
        </p:txBody>
      </p:sp>
      <p:sp>
        <p:nvSpPr>
          <p:cNvPr id="864" name="PlaceHolder 2"/>
          <p:cNvSpPr>
            <a:spLocks noGrp="1"/>
          </p:cNvSpPr>
          <p:nvPr>
            <p:ph type="body"/>
          </p:nvPr>
        </p:nvSpPr>
        <p:spPr>
          <a:xfrm>
            <a:off x="609480" y="1714680"/>
            <a:ext cx="5248080" cy="1902600"/>
          </a:xfrm>
          <a:prstGeom prst="rect">
            <a:avLst/>
          </a:prstGeom>
          <a:noFill/>
          <a:ln w="0">
            <a:noFill/>
          </a:ln>
        </p:spPr>
        <p:txBody>
          <a:bodyPr lIns="0" tIns="45720" rIns="0" bIns="45720" anchor="t">
            <a:noAutofit/>
          </a:bodyPr>
          <a:lstStyle/>
          <a:p>
            <a:pPr indent="0" defTabSz="914400">
              <a:lnSpc>
                <a:spcPct val="90000"/>
              </a:lnSpc>
              <a:spcBef>
                <a:spcPts val="1001"/>
              </a:spcBef>
              <a:spcAft>
                <a:spcPts val="601"/>
              </a:spcAft>
              <a:buNone/>
              <a:tabLst>
                <a:tab pos="0" algn="l"/>
              </a:tabLst>
            </a:pPr>
            <a:r>
              <a:rPr lang="en-US" sz="1800" b="0" u="none" strike="noStrike">
                <a:solidFill>
                  <a:schemeClr val="lt1"/>
                </a:solidFill>
                <a:effectLst/>
                <a:uFillTx/>
                <a:latin typeface="Amazon Ember Mono"/>
                <a:ea typeface="Amazon Ember Display"/>
              </a:rPr>
              <a:t>Enter code</a:t>
            </a:r>
            <a:endParaRPr lang="en-US" sz="1800" b="0" u="none" strike="noStrike">
              <a:solidFill>
                <a:schemeClr val="lt1"/>
              </a:solidFill>
              <a:effectLst/>
              <a:uFillTx/>
              <a:latin typeface="Amazon Ember Display"/>
            </a:endParaRPr>
          </a:p>
          <a:p>
            <a:pPr marL="228600" indent="0" defTabSz="914400">
              <a:lnSpc>
                <a:spcPct val="90000"/>
              </a:lnSpc>
              <a:spcBef>
                <a:spcPts val="499"/>
              </a:spcBef>
              <a:spcAft>
                <a:spcPts val="601"/>
              </a:spcAft>
              <a:buNone/>
              <a:tabLst>
                <a:tab pos="0" algn="l"/>
              </a:tabLst>
            </a:pPr>
            <a:r>
              <a:rPr lang="en-US" sz="1800" b="0" u="none" strike="noStrike">
                <a:solidFill>
                  <a:schemeClr val="lt1"/>
                </a:solidFill>
                <a:effectLst/>
                <a:uFillTx/>
                <a:latin typeface="Amazon Ember Mono"/>
                <a:ea typeface="Amazon Ember Display"/>
              </a:rPr>
              <a:t>Second level</a:t>
            </a:r>
            <a:endParaRPr lang="en-US" sz="1800" b="0" u="none" strike="noStrike">
              <a:solidFill>
                <a:schemeClr val="lt1"/>
              </a:solidFill>
              <a:effectLst/>
              <a:uFillTx/>
              <a:latin typeface="Amazon Ember Display"/>
            </a:endParaRPr>
          </a:p>
          <a:p>
            <a:pPr marL="457200" indent="0" defTabSz="914400">
              <a:lnSpc>
                <a:spcPct val="90000"/>
              </a:lnSpc>
              <a:spcBef>
                <a:spcPts val="499"/>
              </a:spcBef>
              <a:spcAft>
                <a:spcPts val="601"/>
              </a:spcAft>
              <a:buNone/>
              <a:tabLst>
                <a:tab pos="0" algn="l"/>
              </a:tabLst>
            </a:pPr>
            <a:r>
              <a:rPr lang="en-US" sz="1800" b="0" u="none" strike="noStrike">
                <a:solidFill>
                  <a:schemeClr val="lt1"/>
                </a:solidFill>
                <a:effectLst/>
                <a:uFillTx/>
                <a:latin typeface="Amazon Ember Mono"/>
                <a:ea typeface="Amazon Ember Display"/>
              </a:rPr>
              <a:t>Third level</a:t>
            </a:r>
            <a:endParaRPr lang="en-US" sz="1800" b="0" u="none" strike="noStrike">
              <a:solidFill>
                <a:schemeClr val="lt1"/>
              </a:solidFill>
              <a:effectLst/>
              <a:uFillTx/>
              <a:latin typeface="Amazon Ember Display"/>
            </a:endParaRPr>
          </a:p>
          <a:p>
            <a:pPr marL="685800" indent="0" defTabSz="914400">
              <a:lnSpc>
                <a:spcPct val="90000"/>
              </a:lnSpc>
              <a:spcBef>
                <a:spcPts val="499"/>
              </a:spcBef>
              <a:spcAft>
                <a:spcPts val="601"/>
              </a:spcAft>
              <a:buNone/>
              <a:tabLst>
                <a:tab pos="0" algn="l"/>
              </a:tabLst>
            </a:pPr>
            <a:r>
              <a:rPr lang="en-US" sz="1800" b="0" u="none" strike="noStrike">
                <a:solidFill>
                  <a:schemeClr val="lt1"/>
                </a:solidFill>
                <a:effectLst/>
                <a:uFillTx/>
                <a:latin typeface="Amazon Ember Mono"/>
                <a:ea typeface="Amazon Ember Display"/>
              </a:rPr>
              <a:t>Fourth level</a:t>
            </a:r>
            <a:endParaRPr lang="en-US" sz="1800" b="0" u="none" strike="noStrike">
              <a:solidFill>
                <a:schemeClr val="lt1"/>
              </a:solidFill>
              <a:effectLst/>
              <a:uFillTx/>
              <a:latin typeface="Amazon Ember Display"/>
            </a:endParaRPr>
          </a:p>
          <a:p>
            <a:pPr marL="914400" indent="0" defTabSz="914400">
              <a:lnSpc>
                <a:spcPct val="90000"/>
              </a:lnSpc>
              <a:spcBef>
                <a:spcPts val="499"/>
              </a:spcBef>
              <a:spcAft>
                <a:spcPts val="601"/>
              </a:spcAft>
              <a:buNone/>
              <a:tabLst>
                <a:tab pos="0" algn="l"/>
              </a:tabLst>
            </a:pPr>
            <a:r>
              <a:rPr lang="en-US" sz="1800" b="0" u="none" strike="noStrike">
                <a:solidFill>
                  <a:schemeClr val="lt1"/>
                </a:solidFill>
                <a:effectLst/>
                <a:uFillTx/>
                <a:latin typeface="Amazon Ember Mono"/>
                <a:ea typeface="Amazon Ember Display"/>
              </a:rPr>
              <a:t>Fifth level</a:t>
            </a:r>
            <a:endParaRPr lang="en-US" sz="1800" b="0" u="none" strike="noStrike">
              <a:solidFill>
                <a:schemeClr val="lt1"/>
              </a:solidFill>
              <a:effectLst/>
              <a:uFillTx/>
              <a:latin typeface="Amazon Ember Display"/>
            </a:endParaRPr>
          </a:p>
        </p:txBody>
      </p:sp>
      <p:sp>
        <p:nvSpPr>
          <p:cNvPr id="865" name="PlaceHolder 3"/>
          <p:cNvSpPr>
            <a:spLocks noGrp="1"/>
          </p:cNvSpPr>
          <p:nvPr>
            <p:ph type="body"/>
          </p:nvPr>
        </p:nvSpPr>
        <p:spPr>
          <a:xfrm>
            <a:off x="6334200" y="1714680"/>
            <a:ext cx="5248080" cy="1902600"/>
          </a:xfrm>
          <a:prstGeom prst="rect">
            <a:avLst/>
          </a:prstGeom>
          <a:noFill/>
          <a:ln w="0">
            <a:noFill/>
          </a:ln>
        </p:spPr>
        <p:txBody>
          <a:bodyPr lIns="0" tIns="45720" rIns="0" bIns="45720" anchor="t">
            <a:noAutofit/>
          </a:bodyPr>
          <a:lstStyle/>
          <a:p>
            <a:pPr indent="0" defTabSz="914400">
              <a:lnSpc>
                <a:spcPct val="90000"/>
              </a:lnSpc>
              <a:spcBef>
                <a:spcPts val="1001"/>
              </a:spcBef>
              <a:spcAft>
                <a:spcPts val="601"/>
              </a:spcAft>
              <a:buNone/>
              <a:tabLst>
                <a:tab pos="0" algn="l"/>
              </a:tabLst>
            </a:pPr>
            <a:r>
              <a:rPr lang="en-US" sz="1800" b="0" u="none" strike="noStrike">
                <a:solidFill>
                  <a:schemeClr val="lt1"/>
                </a:solidFill>
                <a:effectLst/>
                <a:uFillTx/>
                <a:latin typeface="Amazon Ember Mono"/>
                <a:ea typeface="Amazon Ember Display"/>
              </a:rPr>
              <a:t>Enter code</a:t>
            </a:r>
            <a:endParaRPr lang="en-US" sz="1800" b="0" u="none" strike="noStrike">
              <a:solidFill>
                <a:schemeClr val="lt1"/>
              </a:solidFill>
              <a:effectLst/>
              <a:uFillTx/>
              <a:latin typeface="Amazon Ember Display"/>
            </a:endParaRPr>
          </a:p>
          <a:p>
            <a:pPr marL="228600" indent="0" defTabSz="914400">
              <a:lnSpc>
                <a:spcPct val="90000"/>
              </a:lnSpc>
              <a:spcBef>
                <a:spcPts val="499"/>
              </a:spcBef>
              <a:spcAft>
                <a:spcPts val="601"/>
              </a:spcAft>
              <a:buNone/>
              <a:tabLst>
                <a:tab pos="0" algn="l"/>
              </a:tabLst>
            </a:pPr>
            <a:r>
              <a:rPr lang="en-US" sz="1800" b="0" u="none" strike="noStrike">
                <a:solidFill>
                  <a:schemeClr val="lt1"/>
                </a:solidFill>
                <a:effectLst/>
                <a:uFillTx/>
                <a:latin typeface="Amazon Ember Mono"/>
                <a:ea typeface="Amazon Ember Display"/>
              </a:rPr>
              <a:t>Second level</a:t>
            </a:r>
            <a:endParaRPr lang="en-US" sz="1800" b="0" u="none" strike="noStrike">
              <a:solidFill>
                <a:schemeClr val="lt1"/>
              </a:solidFill>
              <a:effectLst/>
              <a:uFillTx/>
              <a:latin typeface="Amazon Ember Display"/>
            </a:endParaRPr>
          </a:p>
          <a:p>
            <a:pPr marL="457200" indent="0" defTabSz="914400">
              <a:lnSpc>
                <a:spcPct val="90000"/>
              </a:lnSpc>
              <a:spcBef>
                <a:spcPts val="499"/>
              </a:spcBef>
              <a:spcAft>
                <a:spcPts val="601"/>
              </a:spcAft>
              <a:buNone/>
              <a:tabLst>
                <a:tab pos="0" algn="l"/>
              </a:tabLst>
            </a:pPr>
            <a:r>
              <a:rPr lang="en-US" sz="1800" b="0" u="none" strike="noStrike">
                <a:solidFill>
                  <a:schemeClr val="lt1"/>
                </a:solidFill>
                <a:effectLst/>
                <a:uFillTx/>
                <a:latin typeface="Amazon Ember Mono"/>
                <a:ea typeface="Amazon Ember Display"/>
              </a:rPr>
              <a:t>Third level</a:t>
            </a:r>
            <a:endParaRPr lang="en-US" sz="1800" b="0" u="none" strike="noStrike">
              <a:solidFill>
                <a:schemeClr val="lt1"/>
              </a:solidFill>
              <a:effectLst/>
              <a:uFillTx/>
              <a:latin typeface="Amazon Ember Display"/>
            </a:endParaRPr>
          </a:p>
          <a:p>
            <a:pPr marL="685800" indent="0" defTabSz="914400">
              <a:lnSpc>
                <a:spcPct val="90000"/>
              </a:lnSpc>
              <a:spcBef>
                <a:spcPts val="499"/>
              </a:spcBef>
              <a:spcAft>
                <a:spcPts val="601"/>
              </a:spcAft>
              <a:buNone/>
              <a:tabLst>
                <a:tab pos="0" algn="l"/>
              </a:tabLst>
            </a:pPr>
            <a:r>
              <a:rPr lang="en-US" sz="1800" b="0" u="none" strike="noStrike">
                <a:solidFill>
                  <a:schemeClr val="lt1"/>
                </a:solidFill>
                <a:effectLst/>
                <a:uFillTx/>
                <a:latin typeface="Amazon Ember Mono"/>
                <a:ea typeface="Amazon Ember Display"/>
              </a:rPr>
              <a:t>Fourth level</a:t>
            </a:r>
            <a:endParaRPr lang="en-US" sz="1800" b="0" u="none" strike="noStrike">
              <a:solidFill>
                <a:schemeClr val="lt1"/>
              </a:solidFill>
              <a:effectLst/>
              <a:uFillTx/>
              <a:latin typeface="Amazon Ember Display"/>
            </a:endParaRPr>
          </a:p>
          <a:p>
            <a:pPr marL="914400" indent="0" defTabSz="914400">
              <a:lnSpc>
                <a:spcPct val="90000"/>
              </a:lnSpc>
              <a:spcBef>
                <a:spcPts val="499"/>
              </a:spcBef>
              <a:spcAft>
                <a:spcPts val="601"/>
              </a:spcAft>
              <a:buNone/>
              <a:tabLst>
                <a:tab pos="0" algn="l"/>
              </a:tabLst>
            </a:pPr>
            <a:r>
              <a:rPr lang="en-US" sz="1800" b="0" u="none" strike="noStrike">
                <a:solidFill>
                  <a:schemeClr val="lt1"/>
                </a:solidFill>
                <a:effectLst/>
                <a:uFillTx/>
                <a:latin typeface="Amazon Ember Mono"/>
                <a:ea typeface="Amazon Ember Display"/>
              </a:rPr>
              <a:t>Fifth level</a:t>
            </a:r>
            <a:endParaRPr lang="en-US" sz="1800" b="0" u="none" strike="noStrike">
              <a:solidFill>
                <a:schemeClr val="lt1"/>
              </a:solidFill>
              <a:effectLst/>
              <a:uFillTx/>
              <a:latin typeface="Amazon Ember Display"/>
            </a:endParaRPr>
          </a:p>
        </p:txBody>
      </p:sp>
      <p:sp>
        <p:nvSpPr>
          <p:cNvPr id="866" name="PlaceHolder 4"/>
          <p:cNvSpPr>
            <a:spLocks noGrp="1"/>
          </p:cNvSpPr>
          <p:nvPr>
            <p:ph type="dt" idx="208"/>
          </p:nvPr>
        </p:nvSpPr>
        <p:spPr>
          <a:xfrm>
            <a:off x="838080" y="6953400"/>
            <a:ext cx="2742840" cy="364680"/>
          </a:xfrm>
          <a:prstGeom prst="rect">
            <a:avLst/>
          </a:prstGeom>
          <a:noFill/>
          <a:ln w="0">
            <a:noFill/>
          </a:ln>
        </p:spPr>
        <p:txBody>
          <a:bodyPr lIns="91440" tIns="45720" rIns="91440" bIns="45720" anchor="ctr">
            <a:noAutofit/>
          </a:bodyPr>
          <a:lstStyle>
            <a:lvl1pPr indent="0" defTabSz="914400">
              <a:lnSpc>
                <a:spcPct val="100000"/>
              </a:lnSpc>
              <a:buNone/>
              <a:defRPr lang="en-US" sz="900" b="0" u="none" strike="noStrike">
                <a:solidFill>
                  <a:schemeClr val="lt1">
                    <a:tint val="75000"/>
                  </a:schemeClr>
                </a:solidFill>
                <a:effectLst/>
                <a:uFillTx/>
                <a:latin typeface="Amazon Ember Display"/>
              </a:defRPr>
            </a:lvl1pPr>
          </a:lstStyle>
          <a:p>
            <a:pPr indent="0" defTabSz="914400">
              <a:lnSpc>
                <a:spcPct val="100000"/>
              </a:lnSpc>
              <a:buNone/>
            </a:pPr>
            <a:r>
              <a:rPr lang="en-US" sz="900" b="0" u="none" strike="noStrike">
                <a:solidFill>
                  <a:schemeClr val="lt1">
                    <a:tint val="75000"/>
                  </a:schemeClr>
                </a:solidFill>
                <a:effectLst/>
                <a:uFillTx/>
                <a:latin typeface="Amazon Ember Display"/>
              </a:rPr>
              <a:t>&lt;date/time&gt;</a:t>
            </a:r>
            <a:endParaRPr lang="en-US" sz="900" b="0" u="none" strike="noStrike">
              <a:solidFill>
                <a:srgbClr val="FFFFFF"/>
              </a:solidFill>
              <a:effectLst/>
              <a:uFillTx/>
              <a:latin typeface="Times New Roman"/>
            </a:endParaRPr>
          </a:p>
        </p:txBody>
      </p:sp>
      <p:sp>
        <p:nvSpPr>
          <p:cNvPr id="867" name="PlaceHolder 5"/>
          <p:cNvSpPr>
            <a:spLocks noGrp="1"/>
          </p:cNvSpPr>
          <p:nvPr>
            <p:ph type="ftr" idx="209"/>
          </p:nvPr>
        </p:nvSpPr>
        <p:spPr>
          <a:xfrm>
            <a:off x="4038480" y="6953400"/>
            <a:ext cx="4114440" cy="364680"/>
          </a:xfrm>
          <a:prstGeom prst="rect">
            <a:avLst/>
          </a:prstGeom>
          <a:noFill/>
          <a:ln w="0">
            <a:noFill/>
          </a:ln>
        </p:spPr>
        <p:txBody>
          <a:bodyPr lIns="91440" tIns="45720" rIns="91440" bIns="45720" anchor="ctr">
            <a:noAutofit/>
          </a:bodyPr>
          <a:lstStyle>
            <a:lvl1pPr indent="0" algn="ctr">
              <a:buNone/>
              <a:defRPr lang="en-US" sz="1400" b="0" u="none" strike="noStrike">
                <a:solidFill>
                  <a:srgbClr val="FFFFFF"/>
                </a:solidFill>
                <a:effectLst/>
                <a:uFillTx/>
                <a:latin typeface="Times New Roman"/>
              </a:defRPr>
            </a:lvl1pPr>
          </a:lstStyle>
          <a:p>
            <a:pPr indent="0" algn="ctr">
              <a:buNone/>
            </a:pPr>
            <a:r>
              <a:rPr lang="en-US" sz="1400" b="0" u="none" strike="noStrike">
                <a:solidFill>
                  <a:srgbClr val="FFFFFF"/>
                </a:solidFill>
                <a:effectLst/>
                <a:uFillTx/>
                <a:latin typeface="Times New Roman"/>
              </a:rPr>
              <a:t>&lt;footer&gt;</a:t>
            </a:r>
          </a:p>
        </p:txBody>
      </p:sp>
      <p:sp>
        <p:nvSpPr>
          <p:cNvPr id="868" name="PlaceHolder 6"/>
          <p:cNvSpPr>
            <a:spLocks noGrp="1"/>
          </p:cNvSpPr>
          <p:nvPr>
            <p:ph type="sldNum" idx="210"/>
          </p:nvPr>
        </p:nvSpPr>
        <p:spPr>
          <a:xfrm>
            <a:off x="8929080" y="6289560"/>
            <a:ext cx="2742840" cy="364680"/>
          </a:xfrm>
          <a:prstGeom prst="rect">
            <a:avLst/>
          </a:prstGeom>
          <a:noFill/>
          <a:ln w="0">
            <a:noFill/>
          </a:ln>
        </p:spPr>
        <p:txBody>
          <a:bodyPr lIns="91440" tIns="45720" rIns="91440" bIns="45720" anchor="ctr">
            <a:noAutofit/>
          </a:bodyPr>
          <a:lstStyle>
            <a:lvl1pPr indent="0" algn="r" defTabSz="914400">
              <a:lnSpc>
                <a:spcPct val="100000"/>
              </a:lnSpc>
              <a:buNone/>
              <a:defRPr lang="en-US" sz="900" b="0" u="none" strike="noStrike">
                <a:solidFill>
                  <a:schemeClr val="lt2"/>
                </a:solidFill>
                <a:effectLst/>
                <a:uFillTx/>
                <a:latin typeface="Amazon Ember Display"/>
              </a:defRPr>
            </a:lvl1pPr>
          </a:lstStyle>
          <a:p>
            <a:pPr indent="0" algn="r" defTabSz="914400">
              <a:lnSpc>
                <a:spcPct val="100000"/>
              </a:lnSpc>
              <a:buNone/>
            </a:pPr>
            <a:fld id="{AF5470E5-4E94-4CC3-8CC2-C889B51C43BB}" type="slidenum">
              <a:rPr lang="en-US" sz="900" b="0" u="none" strike="noStrike">
                <a:solidFill>
                  <a:schemeClr val="lt2"/>
                </a:solidFill>
                <a:effectLst/>
                <a:uFillTx/>
                <a:latin typeface="Amazon Ember Display"/>
              </a:rPr>
              <a:t>‹#›</a:t>
            </a:fld>
            <a:endParaRPr lang="en-US" sz="900" b="0" u="none" strike="noStrike">
              <a:solidFill>
                <a:srgbClr val="FFFFFF"/>
              </a:solidFill>
              <a:effectLst/>
              <a:uFillTx/>
              <a:latin typeface="Times New Roman"/>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blank" preserve="1">
  <p:cSld name="Default 37">
    <p:bg>
      <p:bgPr>
        <a:solidFill>
          <a:schemeClr val="dk1">
            <a:lumMod val="85000"/>
            <a:lumOff val="15000"/>
          </a:schemeClr>
        </a:solidFill>
        <a:effectLst/>
      </p:bgPr>
    </p:bg>
    <p:spTree>
      <p:nvGrpSpPr>
        <p:cNvPr id="1" name=""/>
        <p:cNvGrpSpPr/>
        <p:nvPr/>
      </p:nvGrpSpPr>
      <p:grpSpPr>
        <a:xfrm>
          <a:off x="0" y="0"/>
          <a:ext cx="0" cy="0"/>
          <a:chOff x="0" y="0"/>
          <a:chExt cx="0" cy="0"/>
        </a:xfrm>
      </p:grpSpPr>
      <p:pic>
        <p:nvPicPr>
          <p:cNvPr id="869" name="Picture 14"/>
          <p:cNvPicPr/>
          <p:nvPr/>
        </p:nvPicPr>
        <p:blipFill>
          <a:blip r:embed="rId2"/>
          <a:stretch/>
        </p:blipFill>
        <p:spPr>
          <a:xfrm>
            <a:off x="595440" y="6338160"/>
            <a:ext cx="365400" cy="218520"/>
          </a:xfrm>
          <a:prstGeom prst="rect">
            <a:avLst/>
          </a:prstGeom>
          <a:noFill/>
          <a:ln w="0">
            <a:noFill/>
          </a:ln>
        </p:spPr>
      </p:pic>
      <p:sp>
        <p:nvSpPr>
          <p:cNvPr id="870" name="TextBox 10"/>
          <p:cNvSpPr/>
          <p:nvPr/>
        </p:nvSpPr>
        <p:spPr>
          <a:xfrm>
            <a:off x="1141200" y="6389640"/>
            <a:ext cx="4452158" cy="183212"/>
          </a:xfrm>
          <a:prstGeom prst="rect">
            <a:avLst/>
          </a:prstGeom>
          <a:noFill/>
          <a:ln w="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p>
            <a:pPr defTabSz="914400">
              <a:lnSpc>
                <a:spcPct val="100000"/>
              </a:lnSpc>
            </a:pPr>
            <a:r>
              <a:rPr lang="en-US" sz="600" b="0" u="none" strike="noStrike" dirty="0">
                <a:solidFill>
                  <a:schemeClr val="lt2"/>
                </a:solidFill>
                <a:effectLst/>
                <a:uFillTx/>
                <a:latin typeface="Amazon Ember Display"/>
              </a:rPr>
              <a:t>© </a:t>
            </a:r>
            <a:r>
              <a:rPr lang="en-US" sz="600" b="0" u="none" strike="noStrike" dirty="0">
                <a:solidFill>
                  <a:schemeClr val="tx1"/>
                </a:solidFill>
                <a:effectLst/>
                <a:uFillTx/>
                <a:latin typeface="Amazon Ember Display"/>
              </a:rPr>
              <a:t>2026</a:t>
            </a:r>
            <a:r>
              <a:rPr lang="en-US" sz="600" b="0" u="none" strike="noStrike" dirty="0">
                <a:solidFill>
                  <a:schemeClr val="lt2"/>
                </a:solidFill>
                <a:effectLst/>
                <a:uFillTx/>
                <a:latin typeface="Amazon Ember Display"/>
              </a:rPr>
              <a:t>, Amazon Web Services, Inc. or its affiliates. All rights reserved. Amazon Confidential and Trademark.</a:t>
            </a:r>
            <a:endParaRPr lang="en-US" sz="600" b="0" u="none" strike="noStrike" dirty="0">
              <a:solidFill>
                <a:srgbClr val="FFFFFF"/>
              </a:solidFill>
              <a:effectLst/>
              <a:uFillTx/>
              <a:latin typeface="Arial"/>
            </a:endParaRPr>
          </a:p>
        </p:txBody>
      </p:sp>
      <p:sp>
        <p:nvSpPr>
          <p:cNvPr id="871" name="Slide Number Placeholder 5"/>
          <p:cNvSpPr/>
          <p:nvPr/>
        </p:nvSpPr>
        <p:spPr>
          <a:xfrm>
            <a:off x="8929080" y="6289560"/>
            <a:ext cx="2742840" cy="364680"/>
          </a:xfrm>
          <a:prstGeom prst="rect">
            <a:avLst/>
          </a:prstGeom>
          <a:noFill/>
          <a:ln w="0">
            <a:noFill/>
          </a:ln>
        </p:spPr>
        <p:style>
          <a:lnRef idx="0">
            <a:scrgbClr r="0" g="0" b="0"/>
          </a:lnRef>
          <a:fillRef idx="0">
            <a:scrgbClr r="0" g="0" b="0"/>
          </a:fillRef>
          <a:effectRef idx="0">
            <a:scrgbClr r="0" g="0" b="0"/>
          </a:effectRef>
          <a:fontRef idx="minor"/>
        </p:style>
        <p:txBody>
          <a:bodyPr anchor="ctr">
            <a:noAutofit/>
          </a:bodyPr>
          <a:lstStyle/>
          <a:p>
            <a:pPr algn="r" defTabSz="914400">
              <a:lnSpc>
                <a:spcPct val="100000"/>
              </a:lnSpc>
            </a:pPr>
            <a:fld id="{364C905C-766C-4D8A-8E84-B2D9ED1B4808}" type="slidenum">
              <a:rPr lang="en-US" sz="900" b="0" u="none" strike="noStrike">
                <a:solidFill>
                  <a:schemeClr val="lt2"/>
                </a:solidFill>
                <a:effectLst/>
                <a:uFillTx/>
                <a:latin typeface="Amazon Ember Display"/>
              </a:rPr>
              <a:t>‹#›</a:t>
            </a:fld>
            <a:endParaRPr lang="en-US" sz="900" b="0" u="none" strike="noStrike">
              <a:solidFill>
                <a:srgbClr val="FFFFFF"/>
              </a:solidFill>
              <a:effectLst/>
              <a:uFillTx/>
              <a:latin typeface="Arial"/>
            </a:endParaRPr>
          </a:p>
        </p:txBody>
      </p:sp>
      <p:sp>
        <p:nvSpPr>
          <p:cNvPr id="872" name="PlaceHolder 1"/>
          <p:cNvSpPr>
            <a:spLocks noGrp="1"/>
          </p:cNvSpPr>
          <p:nvPr>
            <p:ph type="title"/>
          </p:nvPr>
        </p:nvSpPr>
        <p:spPr>
          <a:xfrm>
            <a:off x="653400" y="3226680"/>
            <a:ext cx="6823440" cy="749880"/>
          </a:xfrm>
          <a:prstGeom prst="rect">
            <a:avLst/>
          </a:prstGeom>
          <a:noFill/>
          <a:ln w="0">
            <a:noFill/>
          </a:ln>
        </p:spPr>
        <p:txBody>
          <a:bodyPr lIns="91440" tIns="45720" rIns="91440" bIns="45720" anchor="ctr">
            <a:noAutofit/>
          </a:bodyPr>
          <a:lstStyle/>
          <a:p>
            <a:pPr indent="0" defTabSz="914400">
              <a:lnSpc>
                <a:spcPct val="90000"/>
              </a:lnSpc>
              <a:buNone/>
            </a:pPr>
            <a:r>
              <a:rPr lang="en-US" sz="2800" b="0" u="none" strike="noStrike">
                <a:solidFill>
                  <a:schemeClr val="lt1"/>
                </a:solidFill>
                <a:effectLst/>
                <a:uFillTx/>
                <a:latin typeface="Amazon Ember Display"/>
                <a:ea typeface="Amazon Ember Display"/>
              </a:rPr>
              <a:t>Enter subtitle</a:t>
            </a:r>
            <a:endParaRPr lang="en-US" sz="2800" b="0" u="none" strike="noStrike">
              <a:solidFill>
                <a:schemeClr val="lt1"/>
              </a:solidFill>
              <a:effectLst/>
              <a:uFillTx/>
              <a:latin typeface="Calibri"/>
            </a:endParaRPr>
          </a:p>
        </p:txBody>
      </p:sp>
      <p:sp>
        <p:nvSpPr>
          <p:cNvPr id="873" name="PlaceHolder 2"/>
          <p:cNvSpPr>
            <a:spLocks noGrp="1"/>
          </p:cNvSpPr>
          <p:nvPr>
            <p:ph type="dt" idx="211"/>
          </p:nvPr>
        </p:nvSpPr>
        <p:spPr>
          <a:xfrm>
            <a:off x="838080" y="6953400"/>
            <a:ext cx="2742840" cy="364680"/>
          </a:xfrm>
          <a:prstGeom prst="rect">
            <a:avLst/>
          </a:prstGeom>
          <a:noFill/>
          <a:ln w="0">
            <a:noFill/>
          </a:ln>
        </p:spPr>
        <p:txBody>
          <a:bodyPr lIns="91440" tIns="45720" rIns="91440" bIns="45720" anchor="ctr">
            <a:noAutofit/>
          </a:bodyPr>
          <a:lstStyle>
            <a:lvl1pPr indent="0" defTabSz="914400">
              <a:lnSpc>
                <a:spcPct val="100000"/>
              </a:lnSpc>
              <a:buNone/>
              <a:defRPr lang="en-US" sz="900" b="0" u="none" strike="noStrike">
                <a:solidFill>
                  <a:schemeClr val="lt1">
                    <a:tint val="75000"/>
                  </a:schemeClr>
                </a:solidFill>
                <a:effectLst/>
                <a:uFillTx/>
                <a:latin typeface="Amazon Ember Display"/>
              </a:defRPr>
            </a:lvl1pPr>
          </a:lstStyle>
          <a:p>
            <a:pPr indent="0" defTabSz="914400">
              <a:lnSpc>
                <a:spcPct val="100000"/>
              </a:lnSpc>
              <a:buNone/>
            </a:pPr>
            <a:r>
              <a:rPr lang="en-US" sz="900" b="0" u="none" strike="noStrike">
                <a:solidFill>
                  <a:schemeClr val="lt1">
                    <a:tint val="75000"/>
                  </a:schemeClr>
                </a:solidFill>
                <a:effectLst/>
                <a:uFillTx/>
                <a:latin typeface="Amazon Ember Display"/>
              </a:rPr>
              <a:t>&lt;date/time&gt;</a:t>
            </a:r>
            <a:endParaRPr lang="en-US" sz="900" b="0" u="none" strike="noStrike">
              <a:solidFill>
                <a:srgbClr val="FFFFFF"/>
              </a:solidFill>
              <a:effectLst/>
              <a:uFillTx/>
              <a:latin typeface="Times New Roman"/>
            </a:endParaRPr>
          </a:p>
        </p:txBody>
      </p:sp>
      <p:sp>
        <p:nvSpPr>
          <p:cNvPr id="874" name="PlaceHolder 3"/>
          <p:cNvSpPr>
            <a:spLocks noGrp="1"/>
          </p:cNvSpPr>
          <p:nvPr>
            <p:ph type="ftr" idx="212"/>
          </p:nvPr>
        </p:nvSpPr>
        <p:spPr>
          <a:xfrm>
            <a:off x="4038480" y="6953400"/>
            <a:ext cx="4114440" cy="364680"/>
          </a:xfrm>
          <a:prstGeom prst="rect">
            <a:avLst/>
          </a:prstGeom>
          <a:noFill/>
          <a:ln w="0">
            <a:noFill/>
          </a:ln>
        </p:spPr>
        <p:txBody>
          <a:bodyPr lIns="91440" tIns="45720" rIns="91440" bIns="45720" anchor="ctr">
            <a:noAutofit/>
          </a:bodyPr>
          <a:lstStyle>
            <a:lvl1pPr indent="0" algn="ctr">
              <a:buNone/>
              <a:defRPr lang="en-US" sz="1400" b="0" u="none" strike="noStrike">
                <a:solidFill>
                  <a:srgbClr val="FFFFFF"/>
                </a:solidFill>
                <a:effectLst/>
                <a:uFillTx/>
                <a:latin typeface="Times New Roman"/>
              </a:defRPr>
            </a:lvl1pPr>
          </a:lstStyle>
          <a:p>
            <a:pPr indent="0" algn="ctr">
              <a:buNone/>
            </a:pPr>
            <a:r>
              <a:rPr lang="en-US" sz="1400" b="0" u="none" strike="noStrike">
                <a:solidFill>
                  <a:srgbClr val="FFFFFF"/>
                </a:solidFill>
                <a:effectLst/>
                <a:uFillTx/>
                <a:latin typeface="Times New Roman"/>
              </a:rPr>
              <a:t>&lt;footer&gt;</a:t>
            </a:r>
          </a:p>
        </p:txBody>
      </p:sp>
      <p:sp>
        <p:nvSpPr>
          <p:cNvPr id="875" name="PlaceHolder 4"/>
          <p:cNvSpPr>
            <a:spLocks noGrp="1"/>
          </p:cNvSpPr>
          <p:nvPr>
            <p:ph type="sldNum" idx="213"/>
          </p:nvPr>
        </p:nvSpPr>
        <p:spPr>
          <a:xfrm>
            <a:off x="8929080" y="6289560"/>
            <a:ext cx="2742840" cy="364680"/>
          </a:xfrm>
          <a:prstGeom prst="rect">
            <a:avLst/>
          </a:prstGeom>
          <a:noFill/>
          <a:ln w="0">
            <a:noFill/>
          </a:ln>
        </p:spPr>
        <p:txBody>
          <a:bodyPr lIns="91440" tIns="45720" rIns="91440" bIns="45720" anchor="ctr">
            <a:noAutofit/>
          </a:bodyPr>
          <a:lstStyle>
            <a:lvl1pPr indent="0" algn="r" defTabSz="914400">
              <a:lnSpc>
                <a:spcPct val="100000"/>
              </a:lnSpc>
              <a:buNone/>
              <a:defRPr lang="en-US" sz="900" b="0" u="none" strike="noStrike">
                <a:solidFill>
                  <a:schemeClr val="lt2"/>
                </a:solidFill>
                <a:effectLst/>
                <a:uFillTx/>
                <a:latin typeface="Amazon Ember Display"/>
              </a:defRPr>
            </a:lvl1pPr>
          </a:lstStyle>
          <a:p>
            <a:pPr indent="0" algn="r" defTabSz="914400">
              <a:lnSpc>
                <a:spcPct val="100000"/>
              </a:lnSpc>
              <a:buNone/>
            </a:pPr>
            <a:fld id="{D212A415-BB25-4C6B-961C-925E6FF6DFEC}" type="slidenum">
              <a:rPr lang="en-US" sz="900" b="0" u="none" strike="noStrike">
                <a:solidFill>
                  <a:schemeClr val="lt2"/>
                </a:solidFill>
                <a:effectLst/>
                <a:uFillTx/>
                <a:latin typeface="Amazon Ember Display"/>
              </a:rPr>
              <a:t>‹#›</a:t>
            </a:fld>
            <a:endParaRPr lang="en-US" sz="900" b="0" u="none" strike="noStrike">
              <a:solidFill>
                <a:srgbClr val="FFFFFF"/>
              </a:solidFill>
              <a:effectLst/>
              <a:uFillTx/>
              <a:latin typeface="Times New Roman"/>
            </a:endParaRPr>
          </a:p>
        </p:txBody>
      </p:sp>
      <p:sp>
        <p:nvSpPr>
          <p:cNvPr id="876" name="TextBox 5"/>
          <p:cNvSpPr/>
          <p:nvPr/>
        </p:nvSpPr>
        <p:spPr>
          <a:xfrm>
            <a:off x="609480" y="2428920"/>
            <a:ext cx="6867000" cy="955440"/>
          </a:xfrm>
          <a:prstGeom prst="rect">
            <a:avLst/>
          </a:prstGeom>
          <a:noFill/>
          <a:ln w="0">
            <a:noFill/>
          </a:ln>
        </p:spPr>
        <p:style>
          <a:lnRef idx="0">
            <a:scrgbClr r="0" g="0" b="0"/>
          </a:lnRef>
          <a:fillRef idx="0">
            <a:scrgbClr r="0" g="0" b="0"/>
          </a:fillRef>
          <a:effectRef idx="0">
            <a:scrgbClr r="0" g="0" b="0"/>
          </a:effectRef>
          <a:fontRef idx="minor"/>
        </p:style>
        <p:txBody>
          <a:bodyPr lIns="0" tIns="45000" rIns="90000" bIns="45000" anchor="t">
            <a:noAutofit/>
          </a:bodyPr>
          <a:lstStyle/>
          <a:p>
            <a:pPr defTabSz="914400">
              <a:lnSpc>
                <a:spcPct val="100000"/>
              </a:lnSpc>
            </a:pPr>
            <a:r>
              <a:rPr lang="en-US" sz="4800" b="0" u="none" strike="noStrike">
                <a:solidFill>
                  <a:schemeClr val="lt2"/>
                </a:solidFill>
                <a:effectLst/>
                <a:uFillTx/>
                <a:latin typeface="Amazon Ember Display"/>
              </a:rPr>
              <a:t>Q&amp;A</a:t>
            </a:r>
            <a:endParaRPr lang="en-US" sz="4800" b="0" u="none" strike="noStrike">
              <a:solidFill>
                <a:srgbClr val="FFFFFF"/>
              </a:solidFill>
              <a:effectLst/>
              <a:uFillTx/>
              <a:latin typeface="Arial"/>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blank" preserve="1">
  <p:cSld name="Default 38">
    <p:bg>
      <p:bgPr>
        <a:solidFill>
          <a:schemeClr val="dk1">
            <a:lumMod val="85000"/>
            <a:lumOff val="15000"/>
          </a:schemeClr>
        </a:solidFill>
        <a:effectLst/>
      </p:bgPr>
    </p:bg>
    <p:spTree>
      <p:nvGrpSpPr>
        <p:cNvPr id="1" name=""/>
        <p:cNvGrpSpPr/>
        <p:nvPr/>
      </p:nvGrpSpPr>
      <p:grpSpPr>
        <a:xfrm>
          <a:off x="0" y="0"/>
          <a:ext cx="0" cy="0"/>
          <a:chOff x="0" y="0"/>
          <a:chExt cx="0" cy="0"/>
        </a:xfrm>
      </p:grpSpPr>
      <p:pic>
        <p:nvPicPr>
          <p:cNvPr id="877" name="Picture 14"/>
          <p:cNvPicPr/>
          <p:nvPr/>
        </p:nvPicPr>
        <p:blipFill>
          <a:blip r:embed="rId2"/>
          <a:stretch/>
        </p:blipFill>
        <p:spPr>
          <a:xfrm>
            <a:off x="595440" y="6338160"/>
            <a:ext cx="365400" cy="218520"/>
          </a:xfrm>
          <a:prstGeom prst="rect">
            <a:avLst/>
          </a:prstGeom>
          <a:noFill/>
          <a:ln w="0">
            <a:noFill/>
          </a:ln>
        </p:spPr>
      </p:pic>
      <p:sp>
        <p:nvSpPr>
          <p:cNvPr id="878" name="TextBox 10"/>
          <p:cNvSpPr/>
          <p:nvPr/>
        </p:nvSpPr>
        <p:spPr>
          <a:xfrm>
            <a:off x="1141200" y="6389640"/>
            <a:ext cx="4452158" cy="183212"/>
          </a:xfrm>
          <a:prstGeom prst="rect">
            <a:avLst/>
          </a:prstGeom>
          <a:noFill/>
          <a:ln w="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p>
            <a:pPr defTabSz="914400">
              <a:lnSpc>
                <a:spcPct val="100000"/>
              </a:lnSpc>
            </a:pPr>
            <a:r>
              <a:rPr lang="en-US" sz="600" b="0" u="none" strike="noStrike" dirty="0">
                <a:solidFill>
                  <a:schemeClr val="lt2"/>
                </a:solidFill>
                <a:effectLst/>
                <a:uFillTx/>
                <a:latin typeface="Amazon Ember Display"/>
              </a:rPr>
              <a:t>© </a:t>
            </a:r>
            <a:r>
              <a:rPr lang="en-US" sz="600" b="0" u="none" strike="noStrike" dirty="0">
                <a:solidFill>
                  <a:schemeClr val="tx1"/>
                </a:solidFill>
                <a:effectLst/>
                <a:uFillTx/>
                <a:latin typeface="Amazon Ember Display"/>
              </a:rPr>
              <a:t>2026</a:t>
            </a:r>
            <a:r>
              <a:rPr lang="en-US" sz="600" b="0" u="none" strike="noStrike" dirty="0">
                <a:solidFill>
                  <a:schemeClr val="lt2"/>
                </a:solidFill>
                <a:effectLst/>
                <a:uFillTx/>
                <a:latin typeface="Amazon Ember Display"/>
              </a:rPr>
              <a:t>, Amazon Web Services, Inc. or its affiliates. All rights reserved. Amazon Confidential and Trademark.</a:t>
            </a:r>
            <a:endParaRPr lang="en-US" sz="600" b="0" u="none" strike="noStrike" dirty="0">
              <a:solidFill>
                <a:srgbClr val="FFFFFF"/>
              </a:solidFill>
              <a:effectLst/>
              <a:uFillTx/>
              <a:latin typeface="Arial"/>
            </a:endParaRPr>
          </a:p>
        </p:txBody>
      </p:sp>
      <p:sp>
        <p:nvSpPr>
          <p:cNvPr id="879" name="Slide Number Placeholder 5"/>
          <p:cNvSpPr/>
          <p:nvPr/>
        </p:nvSpPr>
        <p:spPr>
          <a:xfrm>
            <a:off x="8929080" y="6289560"/>
            <a:ext cx="2742840" cy="364680"/>
          </a:xfrm>
          <a:prstGeom prst="rect">
            <a:avLst/>
          </a:prstGeom>
          <a:noFill/>
          <a:ln w="0">
            <a:noFill/>
          </a:ln>
        </p:spPr>
        <p:style>
          <a:lnRef idx="0">
            <a:scrgbClr r="0" g="0" b="0"/>
          </a:lnRef>
          <a:fillRef idx="0">
            <a:scrgbClr r="0" g="0" b="0"/>
          </a:fillRef>
          <a:effectRef idx="0">
            <a:scrgbClr r="0" g="0" b="0"/>
          </a:effectRef>
          <a:fontRef idx="minor"/>
        </p:style>
        <p:txBody>
          <a:bodyPr anchor="ctr">
            <a:noAutofit/>
          </a:bodyPr>
          <a:lstStyle/>
          <a:p>
            <a:pPr algn="r" defTabSz="914400">
              <a:lnSpc>
                <a:spcPct val="100000"/>
              </a:lnSpc>
            </a:pPr>
            <a:fld id="{BA43D10A-E505-43B4-B874-ADF75A16592E}" type="slidenum">
              <a:rPr lang="en-US" sz="900" b="0" u="none" strike="noStrike">
                <a:solidFill>
                  <a:schemeClr val="lt2"/>
                </a:solidFill>
                <a:effectLst/>
                <a:uFillTx/>
                <a:latin typeface="Amazon Ember Display"/>
              </a:rPr>
              <a:t>‹#›</a:t>
            </a:fld>
            <a:endParaRPr lang="en-US" sz="900" b="0" u="none" strike="noStrike">
              <a:solidFill>
                <a:srgbClr val="FFFFFF"/>
              </a:solidFill>
              <a:effectLst/>
              <a:uFillTx/>
              <a:latin typeface="Arial"/>
            </a:endParaRPr>
          </a:p>
        </p:txBody>
      </p:sp>
      <p:sp>
        <p:nvSpPr>
          <p:cNvPr id="880" name="PlaceHolder 1"/>
          <p:cNvSpPr>
            <a:spLocks noGrp="1"/>
          </p:cNvSpPr>
          <p:nvPr>
            <p:ph type="title"/>
          </p:nvPr>
        </p:nvSpPr>
        <p:spPr>
          <a:xfrm>
            <a:off x="609480" y="2773440"/>
            <a:ext cx="7822800" cy="1310760"/>
          </a:xfrm>
          <a:prstGeom prst="rect">
            <a:avLst/>
          </a:prstGeom>
          <a:noFill/>
          <a:ln w="0">
            <a:noFill/>
          </a:ln>
        </p:spPr>
        <p:txBody>
          <a:bodyPr lIns="91440" tIns="45720" rIns="91440" bIns="45720" anchor="ctr">
            <a:noAutofit/>
          </a:bodyPr>
          <a:lstStyle/>
          <a:p>
            <a:pPr indent="0" defTabSz="914400">
              <a:lnSpc>
                <a:spcPct val="90000"/>
              </a:lnSpc>
              <a:buNone/>
            </a:pPr>
            <a:r>
              <a:rPr lang="en-US" sz="4400" b="0" u="none" strike="noStrike">
                <a:solidFill>
                  <a:schemeClr val="lt1"/>
                </a:solidFill>
                <a:effectLst/>
                <a:uFillTx/>
                <a:latin typeface="Amazon Ember Display"/>
                <a:ea typeface="Amazon Ember Display"/>
              </a:rPr>
              <a:t>Video or demo divider: Enter “Video” or “Demo” here</a:t>
            </a:r>
            <a:endParaRPr lang="en-US" sz="4400" b="0" u="none" strike="noStrike">
              <a:solidFill>
                <a:schemeClr val="lt1"/>
              </a:solidFill>
              <a:effectLst/>
              <a:uFillTx/>
              <a:latin typeface="Calibri"/>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Default 39">
    <p:bg>
      <p:bgPr>
        <a:solidFill>
          <a:schemeClr val="dk1">
            <a:lumMod val="85000"/>
            <a:lumOff val="15000"/>
          </a:schemeClr>
        </a:solidFill>
        <a:effectLst/>
      </p:bgPr>
    </p:bg>
    <p:spTree>
      <p:nvGrpSpPr>
        <p:cNvPr id="1" name=""/>
        <p:cNvGrpSpPr/>
        <p:nvPr/>
      </p:nvGrpSpPr>
      <p:grpSpPr>
        <a:xfrm>
          <a:off x="0" y="0"/>
          <a:ext cx="0" cy="0"/>
          <a:chOff x="0" y="0"/>
          <a:chExt cx="0" cy="0"/>
        </a:xfrm>
      </p:grpSpPr>
      <p:pic>
        <p:nvPicPr>
          <p:cNvPr id="881" name="Picture 14"/>
          <p:cNvPicPr/>
          <p:nvPr/>
        </p:nvPicPr>
        <p:blipFill>
          <a:blip r:embed="rId2"/>
          <a:stretch/>
        </p:blipFill>
        <p:spPr>
          <a:xfrm>
            <a:off x="595440" y="6338160"/>
            <a:ext cx="365400" cy="218520"/>
          </a:xfrm>
          <a:prstGeom prst="rect">
            <a:avLst/>
          </a:prstGeom>
          <a:noFill/>
          <a:ln w="0">
            <a:noFill/>
          </a:ln>
        </p:spPr>
      </p:pic>
      <p:sp>
        <p:nvSpPr>
          <p:cNvPr id="882" name="TextBox 10"/>
          <p:cNvSpPr/>
          <p:nvPr/>
        </p:nvSpPr>
        <p:spPr>
          <a:xfrm>
            <a:off x="1141200" y="6389640"/>
            <a:ext cx="3936960" cy="184320"/>
          </a:xfrm>
          <a:prstGeom prst="rect">
            <a:avLst/>
          </a:prstGeom>
          <a:noFill/>
          <a:ln w="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p>
            <a:pPr defTabSz="914400">
              <a:lnSpc>
                <a:spcPct val="100000"/>
              </a:lnSpc>
            </a:pPr>
            <a:r>
              <a:rPr lang="en-US" sz="600" b="0" u="none" strike="noStrike">
                <a:solidFill>
                  <a:schemeClr val="lt2"/>
                </a:solidFill>
                <a:effectLst/>
                <a:uFillTx/>
                <a:latin typeface="Amazon Ember Display"/>
              </a:rPr>
              <a:t>© 2025, Amazon Web Services, Inc. or its affiliates. All rights reserved. Amazon Confidential and Trademark.</a:t>
            </a:r>
            <a:endParaRPr lang="en-US" sz="600" b="0" u="none" strike="noStrike">
              <a:solidFill>
                <a:srgbClr val="FFFFFF"/>
              </a:solidFill>
              <a:effectLst/>
              <a:uFillTx/>
              <a:latin typeface="Arial"/>
            </a:endParaRPr>
          </a:p>
        </p:txBody>
      </p:sp>
      <p:sp>
        <p:nvSpPr>
          <p:cNvPr id="883" name="Slide Number Placeholder 5"/>
          <p:cNvSpPr/>
          <p:nvPr/>
        </p:nvSpPr>
        <p:spPr>
          <a:xfrm>
            <a:off x="8929080" y="6289560"/>
            <a:ext cx="2742840" cy="364680"/>
          </a:xfrm>
          <a:prstGeom prst="rect">
            <a:avLst/>
          </a:prstGeom>
          <a:noFill/>
          <a:ln w="0">
            <a:noFill/>
          </a:ln>
        </p:spPr>
        <p:style>
          <a:lnRef idx="0">
            <a:scrgbClr r="0" g="0" b="0"/>
          </a:lnRef>
          <a:fillRef idx="0">
            <a:scrgbClr r="0" g="0" b="0"/>
          </a:fillRef>
          <a:effectRef idx="0">
            <a:scrgbClr r="0" g="0" b="0"/>
          </a:effectRef>
          <a:fontRef idx="minor"/>
        </p:style>
        <p:txBody>
          <a:bodyPr anchor="ctr">
            <a:noAutofit/>
          </a:bodyPr>
          <a:lstStyle/>
          <a:p>
            <a:pPr algn="r" defTabSz="914400">
              <a:lnSpc>
                <a:spcPct val="100000"/>
              </a:lnSpc>
            </a:pPr>
            <a:fld id="{F61F627F-5A34-40BC-A1FE-0008456E419B}" type="slidenum">
              <a:rPr lang="en-US" sz="900" b="0" u="none" strike="noStrike">
                <a:solidFill>
                  <a:schemeClr val="lt2"/>
                </a:solidFill>
                <a:effectLst/>
                <a:uFillTx/>
                <a:latin typeface="Amazon Ember Display"/>
              </a:rPr>
              <a:t>‹#›</a:t>
            </a:fld>
            <a:endParaRPr lang="en-US" sz="900" b="0" u="none" strike="noStrike">
              <a:solidFill>
                <a:srgbClr val="FFFFFF"/>
              </a:solidFill>
              <a:effectLst/>
              <a:uFillTx/>
              <a:latin typeface="Arial"/>
            </a:endParaRPr>
          </a:p>
        </p:txBody>
      </p:sp>
      <p:pic>
        <p:nvPicPr>
          <p:cNvPr id="884" name="Picture 7"/>
          <p:cNvPicPr/>
          <p:nvPr/>
        </p:nvPicPr>
        <p:blipFill>
          <a:blip r:embed="rId3"/>
          <a:stretch/>
        </p:blipFill>
        <p:spPr>
          <a:xfrm>
            <a:off x="4994640" y="2327760"/>
            <a:ext cx="2202120" cy="2202120"/>
          </a:xfrm>
          <a:prstGeom prst="rect">
            <a:avLst/>
          </a:prstGeom>
          <a:noFill/>
          <a:ln w="0">
            <a:noFill/>
          </a:ln>
        </p:spPr>
      </p:pic>
      <p:sp>
        <p:nvSpPr>
          <p:cNvPr id="885" name="PlaceHolder 1"/>
          <p:cNvSpPr>
            <a:spLocks noGrp="1"/>
          </p:cNvSpPr>
          <p:nvPr>
            <p:ph type="body"/>
          </p:nvPr>
        </p:nvSpPr>
        <p:spPr>
          <a:xfrm>
            <a:off x="0" y="0"/>
            <a:ext cx="12191760" cy="6857640"/>
          </a:xfrm>
          <a:prstGeom prst="rect">
            <a:avLst/>
          </a:prstGeom>
          <a:solidFill>
            <a:schemeClr val="dk2"/>
          </a:solidFill>
          <a:ln w="0">
            <a:noFill/>
          </a:ln>
        </p:spPr>
        <p:txBody>
          <a:bodyPr lIns="548640" tIns="45000" rIns="90000" bIns="45000" anchor="ctr">
            <a:noAutofit/>
          </a:bodyPr>
          <a:lstStyle/>
          <a:p>
            <a:pPr indent="0" algn="ctr" defTabSz="914400">
              <a:lnSpc>
                <a:spcPct val="100000"/>
              </a:lnSpc>
              <a:buNone/>
              <a:tabLst>
                <a:tab pos="0" algn="l"/>
              </a:tabLst>
            </a:pPr>
            <a:r>
              <a:rPr lang="en-US" sz="1800" b="0" u="none" strike="noStrike">
                <a:solidFill>
                  <a:schemeClr val="lt1"/>
                </a:solidFill>
                <a:effectLst/>
                <a:uFillTx/>
                <a:latin typeface="Amazon Ember Display"/>
                <a:ea typeface="Amazon Ember Display"/>
              </a:rPr>
              <a:t>Click icon to add media</a:t>
            </a:r>
            <a:endParaRPr lang="en-US" sz="1800" b="0" u="none" strike="noStrike">
              <a:solidFill>
                <a:schemeClr val="lt1"/>
              </a:solidFill>
              <a:effectLst/>
              <a:uFillTx/>
              <a:latin typeface="Amazon Ember Display"/>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blank" preserve="1">
  <p:cSld name="Default 40">
    <p:bg>
      <p:bgPr>
        <a:solidFill>
          <a:schemeClr val="dk1">
            <a:lumMod val="85000"/>
            <a:lumOff val="15000"/>
          </a:schemeClr>
        </a:solidFill>
        <a:effectLst/>
      </p:bgPr>
    </p:bg>
    <p:spTree>
      <p:nvGrpSpPr>
        <p:cNvPr id="1" name=""/>
        <p:cNvGrpSpPr/>
        <p:nvPr/>
      </p:nvGrpSpPr>
      <p:grpSpPr>
        <a:xfrm>
          <a:off x="0" y="0"/>
          <a:ext cx="0" cy="0"/>
          <a:chOff x="0" y="0"/>
          <a:chExt cx="0" cy="0"/>
        </a:xfrm>
      </p:grpSpPr>
      <p:pic>
        <p:nvPicPr>
          <p:cNvPr id="886" name="Picture 14"/>
          <p:cNvPicPr/>
          <p:nvPr/>
        </p:nvPicPr>
        <p:blipFill>
          <a:blip r:embed="rId2"/>
          <a:stretch/>
        </p:blipFill>
        <p:spPr>
          <a:xfrm>
            <a:off x="595440" y="6338160"/>
            <a:ext cx="365400" cy="218520"/>
          </a:xfrm>
          <a:prstGeom prst="rect">
            <a:avLst/>
          </a:prstGeom>
          <a:noFill/>
          <a:ln w="0">
            <a:noFill/>
          </a:ln>
        </p:spPr>
      </p:pic>
      <p:sp>
        <p:nvSpPr>
          <p:cNvPr id="887" name="TextBox 10"/>
          <p:cNvSpPr/>
          <p:nvPr/>
        </p:nvSpPr>
        <p:spPr>
          <a:xfrm>
            <a:off x="1141200" y="6389640"/>
            <a:ext cx="4452158" cy="183212"/>
          </a:xfrm>
          <a:prstGeom prst="rect">
            <a:avLst/>
          </a:prstGeom>
          <a:noFill/>
          <a:ln w="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p>
            <a:pPr defTabSz="914400">
              <a:lnSpc>
                <a:spcPct val="100000"/>
              </a:lnSpc>
            </a:pPr>
            <a:r>
              <a:rPr lang="en-US" sz="600" b="0" u="none" strike="noStrike" dirty="0">
                <a:solidFill>
                  <a:schemeClr val="lt2"/>
                </a:solidFill>
                <a:effectLst/>
                <a:uFillTx/>
                <a:latin typeface="Amazon Ember Display"/>
              </a:rPr>
              <a:t>© </a:t>
            </a:r>
            <a:r>
              <a:rPr lang="en-US" sz="600" b="0" u="none" strike="noStrike" dirty="0">
                <a:solidFill>
                  <a:schemeClr val="tx1"/>
                </a:solidFill>
                <a:effectLst/>
                <a:uFillTx/>
                <a:latin typeface="Amazon Ember Display"/>
              </a:rPr>
              <a:t>2026</a:t>
            </a:r>
            <a:r>
              <a:rPr lang="en-US" sz="600" b="0" u="none" strike="noStrike" dirty="0">
                <a:solidFill>
                  <a:schemeClr val="lt2"/>
                </a:solidFill>
                <a:effectLst/>
                <a:uFillTx/>
                <a:latin typeface="Amazon Ember Display"/>
              </a:rPr>
              <a:t>, Amazon Web Services, Inc. or its affiliates. All rights reserved. Amazon Confidential and Trademark.</a:t>
            </a:r>
            <a:endParaRPr lang="en-US" sz="600" b="0" u="none" strike="noStrike" dirty="0">
              <a:solidFill>
                <a:srgbClr val="FFFFFF"/>
              </a:solidFill>
              <a:effectLst/>
              <a:uFillTx/>
              <a:latin typeface="Arial"/>
            </a:endParaRPr>
          </a:p>
        </p:txBody>
      </p:sp>
      <p:sp>
        <p:nvSpPr>
          <p:cNvPr id="888" name="Slide Number Placeholder 5"/>
          <p:cNvSpPr/>
          <p:nvPr/>
        </p:nvSpPr>
        <p:spPr>
          <a:xfrm>
            <a:off x="8929080" y="6289560"/>
            <a:ext cx="2742840" cy="364680"/>
          </a:xfrm>
          <a:prstGeom prst="rect">
            <a:avLst/>
          </a:prstGeom>
          <a:noFill/>
          <a:ln w="0">
            <a:noFill/>
          </a:ln>
        </p:spPr>
        <p:style>
          <a:lnRef idx="0">
            <a:scrgbClr r="0" g="0" b="0"/>
          </a:lnRef>
          <a:fillRef idx="0">
            <a:scrgbClr r="0" g="0" b="0"/>
          </a:fillRef>
          <a:effectRef idx="0">
            <a:scrgbClr r="0" g="0" b="0"/>
          </a:effectRef>
          <a:fontRef idx="minor"/>
        </p:style>
        <p:txBody>
          <a:bodyPr anchor="ctr">
            <a:noAutofit/>
          </a:bodyPr>
          <a:lstStyle/>
          <a:p>
            <a:pPr algn="r" defTabSz="914400">
              <a:lnSpc>
                <a:spcPct val="100000"/>
              </a:lnSpc>
            </a:pPr>
            <a:fld id="{F474D3FD-9904-41D5-BE99-25EDC20C850B}" type="slidenum">
              <a:rPr lang="en-US" sz="900" b="0" u="none" strike="noStrike">
                <a:solidFill>
                  <a:schemeClr val="lt2"/>
                </a:solidFill>
                <a:effectLst/>
                <a:uFillTx/>
                <a:latin typeface="Amazon Ember Display"/>
              </a:rPr>
              <a:t>‹#›</a:t>
            </a:fld>
            <a:endParaRPr lang="en-US" sz="900" b="0" u="none" strike="noStrike">
              <a:solidFill>
                <a:srgbClr val="FFFFFF"/>
              </a:solidFill>
              <a:effectLst/>
              <a:uFillTx/>
              <a:latin typeface="Arial"/>
            </a:endParaRPr>
          </a:p>
        </p:txBody>
      </p:sp>
      <p:sp>
        <p:nvSpPr>
          <p:cNvPr id="889" name="PlaceHolder 1"/>
          <p:cNvSpPr>
            <a:spLocks noGrp="1"/>
          </p:cNvSpPr>
          <p:nvPr>
            <p:ph type="title"/>
          </p:nvPr>
        </p:nvSpPr>
        <p:spPr>
          <a:xfrm>
            <a:off x="539280" y="914400"/>
            <a:ext cx="10972440" cy="645840"/>
          </a:xfrm>
          <a:prstGeom prst="rect">
            <a:avLst/>
          </a:prstGeom>
          <a:noFill/>
          <a:ln w="0">
            <a:noFill/>
          </a:ln>
        </p:spPr>
        <p:txBody>
          <a:bodyPr lIns="91440" tIns="45720" rIns="91440" bIns="45720" anchor="t">
            <a:normAutofit/>
          </a:bodyPr>
          <a:lstStyle/>
          <a:p>
            <a:pPr indent="0" defTabSz="914400">
              <a:lnSpc>
                <a:spcPct val="90000"/>
              </a:lnSpc>
              <a:buNone/>
            </a:pPr>
            <a:r>
              <a:rPr lang="en-US" sz="3600" b="0" u="none" strike="noStrike">
                <a:solidFill>
                  <a:schemeClr val="lt1"/>
                </a:solidFill>
                <a:effectLst/>
                <a:uFillTx/>
                <a:latin typeface="Amazon Ember Display"/>
                <a:ea typeface="Amazon Ember Display"/>
              </a:rPr>
              <a:t>Content with caption layout</a:t>
            </a:r>
            <a:endParaRPr lang="en-US" sz="3600" b="0" u="none" strike="noStrike">
              <a:solidFill>
                <a:schemeClr val="lt1"/>
              </a:solidFill>
              <a:effectLst/>
              <a:uFillTx/>
              <a:latin typeface="Calibri"/>
            </a:endParaRPr>
          </a:p>
        </p:txBody>
      </p:sp>
      <p:sp>
        <p:nvSpPr>
          <p:cNvPr id="890" name="PlaceHolder 2"/>
          <p:cNvSpPr>
            <a:spLocks noGrp="1"/>
          </p:cNvSpPr>
          <p:nvPr>
            <p:ph type="body"/>
          </p:nvPr>
        </p:nvSpPr>
        <p:spPr>
          <a:xfrm>
            <a:off x="6210360" y="1714680"/>
            <a:ext cx="5371920" cy="2232000"/>
          </a:xfrm>
          <a:prstGeom prst="rect">
            <a:avLst/>
          </a:prstGeom>
          <a:noFill/>
          <a:ln w="0">
            <a:noFill/>
          </a:ln>
        </p:spPr>
        <p:txBody>
          <a:bodyPr lIns="0" tIns="45720" rIns="0" bIns="45720" anchor="t">
            <a:noAutofit/>
          </a:bodyPr>
          <a:lstStyle/>
          <a:p>
            <a:pPr marL="457200" indent="-457200" defTabSz="914400">
              <a:lnSpc>
                <a:spcPct val="90000"/>
              </a:lnSpc>
              <a:spcBef>
                <a:spcPts val="1001"/>
              </a:spcBef>
              <a:buClr>
                <a:srgbClr val="FFFFFF"/>
              </a:buClr>
              <a:buFont typeface="Arial"/>
              <a:buChar char="•"/>
            </a:pPr>
            <a:r>
              <a:rPr lang="en-US" sz="2800" b="0" u="none" strike="noStrike">
                <a:solidFill>
                  <a:schemeClr val="lt1"/>
                </a:solidFill>
                <a:effectLst/>
                <a:uFillTx/>
                <a:latin typeface="Amazon Ember Display"/>
                <a:ea typeface="Amazon Ember Display"/>
              </a:rPr>
              <a:t>Enter text or click icon to add media</a:t>
            </a:r>
            <a:endParaRPr lang="en-US" sz="2800" b="0" u="none" strike="noStrike">
              <a:solidFill>
                <a:schemeClr val="lt1"/>
              </a:solidFill>
              <a:effectLst/>
              <a:uFillTx/>
              <a:latin typeface="Amazon Ember Display"/>
            </a:endParaRPr>
          </a:p>
          <a:p>
            <a:pPr marL="800280" lvl="1" indent="-343080" defTabSz="914400">
              <a:lnSpc>
                <a:spcPct val="90000"/>
              </a:lnSpc>
              <a:spcBef>
                <a:spcPts val="499"/>
              </a:spcBef>
              <a:buClr>
                <a:srgbClr val="FFFFFF"/>
              </a:buClr>
              <a:buFont typeface="Arial"/>
              <a:buChar char="•"/>
            </a:pPr>
            <a:r>
              <a:rPr lang="en-US" sz="2400" b="0" u="none" strike="noStrike">
                <a:solidFill>
                  <a:schemeClr val="lt1"/>
                </a:solidFill>
                <a:effectLst/>
                <a:uFillTx/>
                <a:latin typeface="Amazon Ember Display"/>
                <a:ea typeface="Amazon Ember Display"/>
              </a:rPr>
              <a:t>Second level</a:t>
            </a:r>
            <a:endParaRPr lang="en-US" sz="2400" b="0" u="none" strike="noStrike">
              <a:solidFill>
                <a:schemeClr val="lt1"/>
              </a:solidFill>
              <a:effectLst/>
              <a:uFillTx/>
              <a:latin typeface="Amazon Ember Display"/>
            </a:endParaRPr>
          </a:p>
          <a:p>
            <a:pPr marL="1257480" lvl="2" indent="-343080" defTabSz="914400">
              <a:lnSpc>
                <a:spcPct val="90000"/>
              </a:lnSpc>
              <a:spcBef>
                <a:spcPts val="499"/>
              </a:spcBef>
              <a:buClr>
                <a:srgbClr val="FFFFFF"/>
              </a:buClr>
              <a:buFont typeface="Arial"/>
              <a:buChar char="•"/>
            </a:pPr>
            <a:r>
              <a:rPr lang="en-US" sz="2000" b="0" u="none" strike="noStrike">
                <a:solidFill>
                  <a:schemeClr val="lt1"/>
                </a:solidFill>
                <a:effectLst/>
                <a:uFillTx/>
                <a:latin typeface="Amazon Ember Display"/>
                <a:ea typeface="Amazon Ember Display"/>
              </a:rPr>
              <a:t>Third level</a:t>
            </a:r>
            <a:endParaRPr lang="en-US" sz="2000" b="0" u="none" strike="noStrike">
              <a:solidFill>
                <a:schemeClr val="lt1"/>
              </a:solidFill>
              <a:effectLst/>
              <a:uFillTx/>
              <a:latin typeface="Amazon Ember Display"/>
            </a:endParaRPr>
          </a:p>
          <a:p>
            <a:pPr marL="1657440" lvl="3" indent="-285840" defTabSz="914400">
              <a:lnSpc>
                <a:spcPct val="90000"/>
              </a:lnSpc>
              <a:spcBef>
                <a:spcPts val="499"/>
              </a:spcBef>
              <a:buClr>
                <a:srgbClr val="FFFFFF"/>
              </a:buClr>
              <a:buFont typeface="Arial"/>
              <a:buChar char="•"/>
            </a:pPr>
            <a:r>
              <a:rPr lang="en-US" sz="1800" b="0" u="none" strike="noStrike">
                <a:solidFill>
                  <a:schemeClr val="lt1"/>
                </a:solidFill>
                <a:effectLst/>
                <a:uFillTx/>
                <a:latin typeface="Amazon Ember Display"/>
                <a:ea typeface="Amazon Ember Display"/>
              </a:rPr>
              <a:t>Fourth level</a:t>
            </a:r>
            <a:endParaRPr lang="en-US" sz="1800" b="0" u="none" strike="noStrike">
              <a:solidFill>
                <a:schemeClr val="lt1"/>
              </a:solidFill>
              <a:effectLst/>
              <a:uFillTx/>
              <a:latin typeface="Amazon Ember Display"/>
            </a:endParaRPr>
          </a:p>
          <a:p>
            <a:pPr marL="2114640" lvl="4" indent="-285840" defTabSz="914400">
              <a:lnSpc>
                <a:spcPct val="90000"/>
              </a:lnSpc>
              <a:spcBef>
                <a:spcPts val="499"/>
              </a:spcBef>
              <a:buClr>
                <a:srgbClr val="FFFFFF"/>
              </a:buClr>
              <a:buFont typeface="Arial"/>
              <a:buChar char="•"/>
            </a:pPr>
            <a:r>
              <a:rPr lang="en-US" sz="1800" b="0" u="none" strike="noStrike">
                <a:solidFill>
                  <a:schemeClr val="lt1"/>
                </a:solidFill>
                <a:effectLst/>
                <a:uFillTx/>
                <a:latin typeface="Amazon Ember Display"/>
                <a:ea typeface="Amazon Ember Display"/>
              </a:rPr>
              <a:t>Fifth level</a:t>
            </a:r>
            <a:endParaRPr lang="en-US" sz="1800" b="0" u="none" strike="noStrike">
              <a:solidFill>
                <a:schemeClr val="lt1"/>
              </a:solidFill>
              <a:effectLst/>
              <a:uFillTx/>
              <a:latin typeface="Amazon Ember Display"/>
            </a:endParaRPr>
          </a:p>
        </p:txBody>
      </p:sp>
      <p:sp>
        <p:nvSpPr>
          <p:cNvPr id="891" name="PlaceHolder 3"/>
          <p:cNvSpPr>
            <a:spLocks noGrp="1"/>
          </p:cNvSpPr>
          <p:nvPr>
            <p:ph type="body"/>
          </p:nvPr>
        </p:nvSpPr>
        <p:spPr>
          <a:xfrm>
            <a:off x="609480" y="1725480"/>
            <a:ext cx="5371920" cy="313560"/>
          </a:xfrm>
          <a:prstGeom prst="rect">
            <a:avLst/>
          </a:prstGeom>
          <a:noFill/>
          <a:ln w="0">
            <a:noFill/>
          </a:ln>
        </p:spPr>
        <p:txBody>
          <a:bodyPr lIns="0" tIns="45720" rIns="0" bIns="45720" anchor="t">
            <a:noAutofit/>
          </a:bodyPr>
          <a:lstStyle/>
          <a:p>
            <a:pPr indent="0" defTabSz="914400">
              <a:lnSpc>
                <a:spcPct val="90000"/>
              </a:lnSpc>
              <a:spcBef>
                <a:spcPts val="1001"/>
              </a:spcBef>
              <a:buNone/>
              <a:tabLst>
                <a:tab pos="0" algn="l"/>
              </a:tabLst>
            </a:pPr>
            <a:r>
              <a:rPr lang="en-US" sz="1600" b="0" u="none" strike="noStrike">
                <a:solidFill>
                  <a:schemeClr val="lt1"/>
                </a:solidFill>
                <a:effectLst/>
                <a:uFillTx/>
                <a:latin typeface="Amazon Ember Display"/>
                <a:ea typeface="Amazon Ember Display"/>
              </a:rPr>
              <a:t>Enter descriptive text here</a:t>
            </a:r>
            <a:endParaRPr lang="en-US" sz="1600" b="0" u="none" strike="noStrike">
              <a:solidFill>
                <a:schemeClr val="lt1"/>
              </a:solidFill>
              <a:effectLst/>
              <a:uFillTx/>
              <a:latin typeface="Amazon Ember Display"/>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blank" preserve="1">
  <p:cSld name="Default 41">
    <p:bg>
      <p:bgPr>
        <a:solidFill>
          <a:schemeClr val="dk1">
            <a:lumMod val="85000"/>
            <a:lumOff val="15000"/>
          </a:schemeClr>
        </a:solidFill>
        <a:effectLst/>
      </p:bgPr>
    </p:bg>
    <p:spTree>
      <p:nvGrpSpPr>
        <p:cNvPr id="1" name=""/>
        <p:cNvGrpSpPr/>
        <p:nvPr/>
      </p:nvGrpSpPr>
      <p:grpSpPr>
        <a:xfrm>
          <a:off x="0" y="0"/>
          <a:ext cx="0" cy="0"/>
          <a:chOff x="0" y="0"/>
          <a:chExt cx="0" cy="0"/>
        </a:xfrm>
      </p:grpSpPr>
      <p:pic>
        <p:nvPicPr>
          <p:cNvPr id="892" name="Picture 14"/>
          <p:cNvPicPr/>
          <p:nvPr/>
        </p:nvPicPr>
        <p:blipFill>
          <a:blip r:embed="rId2"/>
          <a:stretch/>
        </p:blipFill>
        <p:spPr>
          <a:xfrm>
            <a:off x="595440" y="6338160"/>
            <a:ext cx="365400" cy="218520"/>
          </a:xfrm>
          <a:prstGeom prst="rect">
            <a:avLst/>
          </a:prstGeom>
          <a:noFill/>
          <a:ln w="0">
            <a:noFill/>
          </a:ln>
        </p:spPr>
      </p:pic>
      <p:sp>
        <p:nvSpPr>
          <p:cNvPr id="893" name="TextBox 10"/>
          <p:cNvSpPr/>
          <p:nvPr/>
        </p:nvSpPr>
        <p:spPr>
          <a:xfrm>
            <a:off x="1141200" y="6389640"/>
            <a:ext cx="3936960" cy="184320"/>
          </a:xfrm>
          <a:prstGeom prst="rect">
            <a:avLst/>
          </a:prstGeom>
          <a:noFill/>
          <a:ln w="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p>
            <a:pPr defTabSz="914400">
              <a:lnSpc>
                <a:spcPct val="100000"/>
              </a:lnSpc>
            </a:pPr>
            <a:r>
              <a:rPr lang="en-US" sz="600" b="0" u="none" strike="noStrike">
                <a:solidFill>
                  <a:schemeClr val="lt2"/>
                </a:solidFill>
                <a:effectLst/>
                <a:uFillTx/>
                <a:latin typeface="Amazon Ember Display"/>
              </a:rPr>
              <a:t>© 2025, Amazon Web Services, Inc. or its affiliates. All rights reserved. Amazon Confidential and Trademark.</a:t>
            </a:r>
            <a:endParaRPr lang="en-US" sz="600" b="0" u="none" strike="noStrike">
              <a:solidFill>
                <a:srgbClr val="FFFFFF"/>
              </a:solidFill>
              <a:effectLst/>
              <a:uFillTx/>
              <a:latin typeface="Arial"/>
            </a:endParaRPr>
          </a:p>
        </p:txBody>
      </p:sp>
      <p:sp>
        <p:nvSpPr>
          <p:cNvPr id="894" name="Slide Number Placeholder 5"/>
          <p:cNvSpPr/>
          <p:nvPr/>
        </p:nvSpPr>
        <p:spPr>
          <a:xfrm>
            <a:off x="8929080" y="6289560"/>
            <a:ext cx="2742840" cy="364680"/>
          </a:xfrm>
          <a:prstGeom prst="rect">
            <a:avLst/>
          </a:prstGeom>
          <a:noFill/>
          <a:ln w="0">
            <a:noFill/>
          </a:ln>
        </p:spPr>
        <p:style>
          <a:lnRef idx="0">
            <a:scrgbClr r="0" g="0" b="0"/>
          </a:lnRef>
          <a:fillRef idx="0">
            <a:scrgbClr r="0" g="0" b="0"/>
          </a:fillRef>
          <a:effectRef idx="0">
            <a:scrgbClr r="0" g="0" b="0"/>
          </a:effectRef>
          <a:fontRef idx="minor"/>
        </p:style>
        <p:txBody>
          <a:bodyPr anchor="ctr">
            <a:noAutofit/>
          </a:bodyPr>
          <a:lstStyle/>
          <a:p>
            <a:pPr algn="r" defTabSz="914400">
              <a:lnSpc>
                <a:spcPct val="100000"/>
              </a:lnSpc>
            </a:pPr>
            <a:fld id="{3059774E-C642-48F6-90AD-1BFB47CB7B3A}" type="slidenum">
              <a:rPr lang="en-US" sz="900" b="0" u="none" strike="noStrike">
                <a:solidFill>
                  <a:schemeClr val="lt2"/>
                </a:solidFill>
                <a:effectLst/>
                <a:uFillTx/>
                <a:latin typeface="Amazon Ember Display"/>
              </a:rPr>
              <a:t>‹#›</a:t>
            </a:fld>
            <a:endParaRPr lang="en-US" sz="900" b="0" u="none" strike="noStrike">
              <a:solidFill>
                <a:srgbClr val="FFFFFF"/>
              </a:solidFill>
              <a:effectLst/>
              <a:uFillTx/>
              <a:latin typeface="Arial"/>
            </a:endParaRPr>
          </a:p>
        </p:txBody>
      </p:sp>
      <p:pic>
        <p:nvPicPr>
          <p:cNvPr id="895" name="Picture 2"/>
          <p:cNvPicPr/>
          <p:nvPr/>
        </p:nvPicPr>
        <p:blipFill>
          <a:blip r:embed="rId3"/>
          <a:stretch/>
        </p:blipFill>
        <p:spPr>
          <a:xfrm>
            <a:off x="0" y="0"/>
            <a:ext cx="12191760" cy="6857640"/>
          </a:xfrm>
          <a:prstGeom prst="rect">
            <a:avLst/>
          </a:prstGeom>
          <a:noFill/>
          <a:ln w="0">
            <a:noFill/>
          </a:ln>
        </p:spPr>
      </p:pic>
      <p:sp>
        <p:nvSpPr>
          <p:cNvPr id="896" name="PlaceHolder 1"/>
          <p:cNvSpPr>
            <a:spLocks noGrp="1"/>
          </p:cNvSpPr>
          <p:nvPr>
            <p:ph type="body"/>
          </p:nvPr>
        </p:nvSpPr>
        <p:spPr>
          <a:xfrm>
            <a:off x="619200" y="3621600"/>
            <a:ext cx="1993680" cy="369000"/>
          </a:xfrm>
          <a:prstGeom prst="rect">
            <a:avLst/>
          </a:prstGeom>
          <a:noFill/>
          <a:ln w="0">
            <a:noFill/>
          </a:ln>
        </p:spPr>
        <p:txBody>
          <a:bodyPr lIns="0" tIns="45720" rIns="0" bIns="45720" anchor="b">
            <a:noAutofit/>
          </a:bodyPr>
          <a:lstStyle/>
          <a:p>
            <a:pPr indent="0" defTabSz="914400">
              <a:lnSpc>
                <a:spcPct val="90000"/>
              </a:lnSpc>
              <a:spcBef>
                <a:spcPts val="1001"/>
              </a:spcBef>
              <a:buNone/>
              <a:tabLst>
                <a:tab pos="0" algn="l"/>
              </a:tabLst>
            </a:pPr>
            <a:r>
              <a:rPr lang="en-US" sz="2000" b="0" u="none" strike="noStrike">
                <a:solidFill>
                  <a:schemeClr val="lt2"/>
                </a:solidFill>
                <a:effectLst/>
                <a:uFillTx/>
                <a:latin typeface="Amazon Ember Display"/>
                <a:ea typeface="Amazon Ember Display"/>
              </a:rPr>
              <a:t>Speaker name</a:t>
            </a:r>
            <a:endParaRPr lang="en-US" sz="2000" b="0" u="none" strike="noStrike">
              <a:solidFill>
                <a:schemeClr val="lt1"/>
              </a:solidFill>
              <a:effectLst/>
              <a:uFillTx/>
              <a:latin typeface="Amazon Ember Display"/>
            </a:endParaRPr>
          </a:p>
        </p:txBody>
      </p:sp>
      <p:sp>
        <p:nvSpPr>
          <p:cNvPr id="897" name="PlaceHolder 2"/>
          <p:cNvSpPr>
            <a:spLocks noGrp="1"/>
          </p:cNvSpPr>
          <p:nvPr>
            <p:ph type="body"/>
          </p:nvPr>
        </p:nvSpPr>
        <p:spPr>
          <a:xfrm>
            <a:off x="619200" y="3990960"/>
            <a:ext cx="1993680" cy="535320"/>
          </a:xfrm>
          <a:prstGeom prst="rect">
            <a:avLst/>
          </a:prstGeom>
          <a:noFill/>
          <a:ln w="0">
            <a:noFill/>
          </a:ln>
        </p:spPr>
        <p:txBody>
          <a:bodyPr lIns="0" tIns="45720" rIns="0" bIns="45720" anchor="t">
            <a:noAutofit/>
          </a:bodyPr>
          <a:lstStyle/>
          <a:p>
            <a:pPr indent="0" defTabSz="914400">
              <a:lnSpc>
                <a:spcPct val="90000"/>
              </a:lnSpc>
              <a:spcBef>
                <a:spcPts val="1001"/>
              </a:spcBef>
              <a:spcAft>
                <a:spcPts val="601"/>
              </a:spcAft>
              <a:buNone/>
              <a:tabLst>
                <a:tab pos="0" algn="l"/>
              </a:tabLst>
            </a:pPr>
            <a:r>
              <a:rPr lang="en-US" sz="1600" b="0" u="none" strike="noStrike">
                <a:solidFill>
                  <a:schemeClr val="lt2"/>
                </a:solidFill>
                <a:effectLst/>
                <a:uFillTx/>
                <a:latin typeface="Amazon Ember Display"/>
                <a:ea typeface="Amazon Ember Display"/>
              </a:rPr>
              <a:t>Speaker contact info (email or socials)</a:t>
            </a:r>
            <a:endParaRPr lang="en-US" sz="1600" b="0" u="none" strike="noStrike">
              <a:solidFill>
                <a:schemeClr val="lt1"/>
              </a:solidFill>
              <a:effectLst/>
              <a:uFillTx/>
              <a:latin typeface="Amazon Ember Display"/>
            </a:endParaRPr>
          </a:p>
        </p:txBody>
      </p:sp>
      <p:sp>
        <p:nvSpPr>
          <p:cNvPr id="898" name="PlaceHolder 3"/>
          <p:cNvSpPr>
            <a:spLocks noGrp="1"/>
          </p:cNvSpPr>
          <p:nvPr>
            <p:ph type="body"/>
          </p:nvPr>
        </p:nvSpPr>
        <p:spPr>
          <a:xfrm>
            <a:off x="2714760" y="3621600"/>
            <a:ext cx="1993680" cy="369000"/>
          </a:xfrm>
          <a:prstGeom prst="rect">
            <a:avLst/>
          </a:prstGeom>
          <a:noFill/>
          <a:ln w="0">
            <a:noFill/>
          </a:ln>
        </p:spPr>
        <p:txBody>
          <a:bodyPr lIns="0" tIns="45720" rIns="0" bIns="45720" anchor="b">
            <a:noAutofit/>
          </a:bodyPr>
          <a:lstStyle/>
          <a:p>
            <a:pPr indent="0" defTabSz="914400">
              <a:lnSpc>
                <a:spcPct val="90000"/>
              </a:lnSpc>
              <a:spcBef>
                <a:spcPts val="1001"/>
              </a:spcBef>
              <a:buNone/>
              <a:tabLst>
                <a:tab pos="0" algn="l"/>
              </a:tabLst>
            </a:pPr>
            <a:r>
              <a:rPr lang="en-US" sz="2000" b="0" u="none" strike="noStrike">
                <a:solidFill>
                  <a:schemeClr val="lt2"/>
                </a:solidFill>
                <a:effectLst/>
                <a:uFillTx/>
                <a:latin typeface="Amazon Ember Display"/>
                <a:ea typeface="Amazon Ember Display"/>
              </a:rPr>
              <a:t>Speaker name</a:t>
            </a:r>
            <a:endParaRPr lang="en-US" sz="2000" b="0" u="none" strike="noStrike">
              <a:solidFill>
                <a:schemeClr val="lt1"/>
              </a:solidFill>
              <a:effectLst/>
              <a:uFillTx/>
              <a:latin typeface="Amazon Ember Display"/>
            </a:endParaRPr>
          </a:p>
        </p:txBody>
      </p:sp>
      <p:sp>
        <p:nvSpPr>
          <p:cNvPr id="899" name="PlaceHolder 4"/>
          <p:cNvSpPr>
            <a:spLocks noGrp="1"/>
          </p:cNvSpPr>
          <p:nvPr>
            <p:ph type="body"/>
          </p:nvPr>
        </p:nvSpPr>
        <p:spPr>
          <a:xfrm>
            <a:off x="2714760" y="3990960"/>
            <a:ext cx="1993680" cy="535320"/>
          </a:xfrm>
          <a:prstGeom prst="rect">
            <a:avLst/>
          </a:prstGeom>
          <a:noFill/>
          <a:ln w="0">
            <a:noFill/>
          </a:ln>
        </p:spPr>
        <p:txBody>
          <a:bodyPr lIns="0" tIns="45720" rIns="0" bIns="45720" anchor="t">
            <a:noAutofit/>
          </a:bodyPr>
          <a:lstStyle/>
          <a:p>
            <a:pPr indent="0" defTabSz="914400">
              <a:lnSpc>
                <a:spcPct val="90000"/>
              </a:lnSpc>
              <a:spcBef>
                <a:spcPts val="1001"/>
              </a:spcBef>
              <a:spcAft>
                <a:spcPts val="601"/>
              </a:spcAft>
              <a:buNone/>
              <a:tabLst>
                <a:tab pos="0" algn="l"/>
              </a:tabLst>
            </a:pPr>
            <a:r>
              <a:rPr lang="en-US" sz="1600" b="0" u="none" strike="noStrike">
                <a:solidFill>
                  <a:schemeClr val="lt2"/>
                </a:solidFill>
                <a:effectLst/>
                <a:uFillTx/>
                <a:latin typeface="Amazon Ember Display"/>
                <a:ea typeface="Amazon Ember Display"/>
              </a:rPr>
              <a:t>Speaker contact info (email or socials)</a:t>
            </a:r>
            <a:endParaRPr lang="en-US" sz="1600" b="0" u="none" strike="noStrike">
              <a:solidFill>
                <a:schemeClr val="lt1"/>
              </a:solidFill>
              <a:effectLst/>
              <a:uFillTx/>
              <a:latin typeface="Amazon Ember Display"/>
            </a:endParaRPr>
          </a:p>
        </p:txBody>
      </p:sp>
      <p:sp>
        <p:nvSpPr>
          <p:cNvPr id="900" name="PlaceHolder 5"/>
          <p:cNvSpPr>
            <a:spLocks noGrp="1"/>
          </p:cNvSpPr>
          <p:nvPr>
            <p:ph type="body"/>
          </p:nvPr>
        </p:nvSpPr>
        <p:spPr>
          <a:xfrm>
            <a:off x="4809960" y="3621600"/>
            <a:ext cx="1993680" cy="369000"/>
          </a:xfrm>
          <a:prstGeom prst="rect">
            <a:avLst/>
          </a:prstGeom>
          <a:noFill/>
          <a:ln w="0">
            <a:noFill/>
          </a:ln>
        </p:spPr>
        <p:txBody>
          <a:bodyPr lIns="0" tIns="45720" rIns="0" bIns="45720" anchor="b">
            <a:noAutofit/>
          </a:bodyPr>
          <a:lstStyle/>
          <a:p>
            <a:pPr indent="0" defTabSz="914400">
              <a:lnSpc>
                <a:spcPct val="90000"/>
              </a:lnSpc>
              <a:spcBef>
                <a:spcPts val="1001"/>
              </a:spcBef>
              <a:buNone/>
              <a:tabLst>
                <a:tab pos="0" algn="l"/>
              </a:tabLst>
            </a:pPr>
            <a:r>
              <a:rPr lang="en-US" sz="2000" b="0" u="none" strike="noStrike">
                <a:solidFill>
                  <a:schemeClr val="lt2"/>
                </a:solidFill>
                <a:effectLst/>
                <a:uFillTx/>
                <a:latin typeface="Amazon Ember Display"/>
                <a:ea typeface="Amazon Ember Display"/>
              </a:rPr>
              <a:t>Speaker name</a:t>
            </a:r>
            <a:endParaRPr lang="en-US" sz="2000" b="0" u="none" strike="noStrike">
              <a:solidFill>
                <a:schemeClr val="lt1"/>
              </a:solidFill>
              <a:effectLst/>
              <a:uFillTx/>
              <a:latin typeface="Amazon Ember Display"/>
            </a:endParaRPr>
          </a:p>
        </p:txBody>
      </p:sp>
      <p:sp>
        <p:nvSpPr>
          <p:cNvPr id="901" name="PlaceHolder 6"/>
          <p:cNvSpPr>
            <a:spLocks noGrp="1"/>
          </p:cNvSpPr>
          <p:nvPr>
            <p:ph type="body"/>
          </p:nvPr>
        </p:nvSpPr>
        <p:spPr>
          <a:xfrm>
            <a:off x="4809960" y="3990960"/>
            <a:ext cx="1993680" cy="535320"/>
          </a:xfrm>
          <a:prstGeom prst="rect">
            <a:avLst/>
          </a:prstGeom>
          <a:noFill/>
          <a:ln w="0">
            <a:noFill/>
          </a:ln>
        </p:spPr>
        <p:txBody>
          <a:bodyPr lIns="0" tIns="45720" rIns="0" bIns="45720" anchor="t">
            <a:noAutofit/>
          </a:bodyPr>
          <a:lstStyle/>
          <a:p>
            <a:pPr indent="0" defTabSz="914400">
              <a:lnSpc>
                <a:spcPct val="90000"/>
              </a:lnSpc>
              <a:spcBef>
                <a:spcPts val="1001"/>
              </a:spcBef>
              <a:spcAft>
                <a:spcPts val="601"/>
              </a:spcAft>
              <a:buNone/>
              <a:tabLst>
                <a:tab pos="0" algn="l"/>
              </a:tabLst>
            </a:pPr>
            <a:r>
              <a:rPr lang="en-US" sz="1600" b="0" u="none" strike="noStrike">
                <a:solidFill>
                  <a:schemeClr val="lt2"/>
                </a:solidFill>
                <a:effectLst/>
                <a:uFillTx/>
                <a:latin typeface="Amazon Ember Display"/>
                <a:ea typeface="Amazon Ember Display"/>
              </a:rPr>
              <a:t>Speaker contact info (email or socials)</a:t>
            </a:r>
            <a:endParaRPr lang="en-US" sz="1600" b="0" u="none" strike="noStrike">
              <a:solidFill>
                <a:schemeClr val="lt1"/>
              </a:solidFill>
              <a:effectLst/>
              <a:uFillTx/>
              <a:latin typeface="Amazon Ember Display"/>
            </a:endParaRPr>
          </a:p>
        </p:txBody>
      </p:sp>
      <p:sp>
        <p:nvSpPr>
          <p:cNvPr id="902" name="TextBox 15"/>
          <p:cNvSpPr/>
          <p:nvPr/>
        </p:nvSpPr>
        <p:spPr>
          <a:xfrm>
            <a:off x="609480" y="2461320"/>
            <a:ext cx="6867000" cy="923040"/>
          </a:xfrm>
          <a:prstGeom prst="rect">
            <a:avLst/>
          </a:prstGeom>
          <a:noFill/>
          <a:ln w="0">
            <a:noFill/>
          </a:ln>
        </p:spPr>
        <p:style>
          <a:lnRef idx="0">
            <a:scrgbClr r="0" g="0" b="0"/>
          </a:lnRef>
          <a:fillRef idx="0">
            <a:scrgbClr r="0" g="0" b="0"/>
          </a:fillRef>
          <a:effectRef idx="0">
            <a:scrgbClr r="0" g="0" b="0"/>
          </a:effectRef>
          <a:fontRef idx="minor"/>
        </p:style>
        <p:txBody>
          <a:bodyPr lIns="0" tIns="45000" rIns="90000" bIns="45000" anchor="t">
            <a:noAutofit/>
          </a:bodyPr>
          <a:lstStyle/>
          <a:p>
            <a:pPr defTabSz="914400">
              <a:lnSpc>
                <a:spcPct val="100000"/>
              </a:lnSpc>
            </a:pPr>
            <a:r>
              <a:rPr lang="en-US" sz="4800" b="0" u="none" strike="noStrike">
                <a:solidFill>
                  <a:schemeClr val="lt2"/>
                </a:solidFill>
                <a:effectLst/>
                <a:uFillTx/>
                <a:latin typeface="Amazon Ember Display"/>
              </a:rPr>
              <a:t>Thank you!</a:t>
            </a:r>
            <a:endParaRPr lang="en-US" sz="4800" b="0" u="none" strike="noStrike">
              <a:solidFill>
                <a:srgbClr val="FFFFFF"/>
              </a:solidFill>
              <a:effectLst/>
              <a:uFillTx/>
              <a:latin typeface="Arial"/>
            </a:endParaRPr>
          </a:p>
        </p:txBody>
      </p:sp>
      <p:pic>
        <p:nvPicPr>
          <p:cNvPr id="903" name="Picture 3"/>
          <p:cNvPicPr/>
          <p:nvPr/>
        </p:nvPicPr>
        <p:blipFill>
          <a:blip r:embed="rId2"/>
          <a:stretch/>
        </p:blipFill>
        <p:spPr>
          <a:xfrm>
            <a:off x="10602720" y="5616360"/>
            <a:ext cx="979200" cy="585720"/>
          </a:xfrm>
          <a:prstGeom prst="rect">
            <a:avLst/>
          </a:prstGeom>
          <a:noFill/>
          <a:ln w="0">
            <a:noFill/>
          </a:ln>
        </p:spPr>
      </p:pic>
      <p:sp>
        <p:nvSpPr>
          <p:cNvPr id="904" name="TextBox 1"/>
          <p:cNvSpPr/>
          <p:nvPr/>
        </p:nvSpPr>
        <p:spPr>
          <a:xfrm>
            <a:off x="527760" y="6017760"/>
            <a:ext cx="4452158" cy="183212"/>
          </a:xfrm>
          <a:prstGeom prst="rect">
            <a:avLst/>
          </a:prstGeom>
          <a:noFill/>
          <a:ln w="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p>
            <a:pPr defTabSz="914400">
              <a:lnSpc>
                <a:spcPct val="100000"/>
              </a:lnSpc>
            </a:pPr>
            <a:r>
              <a:rPr lang="en-US" sz="600" b="0" u="none" strike="noStrike" dirty="0">
                <a:solidFill>
                  <a:schemeClr val="lt2"/>
                </a:solidFill>
                <a:effectLst/>
                <a:uFillTx/>
                <a:latin typeface="Amazon Ember Display"/>
              </a:rPr>
              <a:t>© </a:t>
            </a:r>
            <a:r>
              <a:rPr lang="en-US" sz="600" b="0" u="none" strike="noStrike" dirty="0">
                <a:solidFill>
                  <a:schemeClr val="tx1"/>
                </a:solidFill>
                <a:effectLst/>
                <a:uFillTx/>
                <a:latin typeface="Amazon Ember Display"/>
              </a:rPr>
              <a:t>2026</a:t>
            </a:r>
            <a:r>
              <a:rPr lang="en-US" sz="600" b="0" u="none" strike="noStrike" dirty="0">
                <a:solidFill>
                  <a:schemeClr val="lt2"/>
                </a:solidFill>
                <a:effectLst/>
                <a:uFillTx/>
                <a:latin typeface="Amazon Ember Display"/>
              </a:rPr>
              <a:t>, Amazon Web Services, Inc. or its affiliates. All rights reserved. Amazon Confidential and Trademark.</a:t>
            </a:r>
            <a:endParaRPr lang="en-US" sz="600" b="0" u="none" strike="noStrike" dirty="0">
              <a:solidFill>
                <a:srgbClr val="FFFFFF"/>
              </a:solidFill>
              <a:effectLst/>
              <a:uFillTx/>
              <a:latin typeface="Arial"/>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blank" preserve="1">
  <p:cSld name="Default 42">
    <p:bg>
      <p:bgPr>
        <a:solidFill>
          <a:schemeClr val="dk1">
            <a:lumMod val="85000"/>
            <a:lumOff val="15000"/>
          </a:schemeClr>
        </a:solidFill>
        <a:effectLst/>
      </p:bgPr>
    </p:bg>
    <p:spTree>
      <p:nvGrpSpPr>
        <p:cNvPr id="1" name=""/>
        <p:cNvGrpSpPr/>
        <p:nvPr/>
      </p:nvGrpSpPr>
      <p:grpSpPr>
        <a:xfrm>
          <a:off x="0" y="0"/>
          <a:ext cx="0" cy="0"/>
          <a:chOff x="0" y="0"/>
          <a:chExt cx="0" cy="0"/>
        </a:xfrm>
      </p:grpSpPr>
      <p:pic>
        <p:nvPicPr>
          <p:cNvPr id="905" name="Picture 14"/>
          <p:cNvPicPr/>
          <p:nvPr/>
        </p:nvPicPr>
        <p:blipFill>
          <a:blip r:embed="rId2"/>
          <a:stretch/>
        </p:blipFill>
        <p:spPr>
          <a:xfrm>
            <a:off x="595440" y="6338160"/>
            <a:ext cx="365400" cy="218520"/>
          </a:xfrm>
          <a:prstGeom prst="rect">
            <a:avLst/>
          </a:prstGeom>
          <a:noFill/>
          <a:ln w="0">
            <a:noFill/>
          </a:ln>
        </p:spPr>
      </p:pic>
      <p:sp>
        <p:nvSpPr>
          <p:cNvPr id="906" name="TextBox 10"/>
          <p:cNvSpPr/>
          <p:nvPr/>
        </p:nvSpPr>
        <p:spPr>
          <a:xfrm>
            <a:off x="1141200" y="6389640"/>
            <a:ext cx="3936960" cy="184320"/>
          </a:xfrm>
          <a:prstGeom prst="rect">
            <a:avLst/>
          </a:prstGeom>
          <a:noFill/>
          <a:ln w="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p>
            <a:pPr defTabSz="914400">
              <a:lnSpc>
                <a:spcPct val="100000"/>
              </a:lnSpc>
            </a:pPr>
            <a:r>
              <a:rPr lang="en-US" sz="600" b="0" u="none" strike="noStrike">
                <a:solidFill>
                  <a:schemeClr val="lt2"/>
                </a:solidFill>
                <a:effectLst/>
                <a:uFillTx/>
                <a:latin typeface="Amazon Ember Display"/>
              </a:rPr>
              <a:t>© 2025, Amazon Web Services, Inc. or its affiliates. All rights reserved. Amazon Confidential and Trademark.</a:t>
            </a:r>
            <a:endParaRPr lang="en-US" sz="600" b="0" u="none" strike="noStrike">
              <a:solidFill>
                <a:srgbClr val="FFFFFF"/>
              </a:solidFill>
              <a:effectLst/>
              <a:uFillTx/>
              <a:latin typeface="Arial"/>
            </a:endParaRPr>
          </a:p>
        </p:txBody>
      </p:sp>
      <p:sp>
        <p:nvSpPr>
          <p:cNvPr id="907" name="Slide Number Placeholder 5"/>
          <p:cNvSpPr/>
          <p:nvPr/>
        </p:nvSpPr>
        <p:spPr>
          <a:xfrm>
            <a:off x="8929080" y="6289560"/>
            <a:ext cx="2742840" cy="364680"/>
          </a:xfrm>
          <a:prstGeom prst="rect">
            <a:avLst/>
          </a:prstGeom>
          <a:noFill/>
          <a:ln w="0">
            <a:noFill/>
          </a:ln>
        </p:spPr>
        <p:style>
          <a:lnRef idx="0">
            <a:scrgbClr r="0" g="0" b="0"/>
          </a:lnRef>
          <a:fillRef idx="0">
            <a:scrgbClr r="0" g="0" b="0"/>
          </a:fillRef>
          <a:effectRef idx="0">
            <a:scrgbClr r="0" g="0" b="0"/>
          </a:effectRef>
          <a:fontRef idx="minor"/>
        </p:style>
        <p:txBody>
          <a:bodyPr anchor="ctr">
            <a:noAutofit/>
          </a:bodyPr>
          <a:lstStyle/>
          <a:p>
            <a:pPr algn="r" defTabSz="914400">
              <a:lnSpc>
                <a:spcPct val="100000"/>
              </a:lnSpc>
            </a:pPr>
            <a:fld id="{D3948C89-3C37-43F4-B778-83C139A745A6}" type="slidenum">
              <a:rPr lang="en-US" sz="900" b="0" u="none" strike="noStrike">
                <a:solidFill>
                  <a:schemeClr val="lt2"/>
                </a:solidFill>
                <a:effectLst/>
                <a:uFillTx/>
                <a:latin typeface="Amazon Ember Display"/>
              </a:rPr>
              <a:t>‹#›</a:t>
            </a:fld>
            <a:endParaRPr lang="en-US" sz="900" b="0" u="none" strike="noStrike">
              <a:solidFill>
                <a:srgbClr val="FFFFFF"/>
              </a:solidFill>
              <a:effectLst/>
              <a:uFillTx/>
              <a:latin typeface="Arial"/>
            </a:endParaRPr>
          </a:p>
        </p:txBody>
      </p:sp>
      <p:pic>
        <p:nvPicPr>
          <p:cNvPr id="908" name="Picture 1"/>
          <p:cNvPicPr/>
          <p:nvPr/>
        </p:nvPicPr>
        <p:blipFill>
          <a:blip r:embed="rId3"/>
          <a:stretch/>
        </p:blipFill>
        <p:spPr>
          <a:xfrm>
            <a:off x="0" y="0"/>
            <a:ext cx="12191760" cy="6857640"/>
          </a:xfrm>
          <a:prstGeom prst="rect">
            <a:avLst/>
          </a:prstGeom>
          <a:noFill/>
          <a:ln w="0">
            <a:noFill/>
          </a:ln>
        </p:spPr>
      </p:pic>
      <p:sp>
        <p:nvSpPr>
          <p:cNvPr id="909" name="PlaceHolder 1"/>
          <p:cNvSpPr>
            <a:spLocks noGrp="1"/>
          </p:cNvSpPr>
          <p:nvPr>
            <p:ph type="body"/>
          </p:nvPr>
        </p:nvSpPr>
        <p:spPr>
          <a:xfrm>
            <a:off x="619200" y="3621600"/>
            <a:ext cx="1993680" cy="369000"/>
          </a:xfrm>
          <a:prstGeom prst="rect">
            <a:avLst/>
          </a:prstGeom>
          <a:noFill/>
          <a:ln w="0">
            <a:noFill/>
          </a:ln>
        </p:spPr>
        <p:txBody>
          <a:bodyPr lIns="0" tIns="45720" rIns="0" bIns="45720" anchor="b">
            <a:noAutofit/>
          </a:bodyPr>
          <a:lstStyle/>
          <a:p>
            <a:pPr indent="0" defTabSz="914400">
              <a:lnSpc>
                <a:spcPct val="90000"/>
              </a:lnSpc>
              <a:spcBef>
                <a:spcPts val="1001"/>
              </a:spcBef>
              <a:buNone/>
              <a:tabLst>
                <a:tab pos="0" algn="l"/>
              </a:tabLst>
            </a:pPr>
            <a:r>
              <a:rPr lang="en-US" sz="2000" b="0" u="none" strike="noStrike">
                <a:solidFill>
                  <a:schemeClr val="lt2"/>
                </a:solidFill>
                <a:effectLst/>
                <a:uFillTx/>
                <a:latin typeface="Amazon Ember Display"/>
                <a:ea typeface="Amazon Ember Display"/>
              </a:rPr>
              <a:t>Speaker name</a:t>
            </a:r>
            <a:endParaRPr lang="en-US" sz="2000" b="0" u="none" strike="noStrike">
              <a:solidFill>
                <a:schemeClr val="lt1"/>
              </a:solidFill>
              <a:effectLst/>
              <a:uFillTx/>
              <a:latin typeface="Amazon Ember Display"/>
            </a:endParaRPr>
          </a:p>
        </p:txBody>
      </p:sp>
      <p:sp>
        <p:nvSpPr>
          <p:cNvPr id="910" name="PlaceHolder 2"/>
          <p:cNvSpPr>
            <a:spLocks noGrp="1"/>
          </p:cNvSpPr>
          <p:nvPr>
            <p:ph type="body"/>
          </p:nvPr>
        </p:nvSpPr>
        <p:spPr>
          <a:xfrm>
            <a:off x="619200" y="3990960"/>
            <a:ext cx="1993680" cy="535320"/>
          </a:xfrm>
          <a:prstGeom prst="rect">
            <a:avLst/>
          </a:prstGeom>
          <a:noFill/>
          <a:ln w="0">
            <a:noFill/>
          </a:ln>
        </p:spPr>
        <p:txBody>
          <a:bodyPr lIns="0" tIns="45720" rIns="0" bIns="45720" anchor="t">
            <a:noAutofit/>
          </a:bodyPr>
          <a:lstStyle/>
          <a:p>
            <a:pPr indent="0" defTabSz="914400">
              <a:lnSpc>
                <a:spcPct val="90000"/>
              </a:lnSpc>
              <a:spcBef>
                <a:spcPts val="1001"/>
              </a:spcBef>
              <a:spcAft>
                <a:spcPts val="601"/>
              </a:spcAft>
              <a:buNone/>
              <a:tabLst>
                <a:tab pos="0" algn="l"/>
              </a:tabLst>
            </a:pPr>
            <a:r>
              <a:rPr lang="en-US" sz="1600" b="0" u="none" strike="noStrike">
                <a:solidFill>
                  <a:schemeClr val="lt2"/>
                </a:solidFill>
                <a:effectLst/>
                <a:uFillTx/>
                <a:latin typeface="Amazon Ember Display"/>
                <a:ea typeface="Amazon Ember Display"/>
              </a:rPr>
              <a:t>Speaker contact info (email or socials)</a:t>
            </a:r>
            <a:endParaRPr lang="en-US" sz="1600" b="0" u="none" strike="noStrike">
              <a:solidFill>
                <a:schemeClr val="lt1"/>
              </a:solidFill>
              <a:effectLst/>
              <a:uFillTx/>
              <a:latin typeface="Amazon Ember Display"/>
            </a:endParaRPr>
          </a:p>
        </p:txBody>
      </p:sp>
      <p:sp>
        <p:nvSpPr>
          <p:cNvPr id="911" name="PlaceHolder 3"/>
          <p:cNvSpPr>
            <a:spLocks noGrp="1"/>
          </p:cNvSpPr>
          <p:nvPr>
            <p:ph type="body"/>
          </p:nvPr>
        </p:nvSpPr>
        <p:spPr>
          <a:xfrm>
            <a:off x="2714760" y="3621600"/>
            <a:ext cx="1993680" cy="369000"/>
          </a:xfrm>
          <a:prstGeom prst="rect">
            <a:avLst/>
          </a:prstGeom>
          <a:noFill/>
          <a:ln w="0">
            <a:noFill/>
          </a:ln>
        </p:spPr>
        <p:txBody>
          <a:bodyPr lIns="0" tIns="45720" rIns="0" bIns="45720" anchor="b">
            <a:noAutofit/>
          </a:bodyPr>
          <a:lstStyle/>
          <a:p>
            <a:pPr indent="0" defTabSz="914400">
              <a:lnSpc>
                <a:spcPct val="90000"/>
              </a:lnSpc>
              <a:spcBef>
                <a:spcPts val="1001"/>
              </a:spcBef>
              <a:buNone/>
              <a:tabLst>
                <a:tab pos="0" algn="l"/>
              </a:tabLst>
            </a:pPr>
            <a:r>
              <a:rPr lang="en-US" sz="2000" b="0" u="none" strike="noStrike">
                <a:solidFill>
                  <a:schemeClr val="lt2"/>
                </a:solidFill>
                <a:effectLst/>
                <a:uFillTx/>
                <a:latin typeface="Amazon Ember Display"/>
                <a:ea typeface="Amazon Ember Display"/>
              </a:rPr>
              <a:t>Speaker name</a:t>
            </a:r>
            <a:endParaRPr lang="en-US" sz="2000" b="0" u="none" strike="noStrike">
              <a:solidFill>
                <a:schemeClr val="lt1"/>
              </a:solidFill>
              <a:effectLst/>
              <a:uFillTx/>
              <a:latin typeface="Amazon Ember Display"/>
            </a:endParaRPr>
          </a:p>
        </p:txBody>
      </p:sp>
      <p:sp>
        <p:nvSpPr>
          <p:cNvPr id="912" name="PlaceHolder 4"/>
          <p:cNvSpPr>
            <a:spLocks noGrp="1"/>
          </p:cNvSpPr>
          <p:nvPr>
            <p:ph type="body"/>
          </p:nvPr>
        </p:nvSpPr>
        <p:spPr>
          <a:xfrm>
            <a:off x="2714760" y="3990960"/>
            <a:ext cx="1993680" cy="535320"/>
          </a:xfrm>
          <a:prstGeom prst="rect">
            <a:avLst/>
          </a:prstGeom>
          <a:noFill/>
          <a:ln w="0">
            <a:noFill/>
          </a:ln>
        </p:spPr>
        <p:txBody>
          <a:bodyPr lIns="0" tIns="45720" rIns="0" bIns="45720" anchor="t">
            <a:noAutofit/>
          </a:bodyPr>
          <a:lstStyle/>
          <a:p>
            <a:pPr indent="0" defTabSz="914400">
              <a:lnSpc>
                <a:spcPct val="90000"/>
              </a:lnSpc>
              <a:spcBef>
                <a:spcPts val="1001"/>
              </a:spcBef>
              <a:spcAft>
                <a:spcPts val="601"/>
              </a:spcAft>
              <a:buNone/>
              <a:tabLst>
                <a:tab pos="0" algn="l"/>
              </a:tabLst>
            </a:pPr>
            <a:r>
              <a:rPr lang="en-US" sz="1600" b="0" u="none" strike="noStrike">
                <a:solidFill>
                  <a:schemeClr val="lt2"/>
                </a:solidFill>
                <a:effectLst/>
                <a:uFillTx/>
                <a:latin typeface="Amazon Ember Display"/>
                <a:ea typeface="Amazon Ember Display"/>
              </a:rPr>
              <a:t>Speaker contact info (email or socials)</a:t>
            </a:r>
            <a:endParaRPr lang="en-US" sz="1600" b="0" u="none" strike="noStrike">
              <a:solidFill>
                <a:schemeClr val="lt1"/>
              </a:solidFill>
              <a:effectLst/>
              <a:uFillTx/>
              <a:latin typeface="Amazon Ember Display"/>
            </a:endParaRPr>
          </a:p>
        </p:txBody>
      </p:sp>
      <p:sp>
        <p:nvSpPr>
          <p:cNvPr id="913" name="PlaceHolder 5"/>
          <p:cNvSpPr>
            <a:spLocks noGrp="1"/>
          </p:cNvSpPr>
          <p:nvPr>
            <p:ph type="body"/>
          </p:nvPr>
        </p:nvSpPr>
        <p:spPr>
          <a:xfrm>
            <a:off x="4809960" y="3621600"/>
            <a:ext cx="1993680" cy="369000"/>
          </a:xfrm>
          <a:prstGeom prst="rect">
            <a:avLst/>
          </a:prstGeom>
          <a:noFill/>
          <a:ln w="0">
            <a:noFill/>
          </a:ln>
        </p:spPr>
        <p:txBody>
          <a:bodyPr lIns="0" tIns="45720" rIns="0" bIns="45720" anchor="b">
            <a:noAutofit/>
          </a:bodyPr>
          <a:lstStyle/>
          <a:p>
            <a:pPr indent="0" defTabSz="914400">
              <a:lnSpc>
                <a:spcPct val="90000"/>
              </a:lnSpc>
              <a:spcBef>
                <a:spcPts val="1001"/>
              </a:spcBef>
              <a:buNone/>
              <a:tabLst>
                <a:tab pos="0" algn="l"/>
              </a:tabLst>
            </a:pPr>
            <a:r>
              <a:rPr lang="en-US" sz="2000" b="0" u="none" strike="noStrike">
                <a:solidFill>
                  <a:schemeClr val="lt2"/>
                </a:solidFill>
                <a:effectLst/>
                <a:uFillTx/>
                <a:latin typeface="Amazon Ember Display"/>
                <a:ea typeface="Amazon Ember Display"/>
              </a:rPr>
              <a:t>Speaker name</a:t>
            </a:r>
            <a:endParaRPr lang="en-US" sz="2000" b="0" u="none" strike="noStrike">
              <a:solidFill>
                <a:schemeClr val="lt1"/>
              </a:solidFill>
              <a:effectLst/>
              <a:uFillTx/>
              <a:latin typeface="Amazon Ember Display"/>
            </a:endParaRPr>
          </a:p>
        </p:txBody>
      </p:sp>
      <p:sp>
        <p:nvSpPr>
          <p:cNvPr id="914" name="PlaceHolder 6"/>
          <p:cNvSpPr>
            <a:spLocks noGrp="1"/>
          </p:cNvSpPr>
          <p:nvPr>
            <p:ph type="body"/>
          </p:nvPr>
        </p:nvSpPr>
        <p:spPr>
          <a:xfrm>
            <a:off x="4809960" y="3990960"/>
            <a:ext cx="1993680" cy="535320"/>
          </a:xfrm>
          <a:prstGeom prst="rect">
            <a:avLst/>
          </a:prstGeom>
          <a:noFill/>
          <a:ln w="0">
            <a:noFill/>
          </a:ln>
        </p:spPr>
        <p:txBody>
          <a:bodyPr lIns="0" tIns="45720" rIns="0" bIns="45720" anchor="t">
            <a:noAutofit/>
          </a:bodyPr>
          <a:lstStyle/>
          <a:p>
            <a:pPr indent="0" defTabSz="914400">
              <a:lnSpc>
                <a:spcPct val="90000"/>
              </a:lnSpc>
              <a:spcBef>
                <a:spcPts val="1001"/>
              </a:spcBef>
              <a:spcAft>
                <a:spcPts val="601"/>
              </a:spcAft>
              <a:buNone/>
              <a:tabLst>
                <a:tab pos="0" algn="l"/>
              </a:tabLst>
            </a:pPr>
            <a:r>
              <a:rPr lang="en-US" sz="1600" b="0" u="none" strike="noStrike">
                <a:solidFill>
                  <a:schemeClr val="lt2"/>
                </a:solidFill>
                <a:effectLst/>
                <a:uFillTx/>
                <a:latin typeface="Amazon Ember Display"/>
                <a:ea typeface="Amazon Ember Display"/>
              </a:rPr>
              <a:t>Speaker contact info (email or socials)</a:t>
            </a:r>
            <a:endParaRPr lang="en-US" sz="1600" b="0" u="none" strike="noStrike">
              <a:solidFill>
                <a:schemeClr val="lt1"/>
              </a:solidFill>
              <a:effectLst/>
              <a:uFillTx/>
              <a:latin typeface="Amazon Ember Display"/>
            </a:endParaRPr>
          </a:p>
        </p:txBody>
      </p:sp>
      <p:sp>
        <p:nvSpPr>
          <p:cNvPr id="915" name="TextBox 19"/>
          <p:cNvSpPr/>
          <p:nvPr/>
        </p:nvSpPr>
        <p:spPr>
          <a:xfrm>
            <a:off x="609480" y="2461320"/>
            <a:ext cx="6867000" cy="923040"/>
          </a:xfrm>
          <a:prstGeom prst="rect">
            <a:avLst/>
          </a:prstGeom>
          <a:noFill/>
          <a:ln w="0">
            <a:noFill/>
          </a:ln>
        </p:spPr>
        <p:style>
          <a:lnRef idx="0">
            <a:scrgbClr r="0" g="0" b="0"/>
          </a:lnRef>
          <a:fillRef idx="0">
            <a:scrgbClr r="0" g="0" b="0"/>
          </a:fillRef>
          <a:effectRef idx="0">
            <a:scrgbClr r="0" g="0" b="0"/>
          </a:effectRef>
          <a:fontRef idx="minor"/>
        </p:style>
        <p:txBody>
          <a:bodyPr lIns="0" tIns="45000" rIns="90000" bIns="45000" anchor="t">
            <a:noAutofit/>
          </a:bodyPr>
          <a:lstStyle/>
          <a:p>
            <a:pPr defTabSz="914400">
              <a:lnSpc>
                <a:spcPct val="100000"/>
              </a:lnSpc>
            </a:pPr>
            <a:r>
              <a:rPr lang="en-US" sz="4800" b="0" u="none" strike="noStrike">
                <a:solidFill>
                  <a:schemeClr val="lt2"/>
                </a:solidFill>
                <a:effectLst/>
                <a:uFillTx/>
                <a:latin typeface="Amazon Ember Display"/>
              </a:rPr>
              <a:t>Thank you!</a:t>
            </a:r>
            <a:endParaRPr lang="en-US" sz="4800" b="0" u="none" strike="noStrike">
              <a:solidFill>
                <a:srgbClr val="FFFFFF"/>
              </a:solidFill>
              <a:effectLst/>
              <a:uFillTx/>
              <a:latin typeface="Arial"/>
            </a:endParaRPr>
          </a:p>
        </p:txBody>
      </p:sp>
      <p:sp>
        <p:nvSpPr>
          <p:cNvPr id="916" name="TextBox 20"/>
          <p:cNvSpPr/>
          <p:nvPr/>
        </p:nvSpPr>
        <p:spPr>
          <a:xfrm>
            <a:off x="-1352520" y="3772080"/>
            <a:ext cx="360" cy="369000"/>
          </a:xfrm>
          <a:prstGeom prst="rect">
            <a:avLst/>
          </a:prstGeom>
          <a:noFill/>
          <a:ln w="0">
            <a:noFill/>
          </a:ln>
        </p:spPr>
        <p:style>
          <a:lnRef idx="0">
            <a:scrgbClr r="0" g="0" b="0"/>
          </a:lnRef>
          <a:fillRef idx="0">
            <a:scrgbClr r="0" g="0" b="0"/>
          </a:fillRef>
          <a:effectRef idx="0">
            <a:scrgbClr r="0" g="0" b="0"/>
          </a:effectRef>
          <a:fontRef idx="minor"/>
        </p:style>
        <p:txBody>
          <a:bodyPr wrap="none" lIns="0" tIns="45000" rIns="0" bIns="45000" anchor="t">
            <a:spAutoFit/>
          </a:bodyPr>
          <a:lstStyle/>
          <a:p>
            <a:pPr defTabSz="914400">
              <a:lnSpc>
                <a:spcPct val="100000"/>
              </a:lnSpc>
            </a:pPr>
            <a:endParaRPr lang="en-US" sz="1800" b="0" u="none" strike="noStrike">
              <a:solidFill>
                <a:schemeClr val="lt1"/>
              </a:solidFill>
              <a:effectLst/>
              <a:uFillTx/>
              <a:latin typeface="Amazon Ember Display"/>
            </a:endParaRPr>
          </a:p>
        </p:txBody>
      </p:sp>
      <p:pic>
        <p:nvPicPr>
          <p:cNvPr id="917" name="Picture 7"/>
          <p:cNvPicPr/>
          <p:nvPr/>
        </p:nvPicPr>
        <p:blipFill>
          <a:blip r:embed="rId2"/>
          <a:stretch/>
        </p:blipFill>
        <p:spPr>
          <a:xfrm>
            <a:off x="10602720" y="5616360"/>
            <a:ext cx="979200" cy="585720"/>
          </a:xfrm>
          <a:prstGeom prst="rect">
            <a:avLst/>
          </a:prstGeom>
          <a:noFill/>
          <a:ln w="0">
            <a:noFill/>
          </a:ln>
        </p:spPr>
      </p:pic>
      <p:sp>
        <p:nvSpPr>
          <p:cNvPr id="918" name="TextBox 9"/>
          <p:cNvSpPr/>
          <p:nvPr/>
        </p:nvSpPr>
        <p:spPr>
          <a:xfrm>
            <a:off x="527760" y="6017760"/>
            <a:ext cx="4452158" cy="183212"/>
          </a:xfrm>
          <a:prstGeom prst="rect">
            <a:avLst/>
          </a:prstGeom>
          <a:noFill/>
          <a:ln w="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p>
            <a:pPr defTabSz="914400">
              <a:lnSpc>
                <a:spcPct val="100000"/>
              </a:lnSpc>
            </a:pPr>
            <a:r>
              <a:rPr lang="en-US" sz="600" b="0" u="none" strike="noStrike" dirty="0">
                <a:solidFill>
                  <a:schemeClr val="lt2"/>
                </a:solidFill>
                <a:effectLst/>
                <a:uFillTx/>
                <a:latin typeface="Amazon Ember Display"/>
              </a:rPr>
              <a:t>© </a:t>
            </a:r>
            <a:r>
              <a:rPr lang="en-US" sz="600" b="0" u="none" strike="noStrike" dirty="0">
                <a:solidFill>
                  <a:schemeClr val="tx1"/>
                </a:solidFill>
                <a:effectLst/>
                <a:uFillTx/>
                <a:latin typeface="Amazon Ember Display"/>
              </a:rPr>
              <a:t>2026</a:t>
            </a:r>
            <a:r>
              <a:rPr lang="en-US" sz="600" b="0" u="none" strike="noStrike" dirty="0">
                <a:solidFill>
                  <a:schemeClr val="lt2"/>
                </a:solidFill>
                <a:effectLst/>
                <a:uFillTx/>
                <a:latin typeface="Amazon Ember Display"/>
              </a:rPr>
              <a:t>, Amazon Web Services, Inc. or its affiliates. All rights reserved. Amazon Confidential and Trademark.</a:t>
            </a:r>
            <a:endParaRPr lang="en-US" sz="600" b="0" u="none" strike="noStrike" dirty="0">
              <a:solidFill>
                <a:srgbClr val="FFFFFF"/>
              </a:solidFill>
              <a:effectLst/>
              <a:uFillTx/>
              <a:latin typeface="Arial"/>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blank" preserve="1">
  <p:cSld name="Default 43">
    <p:bg>
      <p:bgPr>
        <a:solidFill>
          <a:schemeClr val="dk1">
            <a:lumMod val="85000"/>
            <a:lumOff val="15000"/>
          </a:schemeClr>
        </a:solidFill>
        <a:effectLst/>
      </p:bgPr>
    </p:bg>
    <p:spTree>
      <p:nvGrpSpPr>
        <p:cNvPr id="1" name=""/>
        <p:cNvGrpSpPr/>
        <p:nvPr/>
      </p:nvGrpSpPr>
      <p:grpSpPr>
        <a:xfrm>
          <a:off x="0" y="0"/>
          <a:ext cx="0" cy="0"/>
          <a:chOff x="0" y="0"/>
          <a:chExt cx="0" cy="0"/>
        </a:xfrm>
      </p:grpSpPr>
      <p:pic>
        <p:nvPicPr>
          <p:cNvPr id="919" name="Picture 14"/>
          <p:cNvPicPr/>
          <p:nvPr/>
        </p:nvPicPr>
        <p:blipFill>
          <a:blip r:embed="rId2"/>
          <a:stretch/>
        </p:blipFill>
        <p:spPr>
          <a:xfrm>
            <a:off x="595440" y="6338160"/>
            <a:ext cx="365400" cy="218520"/>
          </a:xfrm>
          <a:prstGeom prst="rect">
            <a:avLst/>
          </a:prstGeom>
          <a:noFill/>
          <a:ln w="0">
            <a:noFill/>
          </a:ln>
        </p:spPr>
      </p:pic>
      <p:sp>
        <p:nvSpPr>
          <p:cNvPr id="920" name="TextBox 10"/>
          <p:cNvSpPr/>
          <p:nvPr/>
        </p:nvSpPr>
        <p:spPr>
          <a:xfrm>
            <a:off x="1141200" y="6389640"/>
            <a:ext cx="3936960" cy="184320"/>
          </a:xfrm>
          <a:prstGeom prst="rect">
            <a:avLst/>
          </a:prstGeom>
          <a:noFill/>
          <a:ln w="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p>
            <a:pPr defTabSz="914400">
              <a:lnSpc>
                <a:spcPct val="100000"/>
              </a:lnSpc>
            </a:pPr>
            <a:r>
              <a:rPr lang="en-US" sz="600" b="0" u="none" strike="noStrike">
                <a:solidFill>
                  <a:schemeClr val="lt2"/>
                </a:solidFill>
                <a:effectLst/>
                <a:uFillTx/>
                <a:latin typeface="Amazon Ember Display"/>
              </a:rPr>
              <a:t>© 2025, Amazon Web Services, Inc. or its affiliates. All rights reserved. Amazon Confidential and Trademark.</a:t>
            </a:r>
            <a:endParaRPr lang="en-US" sz="600" b="0" u="none" strike="noStrike">
              <a:solidFill>
                <a:srgbClr val="FFFFFF"/>
              </a:solidFill>
              <a:effectLst/>
              <a:uFillTx/>
              <a:latin typeface="Arial"/>
            </a:endParaRPr>
          </a:p>
        </p:txBody>
      </p:sp>
      <p:sp>
        <p:nvSpPr>
          <p:cNvPr id="921" name="Slide Number Placeholder 5"/>
          <p:cNvSpPr/>
          <p:nvPr/>
        </p:nvSpPr>
        <p:spPr>
          <a:xfrm>
            <a:off x="8929080" y="6289560"/>
            <a:ext cx="2742840" cy="364680"/>
          </a:xfrm>
          <a:prstGeom prst="rect">
            <a:avLst/>
          </a:prstGeom>
          <a:noFill/>
          <a:ln w="0">
            <a:noFill/>
          </a:ln>
        </p:spPr>
        <p:style>
          <a:lnRef idx="0">
            <a:scrgbClr r="0" g="0" b="0"/>
          </a:lnRef>
          <a:fillRef idx="0">
            <a:scrgbClr r="0" g="0" b="0"/>
          </a:fillRef>
          <a:effectRef idx="0">
            <a:scrgbClr r="0" g="0" b="0"/>
          </a:effectRef>
          <a:fontRef idx="minor"/>
        </p:style>
        <p:txBody>
          <a:bodyPr anchor="ctr">
            <a:noAutofit/>
          </a:bodyPr>
          <a:lstStyle/>
          <a:p>
            <a:pPr algn="r" defTabSz="914400">
              <a:lnSpc>
                <a:spcPct val="100000"/>
              </a:lnSpc>
            </a:pPr>
            <a:fld id="{490C1D36-F9BA-4444-B79D-D6DB20901605}" type="slidenum">
              <a:rPr lang="en-US" sz="900" b="0" u="none" strike="noStrike">
                <a:solidFill>
                  <a:schemeClr val="lt2"/>
                </a:solidFill>
                <a:effectLst/>
                <a:uFillTx/>
                <a:latin typeface="Amazon Ember Display"/>
              </a:rPr>
              <a:t>‹#›</a:t>
            </a:fld>
            <a:endParaRPr lang="en-US" sz="900" b="0" u="none" strike="noStrike">
              <a:solidFill>
                <a:srgbClr val="FFFFFF"/>
              </a:solidFill>
              <a:effectLst/>
              <a:uFillTx/>
              <a:latin typeface="Arial"/>
            </a:endParaRPr>
          </a:p>
        </p:txBody>
      </p:sp>
      <p:pic>
        <p:nvPicPr>
          <p:cNvPr id="922" name="Picture 1"/>
          <p:cNvPicPr/>
          <p:nvPr/>
        </p:nvPicPr>
        <p:blipFill>
          <a:blip r:embed="rId3"/>
          <a:stretch/>
        </p:blipFill>
        <p:spPr>
          <a:xfrm>
            <a:off x="0" y="0"/>
            <a:ext cx="12191760" cy="6857640"/>
          </a:xfrm>
          <a:prstGeom prst="rect">
            <a:avLst/>
          </a:prstGeom>
          <a:noFill/>
          <a:ln w="0">
            <a:noFill/>
          </a:ln>
        </p:spPr>
      </p:pic>
      <p:pic>
        <p:nvPicPr>
          <p:cNvPr id="923" name="Picture 7"/>
          <p:cNvPicPr/>
          <p:nvPr/>
        </p:nvPicPr>
        <p:blipFill>
          <a:blip r:embed="rId2"/>
          <a:stretch/>
        </p:blipFill>
        <p:spPr>
          <a:xfrm>
            <a:off x="10602720" y="5616360"/>
            <a:ext cx="979200" cy="585720"/>
          </a:xfrm>
          <a:prstGeom prst="rect">
            <a:avLst/>
          </a:prstGeom>
          <a:noFill/>
          <a:ln w="0">
            <a:noFill/>
          </a:ln>
        </p:spPr>
      </p:pic>
      <p:sp>
        <p:nvSpPr>
          <p:cNvPr id="924" name="PlaceHolder 1"/>
          <p:cNvSpPr>
            <a:spLocks noGrp="1"/>
          </p:cNvSpPr>
          <p:nvPr>
            <p:ph type="body"/>
          </p:nvPr>
        </p:nvSpPr>
        <p:spPr>
          <a:xfrm>
            <a:off x="619200" y="3621600"/>
            <a:ext cx="1993680" cy="369000"/>
          </a:xfrm>
          <a:prstGeom prst="rect">
            <a:avLst/>
          </a:prstGeom>
          <a:noFill/>
          <a:ln w="0">
            <a:noFill/>
          </a:ln>
        </p:spPr>
        <p:txBody>
          <a:bodyPr lIns="0" tIns="45720" rIns="0" bIns="45720" anchor="b">
            <a:noAutofit/>
          </a:bodyPr>
          <a:lstStyle/>
          <a:p>
            <a:pPr indent="0" defTabSz="914400">
              <a:lnSpc>
                <a:spcPct val="90000"/>
              </a:lnSpc>
              <a:spcBef>
                <a:spcPts val="1001"/>
              </a:spcBef>
              <a:buNone/>
              <a:tabLst>
                <a:tab pos="0" algn="l"/>
              </a:tabLst>
            </a:pPr>
            <a:r>
              <a:rPr lang="en-US" sz="2000" b="0" u="none" strike="noStrike">
                <a:solidFill>
                  <a:schemeClr val="lt2"/>
                </a:solidFill>
                <a:effectLst/>
                <a:uFillTx/>
                <a:latin typeface="Amazon Ember Display"/>
                <a:ea typeface="Amazon Ember Display"/>
              </a:rPr>
              <a:t>Speaker name</a:t>
            </a:r>
            <a:endParaRPr lang="en-US" sz="2000" b="0" u="none" strike="noStrike">
              <a:solidFill>
                <a:schemeClr val="lt1"/>
              </a:solidFill>
              <a:effectLst/>
              <a:uFillTx/>
              <a:latin typeface="Amazon Ember Display"/>
            </a:endParaRPr>
          </a:p>
        </p:txBody>
      </p:sp>
      <p:sp>
        <p:nvSpPr>
          <p:cNvPr id="925" name="PlaceHolder 2"/>
          <p:cNvSpPr>
            <a:spLocks noGrp="1"/>
          </p:cNvSpPr>
          <p:nvPr>
            <p:ph type="body"/>
          </p:nvPr>
        </p:nvSpPr>
        <p:spPr>
          <a:xfrm>
            <a:off x="619200" y="3990960"/>
            <a:ext cx="1993680" cy="535320"/>
          </a:xfrm>
          <a:prstGeom prst="rect">
            <a:avLst/>
          </a:prstGeom>
          <a:noFill/>
          <a:ln w="0">
            <a:noFill/>
          </a:ln>
        </p:spPr>
        <p:txBody>
          <a:bodyPr lIns="0" tIns="45720" rIns="0" bIns="45720" anchor="t">
            <a:noAutofit/>
          </a:bodyPr>
          <a:lstStyle/>
          <a:p>
            <a:pPr indent="0" defTabSz="914400">
              <a:lnSpc>
                <a:spcPct val="90000"/>
              </a:lnSpc>
              <a:spcBef>
                <a:spcPts val="1001"/>
              </a:spcBef>
              <a:spcAft>
                <a:spcPts val="601"/>
              </a:spcAft>
              <a:buNone/>
              <a:tabLst>
                <a:tab pos="0" algn="l"/>
              </a:tabLst>
            </a:pPr>
            <a:r>
              <a:rPr lang="en-US" sz="1600" b="0" u="none" strike="noStrike">
                <a:solidFill>
                  <a:schemeClr val="lt2"/>
                </a:solidFill>
                <a:effectLst/>
                <a:uFillTx/>
                <a:latin typeface="Amazon Ember Display"/>
                <a:ea typeface="Amazon Ember Display"/>
              </a:rPr>
              <a:t>Speaker contact info (email or socials)</a:t>
            </a:r>
            <a:endParaRPr lang="en-US" sz="1600" b="0" u="none" strike="noStrike">
              <a:solidFill>
                <a:schemeClr val="lt1"/>
              </a:solidFill>
              <a:effectLst/>
              <a:uFillTx/>
              <a:latin typeface="Amazon Ember Display"/>
            </a:endParaRPr>
          </a:p>
        </p:txBody>
      </p:sp>
      <p:sp>
        <p:nvSpPr>
          <p:cNvPr id="926" name="PlaceHolder 3"/>
          <p:cNvSpPr>
            <a:spLocks noGrp="1"/>
          </p:cNvSpPr>
          <p:nvPr>
            <p:ph type="body"/>
          </p:nvPr>
        </p:nvSpPr>
        <p:spPr>
          <a:xfrm>
            <a:off x="2714760" y="3621600"/>
            <a:ext cx="1993680" cy="369000"/>
          </a:xfrm>
          <a:prstGeom prst="rect">
            <a:avLst/>
          </a:prstGeom>
          <a:noFill/>
          <a:ln w="0">
            <a:noFill/>
          </a:ln>
        </p:spPr>
        <p:txBody>
          <a:bodyPr lIns="0" tIns="45720" rIns="0" bIns="45720" anchor="b">
            <a:noAutofit/>
          </a:bodyPr>
          <a:lstStyle/>
          <a:p>
            <a:pPr indent="0" defTabSz="914400">
              <a:lnSpc>
                <a:spcPct val="90000"/>
              </a:lnSpc>
              <a:spcBef>
                <a:spcPts val="1001"/>
              </a:spcBef>
              <a:buNone/>
              <a:tabLst>
                <a:tab pos="0" algn="l"/>
              </a:tabLst>
            </a:pPr>
            <a:r>
              <a:rPr lang="en-US" sz="2000" b="0" u="none" strike="noStrike">
                <a:solidFill>
                  <a:schemeClr val="lt2"/>
                </a:solidFill>
                <a:effectLst/>
                <a:uFillTx/>
                <a:latin typeface="Amazon Ember Display"/>
                <a:ea typeface="Amazon Ember Display"/>
              </a:rPr>
              <a:t>Speaker name</a:t>
            </a:r>
            <a:endParaRPr lang="en-US" sz="2000" b="0" u="none" strike="noStrike">
              <a:solidFill>
                <a:schemeClr val="lt1"/>
              </a:solidFill>
              <a:effectLst/>
              <a:uFillTx/>
              <a:latin typeface="Amazon Ember Display"/>
            </a:endParaRPr>
          </a:p>
        </p:txBody>
      </p:sp>
      <p:sp>
        <p:nvSpPr>
          <p:cNvPr id="927" name="PlaceHolder 4"/>
          <p:cNvSpPr>
            <a:spLocks noGrp="1"/>
          </p:cNvSpPr>
          <p:nvPr>
            <p:ph type="body"/>
          </p:nvPr>
        </p:nvSpPr>
        <p:spPr>
          <a:xfrm>
            <a:off x="2714760" y="3990960"/>
            <a:ext cx="1993680" cy="535320"/>
          </a:xfrm>
          <a:prstGeom prst="rect">
            <a:avLst/>
          </a:prstGeom>
          <a:noFill/>
          <a:ln w="0">
            <a:noFill/>
          </a:ln>
        </p:spPr>
        <p:txBody>
          <a:bodyPr lIns="0" tIns="45720" rIns="0" bIns="45720" anchor="t">
            <a:noAutofit/>
          </a:bodyPr>
          <a:lstStyle/>
          <a:p>
            <a:pPr indent="0" defTabSz="914400">
              <a:lnSpc>
                <a:spcPct val="90000"/>
              </a:lnSpc>
              <a:spcBef>
                <a:spcPts val="1001"/>
              </a:spcBef>
              <a:spcAft>
                <a:spcPts val="601"/>
              </a:spcAft>
              <a:buNone/>
              <a:tabLst>
                <a:tab pos="0" algn="l"/>
              </a:tabLst>
            </a:pPr>
            <a:r>
              <a:rPr lang="en-US" sz="1600" b="0" u="none" strike="noStrike">
                <a:solidFill>
                  <a:schemeClr val="lt2"/>
                </a:solidFill>
                <a:effectLst/>
                <a:uFillTx/>
                <a:latin typeface="Amazon Ember Display"/>
                <a:ea typeface="Amazon Ember Display"/>
              </a:rPr>
              <a:t>Speaker contact info (email or socials)</a:t>
            </a:r>
            <a:endParaRPr lang="en-US" sz="1600" b="0" u="none" strike="noStrike">
              <a:solidFill>
                <a:schemeClr val="lt1"/>
              </a:solidFill>
              <a:effectLst/>
              <a:uFillTx/>
              <a:latin typeface="Amazon Ember Display"/>
            </a:endParaRPr>
          </a:p>
        </p:txBody>
      </p:sp>
      <p:sp>
        <p:nvSpPr>
          <p:cNvPr id="928" name="PlaceHolder 5"/>
          <p:cNvSpPr>
            <a:spLocks noGrp="1"/>
          </p:cNvSpPr>
          <p:nvPr>
            <p:ph type="body"/>
          </p:nvPr>
        </p:nvSpPr>
        <p:spPr>
          <a:xfrm>
            <a:off x="4809960" y="3621600"/>
            <a:ext cx="1993680" cy="369000"/>
          </a:xfrm>
          <a:prstGeom prst="rect">
            <a:avLst/>
          </a:prstGeom>
          <a:noFill/>
          <a:ln w="0">
            <a:noFill/>
          </a:ln>
        </p:spPr>
        <p:txBody>
          <a:bodyPr lIns="0" tIns="45720" rIns="0" bIns="45720" anchor="b">
            <a:noAutofit/>
          </a:bodyPr>
          <a:lstStyle/>
          <a:p>
            <a:pPr indent="0" defTabSz="914400">
              <a:lnSpc>
                <a:spcPct val="90000"/>
              </a:lnSpc>
              <a:spcBef>
                <a:spcPts val="1001"/>
              </a:spcBef>
              <a:buNone/>
              <a:tabLst>
                <a:tab pos="0" algn="l"/>
              </a:tabLst>
            </a:pPr>
            <a:r>
              <a:rPr lang="en-US" sz="2000" b="0" u="none" strike="noStrike">
                <a:solidFill>
                  <a:schemeClr val="lt2"/>
                </a:solidFill>
                <a:effectLst/>
                <a:uFillTx/>
                <a:latin typeface="Amazon Ember Display"/>
                <a:ea typeface="Amazon Ember Display"/>
              </a:rPr>
              <a:t>Speaker name</a:t>
            </a:r>
            <a:endParaRPr lang="en-US" sz="2000" b="0" u="none" strike="noStrike">
              <a:solidFill>
                <a:schemeClr val="lt1"/>
              </a:solidFill>
              <a:effectLst/>
              <a:uFillTx/>
              <a:latin typeface="Amazon Ember Display"/>
            </a:endParaRPr>
          </a:p>
        </p:txBody>
      </p:sp>
      <p:sp>
        <p:nvSpPr>
          <p:cNvPr id="929" name="PlaceHolder 6"/>
          <p:cNvSpPr>
            <a:spLocks noGrp="1"/>
          </p:cNvSpPr>
          <p:nvPr>
            <p:ph type="body"/>
          </p:nvPr>
        </p:nvSpPr>
        <p:spPr>
          <a:xfrm>
            <a:off x="4809960" y="3990960"/>
            <a:ext cx="1993680" cy="535320"/>
          </a:xfrm>
          <a:prstGeom prst="rect">
            <a:avLst/>
          </a:prstGeom>
          <a:noFill/>
          <a:ln w="0">
            <a:noFill/>
          </a:ln>
        </p:spPr>
        <p:txBody>
          <a:bodyPr lIns="0" tIns="45720" rIns="0" bIns="45720" anchor="t">
            <a:noAutofit/>
          </a:bodyPr>
          <a:lstStyle/>
          <a:p>
            <a:pPr indent="0" defTabSz="914400">
              <a:lnSpc>
                <a:spcPct val="90000"/>
              </a:lnSpc>
              <a:spcBef>
                <a:spcPts val="1001"/>
              </a:spcBef>
              <a:spcAft>
                <a:spcPts val="601"/>
              </a:spcAft>
              <a:buNone/>
              <a:tabLst>
                <a:tab pos="0" algn="l"/>
              </a:tabLst>
            </a:pPr>
            <a:r>
              <a:rPr lang="en-US" sz="1600" b="0" u="none" strike="noStrike">
                <a:solidFill>
                  <a:schemeClr val="lt2"/>
                </a:solidFill>
                <a:effectLst/>
                <a:uFillTx/>
                <a:latin typeface="Amazon Ember Display"/>
                <a:ea typeface="Amazon Ember Display"/>
              </a:rPr>
              <a:t>Speaker contact info (email or socials)</a:t>
            </a:r>
            <a:endParaRPr lang="en-US" sz="1600" b="0" u="none" strike="noStrike">
              <a:solidFill>
                <a:schemeClr val="lt1"/>
              </a:solidFill>
              <a:effectLst/>
              <a:uFillTx/>
              <a:latin typeface="Amazon Ember Display"/>
            </a:endParaRPr>
          </a:p>
        </p:txBody>
      </p:sp>
      <p:sp>
        <p:nvSpPr>
          <p:cNvPr id="930" name="TextBox 19"/>
          <p:cNvSpPr/>
          <p:nvPr/>
        </p:nvSpPr>
        <p:spPr>
          <a:xfrm>
            <a:off x="609480" y="2461320"/>
            <a:ext cx="6867000" cy="923040"/>
          </a:xfrm>
          <a:prstGeom prst="rect">
            <a:avLst/>
          </a:prstGeom>
          <a:noFill/>
          <a:ln w="0">
            <a:noFill/>
          </a:ln>
        </p:spPr>
        <p:style>
          <a:lnRef idx="0">
            <a:scrgbClr r="0" g="0" b="0"/>
          </a:lnRef>
          <a:fillRef idx="0">
            <a:scrgbClr r="0" g="0" b="0"/>
          </a:fillRef>
          <a:effectRef idx="0">
            <a:scrgbClr r="0" g="0" b="0"/>
          </a:effectRef>
          <a:fontRef idx="minor"/>
        </p:style>
        <p:txBody>
          <a:bodyPr lIns="0" tIns="45000" rIns="90000" bIns="45000" anchor="t">
            <a:noAutofit/>
          </a:bodyPr>
          <a:lstStyle/>
          <a:p>
            <a:pPr defTabSz="914400">
              <a:lnSpc>
                <a:spcPct val="100000"/>
              </a:lnSpc>
            </a:pPr>
            <a:r>
              <a:rPr lang="en-US" sz="4800" b="0" u="none" strike="noStrike">
                <a:solidFill>
                  <a:schemeClr val="lt2"/>
                </a:solidFill>
                <a:effectLst/>
                <a:uFillTx/>
                <a:latin typeface="Amazon Ember Display"/>
              </a:rPr>
              <a:t>Thank you!</a:t>
            </a:r>
            <a:endParaRPr lang="en-US" sz="4800" b="0" u="none" strike="noStrike">
              <a:solidFill>
                <a:srgbClr val="FFFFFF"/>
              </a:solidFill>
              <a:effectLst/>
              <a:uFillTx/>
              <a:latin typeface="Arial"/>
            </a:endParaRPr>
          </a:p>
        </p:txBody>
      </p:sp>
      <p:sp>
        <p:nvSpPr>
          <p:cNvPr id="931" name="TextBox 20"/>
          <p:cNvSpPr/>
          <p:nvPr/>
        </p:nvSpPr>
        <p:spPr>
          <a:xfrm>
            <a:off x="-1352520" y="3772080"/>
            <a:ext cx="360" cy="369000"/>
          </a:xfrm>
          <a:prstGeom prst="rect">
            <a:avLst/>
          </a:prstGeom>
          <a:noFill/>
          <a:ln w="0">
            <a:noFill/>
          </a:ln>
        </p:spPr>
        <p:style>
          <a:lnRef idx="0">
            <a:scrgbClr r="0" g="0" b="0"/>
          </a:lnRef>
          <a:fillRef idx="0">
            <a:scrgbClr r="0" g="0" b="0"/>
          </a:fillRef>
          <a:effectRef idx="0">
            <a:scrgbClr r="0" g="0" b="0"/>
          </a:effectRef>
          <a:fontRef idx="minor"/>
        </p:style>
        <p:txBody>
          <a:bodyPr wrap="none" lIns="0" tIns="45000" rIns="0" bIns="45000" anchor="t">
            <a:spAutoFit/>
          </a:bodyPr>
          <a:lstStyle/>
          <a:p>
            <a:pPr defTabSz="914400">
              <a:lnSpc>
                <a:spcPct val="100000"/>
              </a:lnSpc>
            </a:pPr>
            <a:endParaRPr lang="en-US" sz="1800" b="0" u="none" strike="noStrike">
              <a:solidFill>
                <a:schemeClr val="lt1"/>
              </a:solidFill>
              <a:effectLst/>
              <a:uFillTx/>
              <a:latin typeface="Amazon Ember Display"/>
            </a:endParaRPr>
          </a:p>
        </p:txBody>
      </p:sp>
      <p:sp>
        <p:nvSpPr>
          <p:cNvPr id="932" name="TextBox 9"/>
          <p:cNvSpPr/>
          <p:nvPr/>
        </p:nvSpPr>
        <p:spPr>
          <a:xfrm>
            <a:off x="527760" y="6017760"/>
            <a:ext cx="4452158" cy="183212"/>
          </a:xfrm>
          <a:prstGeom prst="rect">
            <a:avLst/>
          </a:prstGeom>
          <a:noFill/>
          <a:ln w="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p>
            <a:pPr defTabSz="914400">
              <a:lnSpc>
                <a:spcPct val="100000"/>
              </a:lnSpc>
            </a:pPr>
            <a:r>
              <a:rPr lang="en-US" sz="600" b="0" u="none" strike="noStrike" dirty="0">
                <a:solidFill>
                  <a:schemeClr val="lt2"/>
                </a:solidFill>
                <a:effectLst/>
                <a:uFillTx/>
                <a:latin typeface="Amazon Ember Display"/>
              </a:rPr>
              <a:t>© </a:t>
            </a:r>
            <a:r>
              <a:rPr lang="en-US" sz="600" b="0" u="none" strike="noStrike" dirty="0">
                <a:solidFill>
                  <a:schemeClr val="tx1"/>
                </a:solidFill>
                <a:effectLst/>
                <a:uFillTx/>
                <a:latin typeface="Amazon Ember Display"/>
              </a:rPr>
              <a:t>2026</a:t>
            </a:r>
            <a:r>
              <a:rPr lang="en-US" sz="600" b="0" u="none" strike="noStrike" dirty="0">
                <a:solidFill>
                  <a:schemeClr val="lt2"/>
                </a:solidFill>
                <a:effectLst/>
                <a:uFillTx/>
                <a:latin typeface="Amazon Ember Display"/>
              </a:rPr>
              <a:t>, Amazon Web Services, Inc. or its affiliates. All rights reserved. Amazon Confidential and Trademark.</a:t>
            </a:r>
            <a:endParaRPr lang="en-US" sz="600" b="0" u="none" strike="noStrike" dirty="0">
              <a:solidFill>
                <a:srgbClr val="FFFFFF"/>
              </a:solidFill>
              <a:effectLst/>
              <a:uFillTx/>
              <a:latin typeface="Arial"/>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blank" preserve="1">
  <p:cSld name="Default 44">
    <p:bg>
      <p:bgPr>
        <a:solidFill>
          <a:schemeClr val="dk1">
            <a:lumMod val="85000"/>
            <a:lumOff val="15000"/>
          </a:schemeClr>
        </a:solidFill>
        <a:effectLst/>
      </p:bgPr>
    </p:bg>
    <p:spTree>
      <p:nvGrpSpPr>
        <p:cNvPr id="1" name=""/>
        <p:cNvGrpSpPr/>
        <p:nvPr/>
      </p:nvGrpSpPr>
      <p:grpSpPr>
        <a:xfrm>
          <a:off x="0" y="0"/>
          <a:ext cx="0" cy="0"/>
          <a:chOff x="0" y="0"/>
          <a:chExt cx="0" cy="0"/>
        </a:xfrm>
      </p:grpSpPr>
      <p:pic>
        <p:nvPicPr>
          <p:cNvPr id="933" name="Picture 14"/>
          <p:cNvPicPr/>
          <p:nvPr/>
        </p:nvPicPr>
        <p:blipFill>
          <a:blip r:embed="rId2"/>
          <a:stretch/>
        </p:blipFill>
        <p:spPr>
          <a:xfrm>
            <a:off x="595440" y="6338160"/>
            <a:ext cx="365400" cy="218520"/>
          </a:xfrm>
          <a:prstGeom prst="rect">
            <a:avLst/>
          </a:prstGeom>
          <a:noFill/>
          <a:ln w="0">
            <a:noFill/>
          </a:ln>
        </p:spPr>
      </p:pic>
      <p:sp>
        <p:nvSpPr>
          <p:cNvPr id="934" name="TextBox 10"/>
          <p:cNvSpPr/>
          <p:nvPr/>
        </p:nvSpPr>
        <p:spPr>
          <a:xfrm>
            <a:off x="1141200" y="6389640"/>
            <a:ext cx="3936960" cy="184320"/>
          </a:xfrm>
          <a:prstGeom prst="rect">
            <a:avLst/>
          </a:prstGeom>
          <a:noFill/>
          <a:ln w="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p>
            <a:pPr defTabSz="914400">
              <a:lnSpc>
                <a:spcPct val="100000"/>
              </a:lnSpc>
            </a:pPr>
            <a:r>
              <a:rPr lang="en-US" sz="600" b="0" u="none" strike="noStrike">
                <a:solidFill>
                  <a:schemeClr val="lt2"/>
                </a:solidFill>
                <a:effectLst/>
                <a:uFillTx/>
                <a:latin typeface="Amazon Ember Display"/>
              </a:rPr>
              <a:t>© 2025, Amazon Web Services, Inc. or its affiliates. All rights reserved. Amazon Confidential and Trademark.</a:t>
            </a:r>
            <a:endParaRPr lang="en-US" sz="600" b="0" u="none" strike="noStrike">
              <a:solidFill>
                <a:srgbClr val="FFFFFF"/>
              </a:solidFill>
              <a:effectLst/>
              <a:uFillTx/>
              <a:latin typeface="Arial"/>
            </a:endParaRPr>
          </a:p>
        </p:txBody>
      </p:sp>
      <p:sp>
        <p:nvSpPr>
          <p:cNvPr id="935" name="Slide Number Placeholder 5"/>
          <p:cNvSpPr/>
          <p:nvPr/>
        </p:nvSpPr>
        <p:spPr>
          <a:xfrm>
            <a:off x="8929080" y="6289560"/>
            <a:ext cx="2742840" cy="364680"/>
          </a:xfrm>
          <a:prstGeom prst="rect">
            <a:avLst/>
          </a:prstGeom>
          <a:noFill/>
          <a:ln w="0">
            <a:noFill/>
          </a:ln>
        </p:spPr>
        <p:style>
          <a:lnRef idx="0">
            <a:scrgbClr r="0" g="0" b="0"/>
          </a:lnRef>
          <a:fillRef idx="0">
            <a:scrgbClr r="0" g="0" b="0"/>
          </a:fillRef>
          <a:effectRef idx="0">
            <a:scrgbClr r="0" g="0" b="0"/>
          </a:effectRef>
          <a:fontRef idx="minor"/>
        </p:style>
        <p:txBody>
          <a:bodyPr anchor="ctr">
            <a:noAutofit/>
          </a:bodyPr>
          <a:lstStyle/>
          <a:p>
            <a:pPr algn="r" defTabSz="914400">
              <a:lnSpc>
                <a:spcPct val="100000"/>
              </a:lnSpc>
            </a:pPr>
            <a:fld id="{FEC28158-FB1C-4DD5-BC52-C025CAA6B8C5}" type="slidenum">
              <a:rPr lang="en-US" sz="900" b="0" u="none" strike="noStrike">
                <a:solidFill>
                  <a:schemeClr val="lt2"/>
                </a:solidFill>
                <a:effectLst/>
                <a:uFillTx/>
                <a:latin typeface="Amazon Ember Display"/>
              </a:rPr>
              <a:t>‹#›</a:t>
            </a:fld>
            <a:endParaRPr lang="en-US" sz="900" b="0" u="none" strike="noStrike">
              <a:solidFill>
                <a:srgbClr val="FFFFFF"/>
              </a:solidFill>
              <a:effectLst/>
              <a:uFillTx/>
              <a:latin typeface="Arial"/>
            </a:endParaRPr>
          </a:p>
        </p:txBody>
      </p:sp>
      <p:pic>
        <p:nvPicPr>
          <p:cNvPr id="936" name="Picture 5"/>
          <p:cNvPicPr/>
          <p:nvPr/>
        </p:nvPicPr>
        <p:blipFill>
          <a:blip r:embed="rId3"/>
          <a:stretch/>
        </p:blipFill>
        <p:spPr>
          <a:xfrm>
            <a:off x="0" y="0"/>
            <a:ext cx="12191760" cy="6857640"/>
          </a:xfrm>
          <a:prstGeom prst="rect">
            <a:avLst/>
          </a:prstGeom>
          <a:noFill/>
          <a:ln w="0">
            <a:noFill/>
          </a:ln>
        </p:spPr>
      </p:pic>
      <p:sp>
        <p:nvSpPr>
          <p:cNvPr id="937" name="PlaceHolder 1"/>
          <p:cNvSpPr>
            <a:spLocks noGrp="1"/>
          </p:cNvSpPr>
          <p:nvPr>
            <p:ph type="body"/>
          </p:nvPr>
        </p:nvSpPr>
        <p:spPr>
          <a:xfrm>
            <a:off x="609480" y="5262120"/>
            <a:ext cx="3796920" cy="369000"/>
          </a:xfrm>
          <a:prstGeom prst="rect">
            <a:avLst/>
          </a:prstGeom>
          <a:noFill/>
          <a:ln w="0">
            <a:noFill/>
          </a:ln>
        </p:spPr>
        <p:txBody>
          <a:bodyPr lIns="0" tIns="45720" rIns="0" bIns="45720" anchor="t">
            <a:noAutofit/>
          </a:bodyPr>
          <a:lstStyle/>
          <a:p>
            <a:pPr indent="0" defTabSz="914400">
              <a:lnSpc>
                <a:spcPct val="90000"/>
              </a:lnSpc>
              <a:spcBef>
                <a:spcPts val="1001"/>
              </a:spcBef>
              <a:buNone/>
              <a:tabLst>
                <a:tab pos="0" algn="l"/>
              </a:tabLst>
            </a:pPr>
            <a:r>
              <a:rPr lang="en-US" sz="2000" b="0" u="none" strike="noStrike">
                <a:solidFill>
                  <a:schemeClr val="lt2"/>
                </a:solidFill>
                <a:effectLst/>
                <a:uFillTx/>
                <a:latin typeface="Amazon Ember Display"/>
                <a:ea typeface="Amazon Ember Display"/>
              </a:rPr>
              <a:t>Speaker name (pronouns)</a:t>
            </a:r>
            <a:endParaRPr lang="en-US" sz="2000" b="0" u="none" strike="noStrike">
              <a:solidFill>
                <a:schemeClr val="lt1"/>
              </a:solidFill>
              <a:effectLst/>
              <a:uFillTx/>
              <a:latin typeface="Amazon Ember Display"/>
            </a:endParaRPr>
          </a:p>
        </p:txBody>
      </p:sp>
      <p:sp>
        <p:nvSpPr>
          <p:cNvPr id="938" name="PlaceHolder 2"/>
          <p:cNvSpPr>
            <a:spLocks noGrp="1"/>
          </p:cNvSpPr>
          <p:nvPr>
            <p:ph type="body"/>
          </p:nvPr>
        </p:nvSpPr>
        <p:spPr>
          <a:xfrm>
            <a:off x="609480" y="5674680"/>
            <a:ext cx="3796920" cy="535320"/>
          </a:xfrm>
          <a:prstGeom prst="rect">
            <a:avLst/>
          </a:prstGeom>
          <a:noFill/>
          <a:ln w="0">
            <a:noFill/>
          </a:ln>
        </p:spPr>
        <p:txBody>
          <a:bodyPr lIns="0" tIns="45720" rIns="0" bIns="45720" anchor="t">
            <a:noAutofit/>
          </a:bodyPr>
          <a:lstStyle/>
          <a:p>
            <a:pPr indent="0" defTabSz="914400">
              <a:lnSpc>
                <a:spcPct val="90000"/>
              </a:lnSpc>
              <a:spcBef>
                <a:spcPts val="1001"/>
              </a:spcBef>
              <a:spcAft>
                <a:spcPts val="300"/>
              </a:spcAft>
              <a:buNone/>
              <a:tabLst>
                <a:tab pos="0" algn="l"/>
              </a:tabLst>
            </a:pPr>
            <a:r>
              <a:rPr lang="en-US" sz="1600" b="0" u="none" strike="noStrike">
                <a:solidFill>
                  <a:schemeClr val="lt2"/>
                </a:solidFill>
                <a:effectLst/>
                <a:uFillTx/>
                <a:latin typeface="Amazon Ember Display"/>
                <a:ea typeface="Amazon Ember Display"/>
              </a:rPr>
              <a:t>Speaker job title</a:t>
            </a:r>
            <a:br>
              <a:rPr sz="1600"/>
            </a:br>
            <a:r>
              <a:rPr lang="en-US" sz="1600" b="0" u="none" strike="noStrike">
                <a:solidFill>
                  <a:schemeClr val="lt2"/>
                </a:solidFill>
                <a:effectLst/>
                <a:uFillTx/>
                <a:latin typeface="Amazon Ember Display"/>
                <a:ea typeface="Amazon Ember Display"/>
              </a:rPr>
              <a:t>Speaker company</a:t>
            </a:r>
            <a:endParaRPr lang="en-US" sz="1600" b="0" u="none" strike="noStrike">
              <a:solidFill>
                <a:schemeClr val="lt1"/>
              </a:solidFill>
              <a:effectLst/>
              <a:uFillTx/>
              <a:latin typeface="Amazon Ember Display"/>
            </a:endParaRPr>
          </a:p>
        </p:txBody>
      </p:sp>
      <p:sp>
        <p:nvSpPr>
          <p:cNvPr id="939" name="TextBox 7"/>
          <p:cNvSpPr/>
          <p:nvPr/>
        </p:nvSpPr>
        <p:spPr>
          <a:xfrm>
            <a:off x="504360" y="6389640"/>
            <a:ext cx="4452158" cy="183212"/>
          </a:xfrm>
          <a:prstGeom prst="rect">
            <a:avLst/>
          </a:prstGeom>
          <a:noFill/>
          <a:ln w="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p>
            <a:pPr defTabSz="914400">
              <a:lnSpc>
                <a:spcPct val="100000"/>
              </a:lnSpc>
            </a:pPr>
            <a:r>
              <a:rPr lang="en-US" sz="600" b="0" u="none" strike="noStrike" dirty="0">
                <a:solidFill>
                  <a:schemeClr val="lt2"/>
                </a:solidFill>
                <a:effectLst/>
                <a:uFillTx/>
                <a:latin typeface="Amazon Ember Display"/>
              </a:rPr>
              <a:t>© </a:t>
            </a:r>
            <a:r>
              <a:rPr lang="en-US" sz="600" b="0" u="none" strike="noStrike" dirty="0">
                <a:solidFill>
                  <a:schemeClr val="tx1"/>
                </a:solidFill>
                <a:effectLst/>
                <a:uFillTx/>
                <a:latin typeface="Amazon Ember Display"/>
              </a:rPr>
              <a:t>2026</a:t>
            </a:r>
            <a:r>
              <a:rPr lang="en-US" sz="600" b="0" u="none" strike="noStrike" dirty="0">
                <a:solidFill>
                  <a:schemeClr val="lt2"/>
                </a:solidFill>
                <a:effectLst/>
                <a:uFillTx/>
                <a:latin typeface="Amazon Ember Display"/>
              </a:rPr>
              <a:t>, Amazon Web Services, Inc. or its affiliates. All rights reserved. Amazon Confidential and Trademark.</a:t>
            </a:r>
            <a:endParaRPr lang="en-US" sz="600" b="0" u="none" strike="noStrike" dirty="0">
              <a:solidFill>
                <a:srgbClr val="FFFFFF"/>
              </a:solidFill>
              <a:effectLst/>
              <a:uFillTx/>
              <a:latin typeface="Arial"/>
            </a:endParaRPr>
          </a:p>
        </p:txBody>
      </p:sp>
      <p:sp>
        <p:nvSpPr>
          <p:cNvPr id="940" name="Rounded Rectangle 23"/>
          <p:cNvSpPr/>
          <p:nvPr/>
        </p:nvSpPr>
        <p:spPr>
          <a:xfrm>
            <a:off x="609480" y="304920"/>
            <a:ext cx="2993400" cy="288720"/>
          </a:xfrm>
          <a:prstGeom prst="roundRect">
            <a:avLst>
              <a:gd name="adj" fmla="val 16667"/>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p:style>
        <p:txBody>
          <a:bodyPr lIns="45720" rIns="45720" bIns="45000" anchor="ctr">
            <a:noAutofit/>
          </a:bodyPr>
          <a:lstStyle/>
          <a:p>
            <a:pPr algn="ctr" defTabSz="914400">
              <a:lnSpc>
                <a:spcPct val="100000"/>
              </a:lnSpc>
            </a:pPr>
            <a:endParaRPr lang="en-US" sz="1800" b="0" u="none" strike="noStrike">
              <a:solidFill>
                <a:schemeClr val="lt1"/>
              </a:solidFill>
              <a:effectLst/>
              <a:uFillTx/>
              <a:latin typeface="Amazon Ember Display"/>
            </a:endParaRPr>
          </a:p>
        </p:txBody>
      </p:sp>
      <p:sp>
        <p:nvSpPr>
          <p:cNvPr id="941" name="PlaceHolder 3"/>
          <p:cNvSpPr>
            <a:spLocks noGrp="1"/>
          </p:cNvSpPr>
          <p:nvPr>
            <p:ph type="body"/>
          </p:nvPr>
        </p:nvSpPr>
        <p:spPr>
          <a:xfrm>
            <a:off x="672840" y="331920"/>
            <a:ext cx="6476760" cy="230400"/>
          </a:xfrm>
          <a:prstGeom prst="rect">
            <a:avLst/>
          </a:prstGeom>
          <a:noFill/>
          <a:ln w="0">
            <a:noFill/>
          </a:ln>
        </p:spPr>
        <p:txBody>
          <a:bodyPr lIns="0" tIns="45720" rIns="0" bIns="45720" anchor="t">
            <a:noAutofit/>
          </a:bodyPr>
          <a:lstStyle/>
          <a:p>
            <a:pPr indent="0" defTabSz="914400">
              <a:lnSpc>
                <a:spcPct val="90000"/>
              </a:lnSpc>
              <a:spcBef>
                <a:spcPts val="1001"/>
              </a:spcBef>
              <a:buNone/>
              <a:tabLst>
                <a:tab pos="0" algn="l"/>
              </a:tabLst>
            </a:pPr>
            <a:r>
              <a:rPr lang="en-US" sz="1000" b="0" u="none" strike="noStrike" cap="all" spc="201">
                <a:solidFill>
                  <a:schemeClr val="lt2"/>
                </a:solidFill>
                <a:effectLst/>
                <a:uFillTx/>
                <a:latin typeface="Amazon Ember Mono"/>
                <a:ea typeface="Amazon Ember Mono"/>
              </a:rPr>
              <a:t>Enter session ID if required</a:t>
            </a:r>
            <a:endParaRPr lang="en-US" sz="1000" b="0" u="none" strike="noStrike">
              <a:solidFill>
                <a:schemeClr val="lt1"/>
              </a:solidFill>
              <a:effectLst/>
              <a:uFillTx/>
              <a:latin typeface="Amazon Ember Display"/>
            </a:endParaRPr>
          </a:p>
        </p:txBody>
      </p:sp>
      <p:sp>
        <p:nvSpPr>
          <p:cNvPr id="942" name="PlaceHolder 4"/>
          <p:cNvSpPr>
            <a:spLocks noGrp="1"/>
          </p:cNvSpPr>
          <p:nvPr>
            <p:ph type="title"/>
          </p:nvPr>
        </p:nvSpPr>
        <p:spPr>
          <a:xfrm>
            <a:off x="489240" y="928440"/>
            <a:ext cx="6460560" cy="923040"/>
          </a:xfrm>
          <a:prstGeom prst="rect">
            <a:avLst/>
          </a:prstGeom>
          <a:noFill/>
          <a:ln w="0">
            <a:noFill/>
          </a:ln>
        </p:spPr>
        <p:txBody>
          <a:bodyPr lIns="91440" tIns="45720" rIns="91440" bIns="45720" anchor="t">
            <a:noAutofit/>
          </a:bodyPr>
          <a:lstStyle/>
          <a:p>
            <a:pPr indent="0" defTabSz="914400">
              <a:lnSpc>
                <a:spcPct val="90000"/>
              </a:lnSpc>
              <a:buNone/>
            </a:pPr>
            <a:r>
              <a:rPr lang="en-US" sz="6000" b="0" u="none" strike="noStrike">
                <a:solidFill>
                  <a:schemeClr val="lt2"/>
                </a:solidFill>
                <a:effectLst/>
                <a:uFillTx/>
                <a:latin typeface="Amazon Ember Display"/>
                <a:ea typeface="Amazon Ember Display"/>
              </a:rPr>
              <a:t>Enter title</a:t>
            </a:r>
            <a:endParaRPr lang="en-US" sz="6000" b="0" u="none" strike="noStrike">
              <a:solidFill>
                <a:schemeClr val="lt1"/>
              </a:solidFill>
              <a:effectLst/>
              <a:uFillTx/>
              <a:latin typeface="Calibri"/>
            </a:endParaRPr>
          </a:p>
        </p:txBody>
      </p:sp>
      <p:pic>
        <p:nvPicPr>
          <p:cNvPr id="943" name="Picture 8"/>
          <p:cNvPicPr/>
          <p:nvPr/>
        </p:nvPicPr>
        <p:blipFill>
          <a:blip r:embed="rId2"/>
          <a:stretch/>
        </p:blipFill>
        <p:spPr>
          <a:xfrm>
            <a:off x="11005560" y="5759640"/>
            <a:ext cx="739800" cy="442440"/>
          </a:xfrm>
          <a:prstGeom prst="rect">
            <a:avLst/>
          </a:prstGeom>
          <a:noFill/>
          <a:ln w="0">
            <a:noFill/>
          </a:ln>
        </p:spPr>
      </p:pic>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vertTx" preserve="1">
  <p:cSld name="Default 45">
    <p:bg>
      <p:bgPr>
        <a:solidFill>
          <a:schemeClr val="dk1">
            <a:lumMod val="85000"/>
            <a:lumOff val="15000"/>
          </a:schemeClr>
        </a:solidFill>
        <a:effectLst/>
      </p:bgPr>
    </p:bg>
    <p:spTree>
      <p:nvGrpSpPr>
        <p:cNvPr id="1" name=""/>
        <p:cNvGrpSpPr/>
        <p:nvPr/>
      </p:nvGrpSpPr>
      <p:grpSpPr>
        <a:xfrm>
          <a:off x="0" y="0"/>
          <a:ext cx="0" cy="0"/>
          <a:chOff x="0" y="0"/>
          <a:chExt cx="0" cy="0"/>
        </a:xfrm>
      </p:grpSpPr>
      <p:pic>
        <p:nvPicPr>
          <p:cNvPr id="944" name="Picture 14"/>
          <p:cNvPicPr/>
          <p:nvPr/>
        </p:nvPicPr>
        <p:blipFill>
          <a:blip r:embed="rId2"/>
          <a:stretch/>
        </p:blipFill>
        <p:spPr>
          <a:xfrm>
            <a:off x="595440" y="6338160"/>
            <a:ext cx="365400" cy="218520"/>
          </a:xfrm>
          <a:prstGeom prst="rect">
            <a:avLst/>
          </a:prstGeom>
          <a:noFill/>
          <a:ln w="0">
            <a:noFill/>
          </a:ln>
        </p:spPr>
      </p:pic>
      <p:sp>
        <p:nvSpPr>
          <p:cNvPr id="945" name="TextBox 10"/>
          <p:cNvSpPr/>
          <p:nvPr/>
        </p:nvSpPr>
        <p:spPr>
          <a:xfrm>
            <a:off x="1141200" y="6389640"/>
            <a:ext cx="4452158" cy="183212"/>
          </a:xfrm>
          <a:prstGeom prst="rect">
            <a:avLst/>
          </a:prstGeom>
          <a:noFill/>
          <a:ln w="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p>
            <a:pPr defTabSz="914400">
              <a:lnSpc>
                <a:spcPct val="100000"/>
              </a:lnSpc>
            </a:pPr>
            <a:r>
              <a:rPr lang="en-US" sz="600" b="0" u="none" strike="noStrike" dirty="0">
                <a:solidFill>
                  <a:schemeClr val="lt2"/>
                </a:solidFill>
                <a:effectLst/>
                <a:uFillTx/>
                <a:latin typeface="Amazon Ember Display"/>
              </a:rPr>
              <a:t>© </a:t>
            </a:r>
            <a:r>
              <a:rPr lang="en-US" sz="600" b="0" u="none" strike="noStrike" dirty="0">
                <a:solidFill>
                  <a:schemeClr val="tx1"/>
                </a:solidFill>
                <a:effectLst/>
                <a:uFillTx/>
                <a:latin typeface="Amazon Ember Display"/>
              </a:rPr>
              <a:t>2026</a:t>
            </a:r>
            <a:r>
              <a:rPr lang="en-US" sz="600" b="0" u="none" strike="noStrike" dirty="0">
                <a:solidFill>
                  <a:schemeClr val="lt2"/>
                </a:solidFill>
                <a:effectLst/>
                <a:uFillTx/>
                <a:latin typeface="Amazon Ember Display"/>
              </a:rPr>
              <a:t>, Amazon Web Services, Inc. or its affiliates. All rights reserved. Amazon Confidential and Trademark.</a:t>
            </a:r>
            <a:endParaRPr lang="en-US" sz="600" b="0" u="none" strike="noStrike" dirty="0">
              <a:solidFill>
                <a:srgbClr val="FFFFFF"/>
              </a:solidFill>
              <a:effectLst/>
              <a:uFillTx/>
              <a:latin typeface="Arial"/>
            </a:endParaRPr>
          </a:p>
        </p:txBody>
      </p:sp>
      <p:sp>
        <p:nvSpPr>
          <p:cNvPr id="946" name="Slide Number Placeholder 5"/>
          <p:cNvSpPr/>
          <p:nvPr/>
        </p:nvSpPr>
        <p:spPr>
          <a:xfrm>
            <a:off x="8929080" y="6289560"/>
            <a:ext cx="2742840" cy="364680"/>
          </a:xfrm>
          <a:prstGeom prst="rect">
            <a:avLst/>
          </a:prstGeom>
          <a:noFill/>
          <a:ln w="0">
            <a:noFill/>
          </a:ln>
        </p:spPr>
        <p:style>
          <a:lnRef idx="0">
            <a:scrgbClr r="0" g="0" b="0"/>
          </a:lnRef>
          <a:fillRef idx="0">
            <a:scrgbClr r="0" g="0" b="0"/>
          </a:fillRef>
          <a:effectRef idx="0">
            <a:scrgbClr r="0" g="0" b="0"/>
          </a:effectRef>
          <a:fontRef idx="minor"/>
        </p:style>
        <p:txBody>
          <a:bodyPr anchor="ctr">
            <a:noAutofit/>
          </a:bodyPr>
          <a:lstStyle/>
          <a:p>
            <a:pPr algn="r" defTabSz="914400">
              <a:lnSpc>
                <a:spcPct val="100000"/>
              </a:lnSpc>
            </a:pPr>
            <a:fld id="{81A7CD5B-5AA8-4D50-BD27-03D516C52D30}" type="slidenum">
              <a:rPr lang="en-US" sz="900" b="0" u="none" strike="noStrike">
                <a:solidFill>
                  <a:schemeClr val="lt2"/>
                </a:solidFill>
                <a:effectLst/>
                <a:uFillTx/>
                <a:latin typeface="Amazon Ember Display"/>
              </a:rPr>
              <a:t>‹#›</a:t>
            </a:fld>
            <a:endParaRPr lang="en-US" sz="900" b="0" u="none" strike="noStrike">
              <a:solidFill>
                <a:srgbClr val="FFFFFF"/>
              </a:solidFill>
              <a:effectLst/>
              <a:uFillTx/>
              <a:latin typeface="Arial"/>
            </a:endParaRPr>
          </a:p>
        </p:txBody>
      </p:sp>
      <p:sp>
        <p:nvSpPr>
          <p:cNvPr id="947" name="PlaceHolder 1"/>
          <p:cNvSpPr>
            <a:spLocks noGrp="1"/>
          </p:cNvSpPr>
          <p:nvPr>
            <p:ph type="title"/>
          </p:nvPr>
        </p:nvSpPr>
        <p:spPr>
          <a:xfrm>
            <a:off x="609480" y="914400"/>
            <a:ext cx="10972440" cy="535320"/>
          </a:xfrm>
          <a:prstGeom prst="rect">
            <a:avLst/>
          </a:prstGeom>
          <a:noFill/>
          <a:ln w="0">
            <a:noFill/>
          </a:ln>
        </p:spPr>
        <p:txBody>
          <a:bodyPr lIns="91440" tIns="45720" rIns="91440" bIns="45720" anchor="ctr">
            <a:noAutofit/>
          </a:bodyPr>
          <a:lstStyle/>
          <a:p>
            <a:pPr indent="0" defTabSz="914400">
              <a:lnSpc>
                <a:spcPct val="90000"/>
              </a:lnSpc>
              <a:buNone/>
            </a:pPr>
            <a:r>
              <a:rPr lang="en-US" sz="3600" b="0" u="none" strike="noStrike">
                <a:solidFill>
                  <a:schemeClr val="lt1"/>
                </a:solidFill>
                <a:effectLst/>
                <a:uFillTx/>
                <a:latin typeface="Amazon Ember Display"/>
                <a:ea typeface="Amazon Ember Display"/>
              </a:rPr>
              <a:t>Click to edit Master title style</a:t>
            </a:r>
            <a:endParaRPr lang="en-US" sz="3600" b="0" u="none" strike="noStrike">
              <a:solidFill>
                <a:schemeClr val="lt1"/>
              </a:solidFill>
              <a:effectLst/>
              <a:uFillTx/>
              <a:latin typeface="Calibri"/>
            </a:endParaRPr>
          </a:p>
        </p:txBody>
      </p:sp>
      <p:sp>
        <p:nvSpPr>
          <p:cNvPr id="948" name="PlaceHolder 2"/>
          <p:cNvSpPr>
            <a:spLocks noGrp="1"/>
          </p:cNvSpPr>
          <p:nvPr>
            <p:ph type="body"/>
          </p:nvPr>
        </p:nvSpPr>
        <p:spPr>
          <a:xfrm>
            <a:off x="9435240" y="1719000"/>
            <a:ext cx="2146680" cy="4491000"/>
          </a:xfrm>
          <a:prstGeom prst="rect">
            <a:avLst/>
          </a:prstGeom>
          <a:noFill/>
          <a:ln w="0">
            <a:noFill/>
          </a:ln>
        </p:spPr>
        <p:txBody>
          <a:bodyPr vert="eaVert" lIns="0" tIns="45720" rIns="0" bIns="45720" anchor="t">
            <a:noAutofit/>
          </a:bodyPr>
          <a:lstStyle/>
          <a:p>
            <a:pPr indent="0" defTabSz="914400">
              <a:lnSpc>
                <a:spcPct val="90000"/>
              </a:lnSpc>
              <a:spcBef>
                <a:spcPts val="1001"/>
              </a:spcBef>
              <a:buNone/>
              <a:tabLst>
                <a:tab pos="0" algn="l"/>
              </a:tabLst>
            </a:pPr>
            <a:r>
              <a:rPr lang="en-US" sz="2800" b="0" u="none" strike="noStrike">
                <a:solidFill>
                  <a:schemeClr val="lt1"/>
                </a:solidFill>
                <a:effectLst/>
                <a:uFillTx/>
                <a:latin typeface="Amazon Ember Display"/>
                <a:ea typeface="Amazon Ember Display"/>
              </a:rPr>
              <a:t>Click to edit Master text styles</a:t>
            </a:r>
            <a:endParaRPr lang="en-US" sz="2800" b="0" u="none" strike="noStrike">
              <a:solidFill>
                <a:schemeClr val="lt1"/>
              </a:solidFill>
              <a:effectLst/>
              <a:uFillTx/>
              <a:latin typeface="Amazon Ember Display"/>
            </a:endParaRPr>
          </a:p>
          <a:p>
            <a:pPr marL="457200" indent="0" defTabSz="914400">
              <a:lnSpc>
                <a:spcPct val="90000"/>
              </a:lnSpc>
              <a:spcBef>
                <a:spcPts val="499"/>
              </a:spcBef>
              <a:buNone/>
              <a:tabLst>
                <a:tab pos="0" algn="l"/>
              </a:tabLst>
            </a:pPr>
            <a:r>
              <a:rPr lang="en-US" sz="2400" b="0" u="none" strike="noStrike">
                <a:solidFill>
                  <a:schemeClr val="lt1"/>
                </a:solidFill>
                <a:effectLst/>
                <a:uFillTx/>
                <a:latin typeface="Amazon Ember Display"/>
                <a:ea typeface="Amazon Ember Display"/>
              </a:rPr>
              <a:t>Second level</a:t>
            </a:r>
            <a:endParaRPr lang="en-US" sz="2400" b="0" u="none" strike="noStrike">
              <a:solidFill>
                <a:schemeClr val="lt1"/>
              </a:solidFill>
              <a:effectLst/>
              <a:uFillTx/>
              <a:latin typeface="Amazon Ember Display"/>
            </a:endParaRPr>
          </a:p>
          <a:p>
            <a:pPr marL="914400" indent="0" defTabSz="914400">
              <a:lnSpc>
                <a:spcPct val="90000"/>
              </a:lnSpc>
              <a:spcBef>
                <a:spcPts val="499"/>
              </a:spcBef>
              <a:buNone/>
              <a:tabLst>
                <a:tab pos="0" algn="l"/>
              </a:tabLst>
            </a:pPr>
            <a:r>
              <a:rPr lang="en-US" sz="2000" b="0" u="none" strike="noStrike">
                <a:solidFill>
                  <a:schemeClr val="lt1"/>
                </a:solidFill>
                <a:effectLst/>
                <a:uFillTx/>
                <a:latin typeface="Amazon Ember Display"/>
                <a:ea typeface="Amazon Ember Display"/>
              </a:rPr>
              <a:t>Third level</a:t>
            </a:r>
            <a:endParaRPr lang="en-US" sz="2000" b="0" u="none" strike="noStrike">
              <a:solidFill>
                <a:schemeClr val="lt1"/>
              </a:solidFill>
              <a:effectLst/>
              <a:uFillTx/>
              <a:latin typeface="Amazon Ember Display"/>
            </a:endParaRPr>
          </a:p>
          <a:p>
            <a:pPr marL="1371600" indent="0" defTabSz="914400">
              <a:lnSpc>
                <a:spcPct val="90000"/>
              </a:lnSpc>
              <a:spcBef>
                <a:spcPts val="499"/>
              </a:spcBef>
              <a:buNone/>
              <a:tabLst>
                <a:tab pos="0" algn="l"/>
              </a:tabLst>
            </a:pPr>
            <a:r>
              <a:rPr lang="en-US" sz="1800" b="0" u="none" strike="noStrike">
                <a:solidFill>
                  <a:schemeClr val="lt1"/>
                </a:solidFill>
                <a:effectLst/>
                <a:uFillTx/>
                <a:latin typeface="Amazon Ember Display"/>
                <a:ea typeface="Amazon Ember Display"/>
              </a:rPr>
              <a:t>Fourth level</a:t>
            </a:r>
            <a:endParaRPr lang="en-US" sz="1800" b="0" u="none" strike="noStrike">
              <a:solidFill>
                <a:schemeClr val="lt1"/>
              </a:solidFill>
              <a:effectLst/>
              <a:uFillTx/>
              <a:latin typeface="Amazon Ember Display"/>
            </a:endParaRPr>
          </a:p>
          <a:p>
            <a:pPr marL="1828800" indent="0" defTabSz="914400">
              <a:lnSpc>
                <a:spcPct val="90000"/>
              </a:lnSpc>
              <a:spcBef>
                <a:spcPts val="499"/>
              </a:spcBef>
              <a:buNone/>
              <a:tabLst>
                <a:tab pos="0" algn="l"/>
              </a:tabLst>
            </a:pPr>
            <a:r>
              <a:rPr lang="en-US" sz="1800" b="0" u="none" strike="noStrike">
                <a:solidFill>
                  <a:schemeClr val="lt1"/>
                </a:solidFill>
                <a:effectLst/>
                <a:uFillTx/>
                <a:latin typeface="Amazon Ember Display"/>
                <a:ea typeface="Amazon Ember Display"/>
              </a:rPr>
              <a:t>Fifth level</a:t>
            </a:r>
            <a:endParaRPr lang="en-US" sz="1800" b="0" u="none" strike="noStrike">
              <a:solidFill>
                <a:schemeClr val="lt1"/>
              </a:solidFill>
              <a:effectLst/>
              <a:uFillTx/>
              <a:latin typeface="Amazon Ember Display"/>
            </a:endParaRPr>
          </a:p>
        </p:txBody>
      </p:sp>
      <p:sp>
        <p:nvSpPr>
          <p:cNvPr id="949" name="PlaceHolder 3"/>
          <p:cNvSpPr>
            <a:spLocks noGrp="1"/>
          </p:cNvSpPr>
          <p:nvPr>
            <p:ph type="dt" idx="214"/>
          </p:nvPr>
        </p:nvSpPr>
        <p:spPr>
          <a:xfrm>
            <a:off x="838080" y="6953400"/>
            <a:ext cx="2742840" cy="364680"/>
          </a:xfrm>
          <a:prstGeom prst="rect">
            <a:avLst/>
          </a:prstGeom>
          <a:noFill/>
          <a:ln w="0">
            <a:noFill/>
          </a:ln>
        </p:spPr>
        <p:txBody>
          <a:bodyPr lIns="91440" tIns="45720" rIns="91440" bIns="45720" anchor="ctr">
            <a:noAutofit/>
          </a:bodyPr>
          <a:lstStyle>
            <a:lvl1pPr indent="0" defTabSz="914400">
              <a:lnSpc>
                <a:spcPct val="100000"/>
              </a:lnSpc>
              <a:buNone/>
              <a:defRPr lang="en-US" sz="900" b="0" u="none" strike="noStrike">
                <a:solidFill>
                  <a:schemeClr val="lt1">
                    <a:tint val="75000"/>
                  </a:schemeClr>
                </a:solidFill>
                <a:effectLst/>
                <a:uFillTx/>
                <a:latin typeface="Amazon Ember Display"/>
              </a:defRPr>
            </a:lvl1pPr>
          </a:lstStyle>
          <a:p>
            <a:pPr indent="0" defTabSz="914400">
              <a:lnSpc>
                <a:spcPct val="100000"/>
              </a:lnSpc>
              <a:buNone/>
            </a:pPr>
            <a:r>
              <a:rPr lang="en-US" sz="900" b="0" u="none" strike="noStrike">
                <a:solidFill>
                  <a:schemeClr val="lt1">
                    <a:tint val="75000"/>
                  </a:schemeClr>
                </a:solidFill>
                <a:effectLst/>
                <a:uFillTx/>
                <a:latin typeface="Amazon Ember Display"/>
              </a:rPr>
              <a:t>&lt;date/time&gt;</a:t>
            </a:r>
            <a:endParaRPr lang="en-US" sz="900" b="0" u="none" strike="noStrike">
              <a:solidFill>
                <a:srgbClr val="FFFFFF"/>
              </a:solidFill>
              <a:effectLst/>
              <a:uFillTx/>
              <a:latin typeface="Times New Roman"/>
            </a:endParaRPr>
          </a:p>
        </p:txBody>
      </p:sp>
      <p:sp>
        <p:nvSpPr>
          <p:cNvPr id="950" name="PlaceHolder 4"/>
          <p:cNvSpPr>
            <a:spLocks noGrp="1"/>
          </p:cNvSpPr>
          <p:nvPr>
            <p:ph type="ftr" idx="215"/>
          </p:nvPr>
        </p:nvSpPr>
        <p:spPr>
          <a:xfrm>
            <a:off x="4038480" y="6953400"/>
            <a:ext cx="4114440" cy="364680"/>
          </a:xfrm>
          <a:prstGeom prst="rect">
            <a:avLst/>
          </a:prstGeom>
          <a:noFill/>
          <a:ln w="0">
            <a:noFill/>
          </a:ln>
        </p:spPr>
        <p:txBody>
          <a:bodyPr lIns="91440" tIns="45720" rIns="91440" bIns="45720" anchor="ctr">
            <a:noAutofit/>
          </a:bodyPr>
          <a:lstStyle>
            <a:lvl1pPr indent="0" algn="ctr">
              <a:buNone/>
              <a:defRPr lang="en-US" sz="1400" b="0" u="none" strike="noStrike">
                <a:solidFill>
                  <a:srgbClr val="FFFFFF"/>
                </a:solidFill>
                <a:effectLst/>
                <a:uFillTx/>
                <a:latin typeface="Times New Roman"/>
              </a:defRPr>
            </a:lvl1pPr>
          </a:lstStyle>
          <a:p>
            <a:pPr indent="0" algn="ctr">
              <a:buNone/>
            </a:pPr>
            <a:r>
              <a:rPr lang="en-US" sz="1400" b="0" u="none" strike="noStrike">
                <a:solidFill>
                  <a:srgbClr val="FFFFFF"/>
                </a:solidFill>
                <a:effectLst/>
                <a:uFillTx/>
                <a:latin typeface="Times New Roman"/>
              </a:rPr>
              <a:t>&lt;footer&gt;</a:t>
            </a:r>
          </a:p>
        </p:txBody>
      </p:sp>
      <p:sp>
        <p:nvSpPr>
          <p:cNvPr id="951" name="PlaceHolder 5"/>
          <p:cNvSpPr>
            <a:spLocks noGrp="1"/>
          </p:cNvSpPr>
          <p:nvPr>
            <p:ph type="sldNum" idx="216"/>
          </p:nvPr>
        </p:nvSpPr>
        <p:spPr>
          <a:xfrm>
            <a:off x="8929080" y="6289560"/>
            <a:ext cx="2742840" cy="364680"/>
          </a:xfrm>
          <a:prstGeom prst="rect">
            <a:avLst/>
          </a:prstGeom>
          <a:noFill/>
          <a:ln w="0">
            <a:noFill/>
          </a:ln>
        </p:spPr>
        <p:txBody>
          <a:bodyPr lIns="91440" tIns="45720" rIns="91440" bIns="45720" anchor="ctr">
            <a:noAutofit/>
          </a:bodyPr>
          <a:lstStyle>
            <a:lvl1pPr indent="0" algn="r" defTabSz="914400">
              <a:lnSpc>
                <a:spcPct val="100000"/>
              </a:lnSpc>
              <a:buNone/>
              <a:defRPr lang="en-US" sz="900" b="0" u="none" strike="noStrike">
                <a:solidFill>
                  <a:schemeClr val="lt2"/>
                </a:solidFill>
                <a:effectLst/>
                <a:uFillTx/>
                <a:latin typeface="Amazon Ember Display"/>
              </a:defRPr>
            </a:lvl1pPr>
          </a:lstStyle>
          <a:p>
            <a:pPr indent="0" algn="r" defTabSz="914400">
              <a:lnSpc>
                <a:spcPct val="100000"/>
              </a:lnSpc>
              <a:buNone/>
            </a:pPr>
            <a:fld id="{EBEEE168-AF96-4565-B639-18254483D64A}" type="slidenum">
              <a:rPr lang="en-US" sz="900" b="0" u="none" strike="noStrike">
                <a:solidFill>
                  <a:schemeClr val="lt2"/>
                </a:solidFill>
                <a:effectLst/>
                <a:uFillTx/>
                <a:latin typeface="Amazon Ember Display"/>
              </a:rPr>
              <a:t>‹#›</a:t>
            </a:fld>
            <a:endParaRPr lang="en-US" sz="900" b="0" u="none" strike="noStrike">
              <a:solidFill>
                <a:srgbClr val="FFFFFF"/>
              </a:solidFill>
              <a:effectLst/>
              <a:uFillTx/>
              <a:latin typeface="Times New Roman"/>
            </a:endParaRP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vertTitleAndTx" preserve="1">
  <p:cSld name="Default 46">
    <p:bg>
      <p:bgPr>
        <a:solidFill>
          <a:schemeClr val="dk1">
            <a:lumMod val="85000"/>
            <a:lumOff val="15000"/>
          </a:schemeClr>
        </a:solidFill>
        <a:effectLst/>
      </p:bgPr>
    </p:bg>
    <p:spTree>
      <p:nvGrpSpPr>
        <p:cNvPr id="1" name=""/>
        <p:cNvGrpSpPr/>
        <p:nvPr/>
      </p:nvGrpSpPr>
      <p:grpSpPr>
        <a:xfrm>
          <a:off x="0" y="0"/>
          <a:ext cx="0" cy="0"/>
          <a:chOff x="0" y="0"/>
          <a:chExt cx="0" cy="0"/>
        </a:xfrm>
      </p:grpSpPr>
      <p:pic>
        <p:nvPicPr>
          <p:cNvPr id="952" name="Picture 14"/>
          <p:cNvPicPr/>
          <p:nvPr/>
        </p:nvPicPr>
        <p:blipFill>
          <a:blip r:embed="rId2"/>
          <a:stretch/>
        </p:blipFill>
        <p:spPr>
          <a:xfrm>
            <a:off x="595440" y="6338160"/>
            <a:ext cx="365400" cy="218520"/>
          </a:xfrm>
          <a:prstGeom prst="rect">
            <a:avLst/>
          </a:prstGeom>
          <a:noFill/>
          <a:ln w="0">
            <a:noFill/>
          </a:ln>
        </p:spPr>
      </p:pic>
      <p:sp>
        <p:nvSpPr>
          <p:cNvPr id="953" name="TextBox 10"/>
          <p:cNvSpPr/>
          <p:nvPr/>
        </p:nvSpPr>
        <p:spPr>
          <a:xfrm>
            <a:off x="1141200" y="6389640"/>
            <a:ext cx="4452158" cy="183212"/>
          </a:xfrm>
          <a:prstGeom prst="rect">
            <a:avLst/>
          </a:prstGeom>
          <a:noFill/>
          <a:ln w="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p>
            <a:pPr defTabSz="914400">
              <a:lnSpc>
                <a:spcPct val="100000"/>
              </a:lnSpc>
            </a:pPr>
            <a:r>
              <a:rPr lang="en-US" sz="600" b="0" u="none" strike="noStrike" dirty="0">
                <a:solidFill>
                  <a:schemeClr val="lt2"/>
                </a:solidFill>
                <a:effectLst/>
                <a:uFillTx/>
                <a:latin typeface="Amazon Ember Display"/>
              </a:rPr>
              <a:t>© </a:t>
            </a:r>
            <a:r>
              <a:rPr lang="en-US" sz="600" b="0" u="none" strike="noStrike" dirty="0">
                <a:solidFill>
                  <a:schemeClr val="tx1"/>
                </a:solidFill>
                <a:effectLst/>
                <a:uFillTx/>
                <a:latin typeface="Amazon Ember Display"/>
              </a:rPr>
              <a:t>2026</a:t>
            </a:r>
            <a:r>
              <a:rPr lang="en-US" sz="600" b="0" u="none" strike="noStrike" dirty="0">
                <a:solidFill>
                  <a:schemeClr val="lt2"/>
                </a:solidFill>
                <a:effectLst/>
                <a:uFillTx/>
                <a:latin typeface="Amazon Ember Display"/>
              </a:rPr>
              <a:t>, Amazon Web Services, Inc. or its affiliates. All rights reserved. Amazon Confidential and Trademark.</a:t>
            </a:r>
            <a:endParaRPr lang="en-US" sz="600" b="0" u="none" strike="noStrike" dirty="0">
              <a:solidFill>
                <a:srgbClr val="FFFFFF"/>
              </a:solidFill>
              <a:effectLst/>
              <a:uFillTx/>
              <a:latin typeface="Arial"/>
            </a:endParaRPr>
          </a:p>
        </p:txBody>
      </p:sp>
      <p:sp>
        <p:nvSpPr>
          <p:cNvPr id="954" name="Slide Number Placeholder 5"/>
          <p:cNvSpPr/>
          <p:nvPr/>
        </p:nvSpPr>
        <p:spPr>
          <a:xfrm>
            <a:off x="8929080" y="6289560"/>
            <a:ext cx="2742840" cy="364680"/>
          </a:xfrm>
          <a:prstGeom prst="rect">
            <a:avLst/>
          </a:prstGeom>
          <a:noFill/>
          <a:ln w="0">
            <a:noFill/>
          </a:ln>
        </p:spPr>
        <p:style>
          <a:lnRef idx="0">
            <a:scrgbClr r="0" g="0" b="0"/>
          </a:lnRef>
          <a:fillRef idx="0">
            <a:scrgbClr r="0" g="0" b="0"/>
          </a:fillRef>
          <a:effectRef idx="0">
            <a:scrgbClr r="0" g="0" b="0"/>
          </a:effectRef>
          <a:fontRef idx="minor"/>
        </p:style>
        <p:txBody>
          <a:bodyPr anchor="ctr">
            <a:noAutofit/>
          </a:bodyPr>
          <a:lstStyle/>
          <a:p>
            <a:pPr algn="r" defTabSz="914400">
              <a:lnSpc>
                <a:spcPct val="100000"/>
              </a:lnSpc>
            </a:pPr>
            <a:fld id="{B9BB5AD5-8AFE-4BF4-BE00-A6067B5C758B}" type="slidenum">
              <a:rPr lang="en-US" sz="900" b="0" u="none" strike="noStrike">
                <a:solidFill>
                  <a:schemeClr val="lt2"/>
                </a:solidFill>
                <a:effectLst/>
                <a:uFillTx/>
                <a:latin typeface="Amazon Ember Display"/>
              </a:rPr>
              <a:t>‹#›</a:t>
            </a:fld>
            <a:endParaRPr lang="en-US" sz="900" b="0" u="none" strike="noStrike">
              <a:solidFill>
                <a:srgbClr val="FFFFFF"/>
              </a:solidFill>
              <a:effectLst/>
              <a:uFillTx/>
              <a:latin typeface="Arial"/>
            </a:endParaRPr>
          </a:p>
        </p:txBody>
      </p:sp>
      <p:sp>
        <p:nvSpPr>
          <p:cNvPr id="955" name="PlaceHolder 1"/>
          <p:cNvSpPr>
            <a:spLocks noGrp="1"/>
          </p:cNvSpPr>
          <p:nvPr>
            <p:ph type="title"/>
          </p:nvPr>
        </p:nvSpPr>
        <p:spPr>
          <a:xfrm>
            <a:off x="8724960" y="914400"/>
            <a:ext cx="2857320" cy="5295600"/>
          </a:xfrm>
          <a:prstGeom prst="rect">
            <a:avLst/>
          </a:prstGeom>
          <a:noFill/>
          <a:ln w="0">
            <a:noFill/>
          </a:ln>
        </p:spPr>
        <p:txBody>
          <a:bodyPr vert="eaVert" lIns="91440" tIns="45720" rIns="91440" bIns="45720" anchor="ctr">
            <a:normAutofit/>
          </a:bodyPr>
          <a:lstStyle/>
          <a:p>
            <a:pPr indent="0" defTabSz="914400">
              <a:lnSpc>
                <a:spcPct val="90000"/>
              </a:lnSpc>
              <a:buNone/>
            </a:pPr>
            <a:r>
              <a:rPr lang="en-US" sz="3600" b="0" u="none" strike="noStrike">
                <a:solidFill>
                  <a:schemeClr val="lt1"/>
                </a:solidFill>
                <a:effectLst/>
                <a:uFillTx/>
                <a:latin typeface="Amazon Ember Display"/>
                <a:ea typeface="Amazon Ember Display"/>
              </a:rPr>
              <a:t>Click to edit Master title style</a:t>
            </a:r>
            <a:endParaRPr lang="en-US" sz="3600" b="0" u="none" strike="noStrike">
              <a:solidFill>
                <a:schemeClr val="lt1"/>
              </a:solidFill>
              <a:effectLst/>
              <a:uFillTx/>
              <a:latin typeface="Calibri"/>
            </a:endParaRPr>
          </a:p>
        </p:txBody>
      </p:sp>
      <p:sp>
        <p:nvSpPr>
          <p:cNvPr id="956" name="PlaceHolder 2"/>
          <p:cNvSpPr>
            <a:spLocks noGrp="1"/>
          </p:cNvSpPr>
          <p:nvPr>
            <p:ph type="body"/>
          </p:nvPr>
        </p:nvSpPr>
        <p:spPr>
          <a:xfrm>
            <a:off x="6425640" y="914400"/>
            <a:ext cx="2146680" cy="5295600"/>
          </a:xfrm>
          <a:prstGeom prst="rect">
            <a:avLst/>
          </a:prstGeom>
          <a:noFill/>
          <a:ln w="0">
            <a:noFill/>
          </a:ln>
        </p:spPr>
        <p:txBody>
          <a:bodyPr vert="eaVert" lIns="0" tIns="45720" rIns="0" bIns="45720" anchor="t">
            <a:noAutofit/>
          </a:bodyPr>
          <a:lstStyle/>
          <a:p>
            <a:pPr marL="457200" indent="-457200" defTabSz="914400">
              <a:lnSpc>
                <a:spcPct val="90000"/>
              </a:lnSpc>
              <a:spcBef>
                <a:spcPts val="1001"/>
              </a:spcBef>
              <a:buClr>
                <a:srgbClr val="FFFFFF"/>
              </a:buClr>
              <a:buFont typeface="Arial"/>
              <a:buChar char="•"/>
            </a:pPr>
            <a:r>
              <a:rPr lang="en-US" sz="2800" b="0" u="none" strike="noStrike">
                <a:solidFill>
                  <a:schemeClr val="lt1"/>
                </a:solidFill>
                <a:effectLst/>
                <a:uFillTx/>
                <a:latin typeface="Amazon Ember Display"/>
                <a:ea typeface="Amazon Ember Display"/>
              </a:rPr>
              <a:t>Click to edit Master text styles</a:t>
            </a:r>
            <a:endParaRPr lang="en-US" sz="2800" b="0" u="none" strike="noStrike">
              <a:solidFill>
                <a:schemeClr val="lt1"/>
              </a:solidFill>
              <a:effectLst/>
              <a:uFillTx/>
              <a:latin typeface="Amazon Ember Display"/>
            </a:endParaRPr>
          </a:p>
          <a:p>
            <a:pPr marL="800280" lvl="1" indent="-343080" defTabSz="914400">
              <a:lnSpc>
                <a:spcPct val="90000"/>
              </a:lnSpc>
              <a:spcBef>
                <a:spcPts val="499"/>
              </a:spcBef>
              <a:buClr>
                <a:srgbClr val="FFFFFF"/>
              </a:buClr>
              <a:buFont typeface="Arial"/>
              <a:buChar char="•"/>
            </a:pPr>
            <a:r>
              <a:rPr lang="en-US" sz="2400" b="0" u="none" strike="noStrike">
                <a:solidFill>
                  <a:schemeClr val="lt1"/>
                </a:solidFill>
                <a:effectLst/>
                <a:uFillTx/>
                <a:latin typeface="Amazon Ember Display"/>
                <a:ea typeface="Amazon Ember Display"/>
              </a:rPr>
              <a:t>Second level</a:t>
            </a:r>
            <a:endParaRPr lang="en-US" sz="2400" b="0" u="none" strike="noStrike">
              <a:solidFill>
                <a:schemeClr val="lt1"/>
              </a:solidFill>
              <a:effectLst/>
              <a:uFillTx/>
              <a:latin typeface="Amazon Ember Display"/>
            </a:endParaRPr>
          </a:p>
          <a:p>
            <a:pPr marL="1257480" lvl="2" indent="-343080" defTabSz="914400">
              <a:lnSpc>
                <a:spcPct val="90000"/>
              </a:lnSpc>
              <a:spcBef>
                <a:spcPts val="499"/>
              </a:spcBef>
              <a:buClr>
                <a:srgbClr val="FFFFFF"/>
              </a:buClr>
              <a:buFont typeface="Arial"/>
              <a:buChar char="•"/>
            </a:pPr>
            <a:r>
              <a:rPr lang="en-US" sz="2000" b="0" u="none" strike="noStrike">
                <a:solidFill>
                  <a:schemeClr val="lt1"/>
                </a:solidFill>
                <a:effectLst/>
                <a:uFillTx/>
                <a:latin typeface="Amazon Ember Display"/>
                <a:ea typeface="Amazon Ember Display"/>
              </a:rPr>
              <a:t>Third level</a:t>
            </a:r>
            <a:endParaRPr lang="en-US" sz="2000" b="0" u="none" strike="noStrike">
              <a:solidFill>
                <a:schemeClr val="lt1"/>
              </a:solidFill>
              <a:effectLst/>
              <a:uFillTx/>
              <a:latin typeface="Amazon Ember Display"/>
            </a:endParaRPr>
          </a:p>
          <a:p>
            <a:pPr marL="1657440" lvl="3" indent="-285840" defTabSz="914400">
              <a:lnSpc>
                <a:spcPct val="90000"/>
              </a:lnSpc>
              <a:spcBef>
                <a:spcPts val="499"/>
              </a:spcBef>
              <a:buClr>
                <a:srgbClr val="FFFFFF"/>
              </a:buClr>
              <a:buFont typeface="Arial"/>
              <a:buChar char="•"/>
            </a:pPr>
            <a:r>
              <a:rPr lang="en-US" sz="1800" b="0" u="none" strike="noStrike">
                <a:solidFill>
                  <a:schemeClr val="lt1"/>
                </a:solidFill>
                <a:effectLst/>
                <a:uFillTx/>
                <a:latin typeface="Amazon Ember Display"/>
                <a:ea typeface="Amazon Ember Display"/>
              </a:rPr>
              <a:t>Fourth level</a:t>
            </a:r>
            <a:endParaRPr lang="en-US" sz="1800" b="0" u="none" strike="noStrike">
              <a:solidFill>
                <a:schemeClr val="lt1"/>
              </a:solidFill>
              <a:effectLst/>
              <a:uFillTx/>
              <a:latin typeface="Amazon Ember Display"/>
            </a:endParaRPr>
          </a:p>
          <a:p>
            <a:pPr marL="2114640" lvl="4" indent="-285840" defTabSz="914400">
              <a:lnSpc>
                <a:spcPct val="90000"/>
              </a:lnSpc>
              <a:spcBef>
                <a:spcPts val="499"/>
              </a:spcBef>
              <a:buClr>
                <a:srgbClr val="FFFFFF"/>
              </a:buClr>
              <a:buFont typeface="Arial"/>
              <a:buChar char="•"/>
            </a:pPr>
            <a:r>
              <a:rPr lang="en-US" sz="1800" b="0" u="none" strike="noStrike">
                <a:solidFill>
                  <a:schemeClr val="lt1"/>
                </a:solidFill>
                <a:effectLst/>
                <a:uFillTx/>
                <a:latin typeface="Amazon Ember Display"/>
                <a:ea typeface="Amazon Ember Display"/>
              </a:rPr>
              <a:t>Fifth level</a:t>
            </a:r>
            <a:endParaRPr lang="en-US" sz="1800" b="0" u="none" strike="noStrike">
              <a:solidFill>
                <a:schemeClr val="lt1"/>
              </a:solidFill>
              <a:effectLst/>
              <a:uFillTx/>
              <a:latin typeface="Amazon Ember Display"/>
            </a:endParaRPr>
          </a:p>
        </p:txBody>
      </p:sp>
      <p:sp>
        <p:nvSpPr>
          <p:cNvPr id="957" name="PlaceHolder 3"/>
          <p:cNvSpPr>
            <a:spLocks noGrp="1"/>
          </p:cNvSpPr>
          <p:nvPr>
            <p:ph type="dt" idx="217"/>
          </p:nvPr>
        </p:nvSpPr>
        <p:spPr>
          <a:xfrm>
            <a:off x="838080" y="6953400"/>
            <a:ext cx="2742840" cy="364680"/>
          </a:xfrm>
          <a:prstGeom prst="rect">
            <a:avLst/>
          </a:prstGeom>
          <a:noFill/>
          <a:ln w="0">
            <a:noFill/>
          </a:ln>
        </p:spPr>
        <p:txBody>
          <a:bodyPr lIns="91440" tIns="45720" rIns="91440" bIns="45720" anchor="ctr">
            <a:noAutofit/>
          </a:bodyPr>
          <a:lstStyle>
            <a:lvl1pPr indent="0" defTabSz="914400">
              <a:lnSpc>
                <a:spcPct val="100000"/>
              </a:lnSpc>
              <a:buNone/>
              <a:defRPr lang="en-US" sz="900" b="0" u="none" strike="noStrike">
                <a:solidFill>
                  <a:schemeClr val="lt1">
                    <a:tint val="75000"/>
                  </a:schemeClr>
                </a:solidFill>
                <a:effectLst/>
                <a:uFillTx/>
                <a:latin typeface="Amazon Ember Display"/>
              </a:defRPr>
            </a:lvl1pPr>
          </a:lstStyle>
          <a:p>
            <a:pPr indent="0" defTabSz="914400">
              <a:lnSpc>
                <a:spcPct val="100000"/>
              </a:lnSpc>
              <a:buNone/>
            </a:pPr>
            <a:r>
              <a:rPr lang="en-US" sz="900" b="0" u="none" strike="noStrike">
                <a:solidFill>
                  <a:schemeClr val="lt1">
                    <a:tint val="75000"/>
                  </a:schemeClr>
                </a:solidFill>
                <a:effectLst/>
                <a:uFillTx/>
                <a:latin typeface="Amazon Ember Display"/>
              </a:rPr>
              <a:t>&lt;date/time&gt;</a:t>
            </a:r>
            <a:endParaRPr lang="en-US" sz="900" b="0" u="none" strike="noStrike">
              <a:solidFill>
                <a:srgbClr val="FFFFFF"/>
              </a:solidFill>
              <a:effectLst/>
              <a:uFillTx/>
              <a:latin typeface="Times New Roman"/>
            </a:endParaRPr>
          </a:p>
        </p:txBody>
      </p:sp>
      <p:sp>
        <p:nvSpPr>
          <p:cNvPr id="958" name="PlaceHolder 4"/>
          <p:cNvSpPr>
            <a:spLocks noGrp="1"/>
          </p:cNvSpPr>
          <p:nvPr>
            <p:ph type="ftr" idx="218"/>
          </p:nvPr>
        </p:nvSpPr>
        <p:spPr>
          <a:xfrm>
            <a:off x="4038480" y="6953400"/>
            <a:ext cx="4114440" cy="364680"/>
          </a:xfrm>
          <a:prstGeom prst="rect">
            <a:avLst/>
          </a:prstGeom>
          <a:noFill/>
          <a:ln w="0">
            <a:noFill/>
          </a:ln>
        </p:spPr>
        <p:txBody>
          <a:bodyPr lIns="91440" tIns="45720" rIns="91440" bIns="45720" anchor="ctr">
            <a:noAutofit/>
          </a:bodyPr>
          <a:lstStyle>
            <a:lvl1pPr indent="0" algn="ctr">
              <a:buNone/>
              <a:defRPr lang="en-US" sz="1400" b="0" u="none" strike="noStrike">
                <a:solidFill>
                  <a:srgbClr val="FFFFFF"/>
                </a:solidFill>
                <a:effectLst/>
                <a:uFillTx/>
                <a:latin typeface="Times New Roman"/>
              </a:defRPr>
            </a:lvl1pPr>
          </a:lstStyle>
          <a:p>
            <a:pPr indent="0" algn="ctr">
              <a:buNone/>
            </a:pPr>
            <a:r>
              <a:rPr lang="en-US" sz="1400" b="0" u="none" strike="noStrike">
                <a:solidFill>
                  <a:srgbClr val="FFFFFF"/>
                </a:solidFill>
                <a:effectLst/>
                <a:uFillTx/>
                <a:latin typeface="Times New Roman"/>
              </a:rPr>
              <a:t>&lt;footer&gt;</a:t>
            </a:r>
          </a:p>
        </p:txBody>
      </p:sp>
      <p:sp>
        <p:nvSpPr>
          <p:cNvPr id="959" name="PlaceHolder 5"/>
          <p:cNvSpPr>
            <a:spLocks noGrp="1"/>
          </p:cNvSpPr>
          <p:nvPr>
            <p:ph type="sldNum" idx="219"/>
          </p:nvPr>
        </p:nvSpPr>
        <p:spPr>
          <a:xfrm>
            <a:off x="8929080" y="6289560"/>
            <a:ext cx="2742840" cy="364680"/>
          </a:xfrm>
          <a:prstGeom prst="rect">
            <a:avLst/>
          </a:prstGeom>
          <a:noFill/>
          <a:ln w="0">
            <a:noFill/>
          </a:ln>
        </p:spPr>
        <p:txBody>
          <a:bodyPr lIns="91440" tIns="45720" rIns="91440" bIns="45720" anchor="ctr">
            <a:noAutofit/>
          </a:bodyPr>
          <a:lstStyle>
            <a:lvl1pPr indent="0" algn="r" defTabSz="914400">
              <a:lnSpc>
                <a:spcPct val="100000"/>
              </a:lnSpc>
              <a:buNone/>
              <a:defRPr lang="en-US" sz="900" b="0" u="none" strike="noStrike">
                <a:solidFill>
                  <a:schemeClr val="lt2"/>
                </a:solidFill>
                <a:effectLst/>
                <a:uFillTx/>
                <a:latin typeface="Amazon Ember Display"/>
              </a:defRPr>
            </a:lvl1pPr>
          </a:lstStyle>
          <a:p>
            <a:pPr indent="0" algn="r" defTabSz="914400">
              <a:lnSpc>
                <a:spcPct val="100000"/>
              </a:lnSpc>
              <a:buNone/>
            </a:pPr>
            <a:fld id="{B7CDBB5B-909D-4084-8C1C-4E644B61C9E1}" type="slidenum">
              <a:rPr lang="en-US" sz="900" b="0" u="none" strike="noStrike">
                <a:solidFill>
                  <a:schemeClr val="lt2"/>
                </a:solidFill>
                <a:effectLst/>
                <a:uFillTx/>
                <a:latin typeface="Amazon Ember Display"/>
              </a:rPr>
              <a:t>‹#›</a:t>
            </a:fld>
            <a:endParaRPr lang="en-US" sz="900" b="0" u="none" strike="noStrike">
              <a:solidFill>
                <a:srgbClr val="FFFFFF"/>
              </a:solidFill>
              <a:effectLst/>
              <a:uFillTx/>
              <a:latin typeface="Times New Roman"/>
            </a:endParaRP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blank" preserve="1">
  <p:cSld name="Table_of_Contents">
    <p:bg>
      <p:bgPr>
        <a:solidFill>
          <a:schemeClr val="dk1">
            <a:lumMod val="85000"/>
            <a:lumOff val="15000"/>
          </a:schemeClr>
        </a:solidFill>
        <a:effectLst/>
      </p:bgPr>
    </p:bg>
    <p:spTree>
      <p:nvGrpSpPr>
        <p:cNvPr id="1" name=""/>
        <p:cNvGrpSpPr/>
        <p:nvPr/>
      </p:nvGrpSpPr>
      <p:grpSpPr>
        <a:xfrm>
          <a:off x="0" y="0"/>
          <a:ext cx="0" cy="0"/>
          <a:chOff x="0" y="0"/>
          <a:chExt cx="0" cy="0"/>
        </a:xfrm>
      </p:grpSpPr>
      <p:pic>
        <p:nvPicPr>
          <p:cNvPr id="960" name="Picture 14"/>
          <p:cNvPicPr/>
          <p:nvPr/>
        </p:nvPicPr>
        <p:blipFill>
          <a:blip r:embed="rId2"/>
          <a:stretch/>
        </p:blipFill>
        <p:spPr>
          <a:xfrm>
            <a:off x="595440" y="6338160"/>
            <a:ext cx="365400" cy="218520"/>
          </a:xfrm>
          <a:prstGeom prst="rect">
            <a:avLst/>
          </a:prstGeom>
          <a:noFill/>
          <a:ln w="0">
            <a:noFill/>
          </a:ln>
        </p:spPr>
      </p:pic>
      <p:sp>
        <p:nvSpPr>
          <p:cNvPr id="961" name="TextBox 10"/>
          <p:cNvSpPr/>
          <p:nvPr/>
        </p:nvSpPr>
        <p:spPr>
          <a:xfrm>
            <a:off x="1141200" y="6389640"/>
            <a:ext cx="4452158" cy="183212"/>
          </a:xfrm>
          <a:prstGeom prst="rect">
            <a:avLst/>
          </a:prstGeom>
          <a:noFill/>
          <a:ln w="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p>
            <a:pPr defTabSz="914400">
              <a:lnSpc>
                <a:spcPct val="100000"/>
              </a:lnSpc>
            </a:pPr>
            <a:r>
              <a:rPr lang="en-US" sz="600" b="0" u="none" strike="noStrike" dirty="0">
                <a:solidFill>
                  <a:schemeClr val="lt2"/>
                </a:solidFill>
                <a:effectLst/>
                <a:uFillTx/>
                <a:latin typeface="Amazon Ember Display"/>
              </a:rPr>
              <a:t>© </a:t>
            </a:r>
            <a:r>
              <a:rPr lang="en-US" sz="600" b="0" u="none" strike="noStrike" dirty="0">
                <a:solidFill>
                  <a:schemeClr val="tx1"/>
                </a:solidFill>
                <a:effectLst/>
                <a:uFillTx/>
                <a:latin typeface="Amazon Ember Display"/>
              </a:rPr>
              <a:t>2026</a:t>
            </a:r>
            <a:r>
              <a:rPr lang="en-US" sz="600" b="0" u="none" strike="noStrike" dirty="0">
                <a:solidFill>
                  <a:schemeClr val="lt2"/>
                </a:solidFill>
                <a:effectLst/>
                <a:uFillTx/>
                <a:latin typeface="Amazon Ember Display"/>
              </a:rPr>
              <a:t>, Amazon Web Services, Inc. or its affiliates. All rights reserved. Amazon Confidential and Trademark.</a:t>
            </a:r>
            <a:endParaRPr lang="en-US" sz="600" b="0" u="none" strike="noStrike" dirty="0">
              <a:solidFill>
                <a:srgbClr val="FFFFFF"/>
              </a:solidFill>
              <a:effectLst/>
              <a:uFillTx/>
              <a:latin typeface="Arial"/>
            </a:endParaRPr>
          </a:p>
        </p:txBody>
      </p:sp>
      <p:sp>
        <p:nvSpPr>
          <p:cNvPr id="962" name="Slide Number Placeholder 5"/>
          <p:cNvSpPr/>
          <p:nvPr/>
        </p:nvSpPr>
        <p:spPr>
          <a:xfrm>
            <a:off x="8929080" y="6289560"/>
            <a:ext cx="2742840" cy="364680"/>
          </a:xfrm>
          <a:prstGeom prst="rect">
            <a:avLst/>
          </a:prstGeom>
          <a:noFill/>
          <a:ln w="0">
            <a:noFill/>
          </a:ln>
        </p:spPr>
        <p:style>
          <a:lnRef idx="0">
            <a:scrgbClr r="0" g="0" b="0"/>
          </a:lnRef>
          <a:fillRef idx="0">
            <a:scrgbClr r="0" g="0" b="0"/>
          </a:fillRef>
          <a:effectRef idx="0">
            <a:scrgbClr r="0" g="0" b="0"/>
          </a:effectRef>
          <a:fontRef idx="minor"/>
        </p:style>
        <p:txBody>
          <a:bodyPr anchor="ctr">
            <a:noAutofit/>
          </a:bodyPr>
          <a:lstStyle/>
          <a:p>
            <a:pPr algn="r" defTabSz="914400">
              <a:lnSpc>
                <a:spcPct val="100000"/>
              </a:lnSpc>
            </a:pPr>
            <a:fld id="{6B0FEE24-866D-455C-9C83-3CA93A5FE40E}" type="slidenum">
              <a:rPr lang="en-US" sz="900" b="0" u="none" strike="noStrike">
                <a:solidFill>
                  <a:schemeClr val="lt2"/>
                </a:solidFill>
                <a:effectLst/>
                <a:uFillTx/>
                <a:latin typeface="Amazon Ember Display"/>
              </a:rPr>
              <a:t>‹#›</a:t>
            </a:fld>
            <a:endParaRPr lang="en-US" sz="900" b="0" u="none" strike="noStrike">
              <a:solidFill>
                <a:srgbClr val="FFFFFF"/>
              </a:solidFill>
              <a:effectLst/>
              <a:uFillTx/>
              <a:latin typeface="Arial"/>
            </a:endParaRPr>
          </a:p>
        </p:txBody>
      </p:sp>
      <p:sp>
        <p:nvSpPr>
          <p:cNvPr id="963" name="PlaceHolder 1"/>
          <p:cNvSpPr>
            <a:spLocks noGrp="1"/>
          </p:cNvSpPr>
          <p:nvPr>
            <p:ph type="title"/>
          </p:nvPr>
        </p:nvSpPr>
        <p:spPr>
          <a:xfrm>
            <a:off x="457200" y="153360"/>
            <a:ext cx="11258280" cy="535320"/>
          </a:xfrm>
          <a:prstGeom prst="rect">
            <a:avLst/>
          </a:prstGeom>
          <a:noFill/>
          <a:ln w="0">
            <a:noFill/>
          </a:ln>
        </p:spPr>
        <p:txBody>
          <a:bodyPr lIns="91440" tIns="45720" rIns="91440" bIns="45720" anchor="ctr">
            <a:noAutofit/>
          </a:bodyPr>
          <a:lstStyle/>
          <a:p>
            <a:pPr indent="0" defTabSz="914400">
              <a:lnSpc>
                <a:spcPct val="90000"/>
              </a:lnSpc>
              <a:buNone/>
            </a:pPr>
            <a:r>
              <a:rPr lang="en-US" sz="4400" b="1" u="none" strike="noStrike">
                <a:solidFill>
                  <a:schemeClr val="lt1"/>
                </a:solidFill>
                <a:effectLst/>
                <a:uFillTx/>
                <a:latin typeface="Amazon Ember"/>
                <a:ea typeface="Amazon Ember"/>
              </a:rPr>
              <a:t>Click to edit Master title style</a:t>
            </a:r>
            <a:endParaRPr lang="en-US" sz="4400" b="0" u="none" strike="noStrike">
              <a:solidFill>
                <a:schemeClr val="lt1"/>
              </a:solidFill>
              <a:effectLst/>
              <a:uFillTx/>
              <a:latin typeface="Calibri"/>
            </a:endParaRPr>
          </a:p>
        </p:txBody>
      </p:sp>
      <p:sp>
        <p:nvSpPr>
          <p:cNvPr id="964" name="PlaceHolder 2"/>
          <p:cNvSpPr>
            <a:spLocks noGrp="1"/>
          </p:cNvSpPr>
          <p:nvPr>
            <p:ph type="body"/>
          </p:nvPr>
        </p:nvSpPr>
        <p:spPr>
          <a:xfrm>
            <a:off x="457200" y="1371600"/>
            <a:ext cx="11258280" cy="2173320"/>
          </a:xfrm>
          <a:prstGeom prst="rect">
            <a:avLst/>
          </a:prstGeom>
          <a:noFill/>
          <a:ln w="0">
            <a:noFill/>
          </a:ln>
        </p:spPr>
        <p:txBody>
          <a:bodyPr lIns="0" tIns="45720" rIns="0" bIns="45720" anchor="t">
            <a:noAutofit/>
          </a:bodyPr>
          <a:lstStyle/>
          <a:p>
            <a:pPr marL="457200" indent="-457200" defTabSz="914400">
              <a:lnSpc>
                <a:spcPct val="90000"/>
              </a:lnSpc>
              <a:spcBef>
                <a:spcPts val="1001"/>
              </a:spcBef>
              <a:buClr>
                <a:srgbClr val="FFFFFF"/>
              </a:buClr>
              <a:buFont typeface="Arial"/>
              <a:buChar char="•"/>
            </a:pPr>
            <a:r>
              <a:rPr lang="en-US" sz="2800" b="0" u="none" strike="noStrike">
                <a:solidFill>
                  <a:schemeClr val="lt1"/>
                </a:solidFill>
                <a:effectLst/>
                <a:uFillTx/>
                <a:latin typeface="Amazon Ember Display"/>
                <a:ea typeface="Amazon Ember Display"/>
              </a:rPr>
              <a:t>Edit Master text styles</a:t>
            </a:r>
            <a:endParaRPr lang="en-US" sz="2800" b="0" u="none" strike="noStrike">
              <a:solidFill>
                <a:schemeClr val="lt1"/>
              </a:solidFill>
              <a:effectLst/>
              <a:uFillTx/>
              <a:latin typeface="Amazon Ember Display"/>
            </a:endParaRPr>
          </a:p>
          <a:p>
            <a:pPr marL="800280" lvl="1" indent="-343080" defTabSz="914400">
              <a:lnSpc>
                <a:spcPct val="90000"/>
              </a:lnSpc>
              <a:spcBef>
                <a:spcPts val="499"/>
              </a:spcBef>
              <a:buClr>
                <a:srgbClr val="FFFFFF"/>
              </a:buClr>
              <a:buFont typeface="Arial"/>
              <a:buChar char="•"/>
            </a:pPr>
            <a:r>
              <a:rPr lang="en-US" sz="2400" b="0" u="none" strike="noStrike">
                <a:solidFill>
                  <a:schemeClr val="lt1"/>
                </a:solidFill>
                <a:effectLst/>
                <a:uFillTx/>
                <a:latin typeface="Amazon Ember Display"/>
                <a:ea typeface="Amazon Ember Display"/>
              </a:rPr>
              <a:t>Second level</a:t>
            </a:r>
            <a:endParaRPr lang="en-US" sz="2400" b="0" u="none" strike="noStrike">
              <a:solidFill>
                <a:schemeClr val="lt1"/>
              </a:solidFill>
              <a:effectLst/>
              <a:uFillTx/>
              <a:latin typeface="Amazon Ember Display"/>
            </a:endParaRPr>
          </a:p>
          <a:p>
            <a:pPr marL="1257480" lvl="2" indent="-343080" defTabSz="914400">
              <a:lnSpc>
                <a:spcPct val="90000"/>
              </a:lnSpc>
              <a:spcBef>
                <a:spcPts val="499"/>
              </a:spcBef>
              <a:buClr>
                <a:srgbClr val="FFFFFF"/>
              </a:buClr>
              <a:buFont typeface="Arial"/>
              <a:buChar char="•"/>
            </a:pPr>
            <a:r>
              <a:rPr lang="en-US" sz="2000" b="0" u="none" strike="noStrike">
                <a:solidFill>
                  <a:schemeClr val="lt1"/>
                </a:solidFill>
                <a:effectLst/>
                <a:uFillTx/>
                <a:latin typeface="Amazon Ember Display"/>
                <a:ea typeface="Amazon Ember Display"/>
              </a:rPr>
              <a:t>Third level</a:t>
            </a:r>
            <a:endParaRPr lang="en-US" sz="2000" b="0" u="none" strike="noStrike">
              <a:solidFill>
                <a:schemeClr val="lt1"/>
              </a:solidFill>
              <a:effectLst/>
              <a:uFillTx/>
              <a:latin typeface="Amazon Ember Display"/>
            </a:endParaRPr>
          </a:p>
          <a:p>
            <a:pPr marL="1657440" lvl="3" indent="-285840" defTabSz="914400">
              <a:lnSpc>
                <a:spcPct val="90000"/>
              </a:lnSpc>
              <a:spcBef>
                <a:spcPts val="499"/>
              </a:spcBef>
              <a:buClr>
                <a:srgbClr val="FFFFFF"/>
              </a:buClr>
              <a:buFont typeface="Arial"/>
              <a:buChar char="•"/>
            </a:pPr>
            <a:r>
              <a:rPr lang="en-US" sz="1800" b="0" u="none" strike="noStrike">
                <a:solidFill>
                  <a:schemeClr val="lt1"/>
                </a:solidFill>
                <a:effectLst/>
                <a:uFillTx/>
                <a:latin typeface="Amazon Ember Display"/>
                <a:ea typeface="Amazon Ember Display"/>
              </a:rPr>
              <a:t>Fourth level</a:t>
            </a:r>
            <a:endParaRPr lang="en-US" sz="1800" b="0" u="none" strike="noStrike">
              <a:solidFill>
                <a:schemeClr val="lt1"/>
              </a:solidFill>
              <a:effectLst/>
              <a:uFillTx/>
              <a:latin typeface="Amazon Ember Display"/>
            </a:endParaRPr>
          </a:p>
          <a:p>
            <a:pPr marL="2114640" lvl="4" indent="-285840" defTabSz="914400">
              <a:lnSpc>
                <a:spcPct val="90000"/>
              </a:lnSpc>
              <a:spcBef>
                <a:spcPts val="499"/>
              </a:spcBef>
              <a:buClr>
                <a:srgbClr val="FFFFFF"/>
              </a:buClr>
              <a:buFont typeface="Arial"/>
              <a:buChar char="•"/>
            </a:pPr>
            <a:r>
              <a:rPr lang="en-US" sz="1580" b="0" u="none" strike="noStrike">
                <a:solidFill>
                  <a:schemeClr val="lt1"/>
                </a:solidFill>
                <a:effectLst/>
                <a:uFillTx/>
                <a:latin typeface="Amazon Ember Display"/>
                <a:ea typeface="Amazon Ember Display"/>
              </a:rPr>
              <a:t>Fifth level</a:t>
            </a:r>
            <a:endParaRPr lang="en-US" sz="1580" b="0" u="none" strike="noStrike">
              <a:solidFill>
                <a:schemeClr val="lt1"/>
              </a:solidFill>
              <a:effectLst/>
              <a:uFillTx/>
              <a:latin typeface="Amazon Ember Display"/>
            </a:endParaRP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blank" preserve="1">
  <p:cSld name="One_Bulleted_List">
    <p:bg>
      <p:bgPr>
        <a:solidFill>
          <a:srgbClr val="161D26"/>
        </a:solidFill>
        <a:effectLst/>
      </p:bgPr>
    </p:bg>
    <p:spTree>
      <p:nvGrpSpPr>
        <p:cNvPr id="1" name=""/>
        <p:cNvGrpSpPr/>
        <p:nvPr/>
      </p:nvGrpSpPr>
      <p:grpSpPr>
        <a:xfrm>
          <a:off x="0" y="0"/>
          <a:ext cx="0" cy="0"/>
          <a:chOff x="0" y="0"/>
          <a:chExt cx="0" cy="0"/>
        </a:xfrm>
      </p:grpSpPr>
      <p:pic>
        <p:nvPicPr>
          <p:cNvPr id="965" name="Picture 14"/>
          <p:cNvPicPr/>
          <p:nvPr/>
        </p:nvPicPr>
        <p:blipFill>
          <a:blip r:embed="rId2"/>
          <a:stretch/>
        </p:blipFill>
        <p:spPr>
          <a:xfrm>
            <a:off x="595440" y="6338160"/>
            <a:ext cx="365400" cy="218520"/>
          </a:xfrm>
          <a:prstGeom prst="rect">
            <a:avLst/>
          </a:prstGeom>
          <a:noFill/>
          <a:ln w="0">
            <a:noFill/>
          </a:ln>
        </p:spPr>
      </p:pic>
      <p:sp>
        <p:nvSpPr>
          <p:cNvPr id="966" name="TextBox 10"/>
          <p:cNvSpPr/>
          <p:nvPr/>
        </p:nvSpPr>
        <p:spPr>
          <a:xfrm>
            <a:off x="1141200" y="6389640"/>
            <a:ext cx="4452158" cy="183212"/>
          </a:xfrm>
          <a:prstGeom prst="rect">
            <a:avLst/>
          </a:prstGeom>
          <a:noFill/>
          <a:ln w="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p>
            <a:pPr defTabSz="914400">
              <a:lnSpc>
                <a:spcPct val="100000"/>
              </a:lnSpc>
            </a:pPr>
            <a:r>
              <a:rPr lang="en-US" sz="600" b="0" u="none" strike="noStrike" dirty="0">
                <a:solidFill>
                  <a:schemeClr val="lt2"/>
                </a:solidFill>
                <a:effectLst/>
                <a:uFillTx/>
                <a:latin typeface="Amazon Ember Display"/>
              </a:rPr>
              <a:t>© </a:t>
            </a:r>
            <a:r>
              <a:rPr lang="en-US" sz="600" b="0" u="none" strike="noStrike" dirty="0">
                <a:solidFill>
                  <a:schemeClr val="tx1"/>
                </a:solidFill>
                <a:effectLst/>
                <a:uFillTx/>
                <a:latin typeface="Amazon Ember Display"/>
              </a:rPr>
              <a:t>2026</a:t>
            </a:r>
            <a:r>
              <a:rPr lang="en-US" sz="600" b="0" u="none" strike="noStrike" dirty="0">
                <a:solidFill>
                  <a:schemeClr val="lt2"/>
                </a:solidFill>
                <a:effectLst/>
                <a:uFillTx/>
                <a:latin typeface="Amazon Ember Display"/>
              </a:rPr>
              <a:t>, Amazon Web Services, Inc. or its affiliates. All rights reserved. Amazon Confidential and Trademark.</a:t>
            </a:r>
            <a:endParaRPr lang="en-US" sz="600" b="0" u="none" strike="noStrike" dirty="0">
              <a:solidFill>
                <a:srgbClr val="FFFFFF"/>
              </a:solidFill>
              <a:effectLst/>
              <a:uFillTx/>
              <a:latin typeface="Arial"/>
            </a:endParaRPr>
          </a:p>
        </p:txBody>
      </p:sp>
      <p:sp>
        <p:nvSpPr>
          <p:cNvPr id="967" name="Slide Number Placeholder 5"/>
          <p:cNvSpPr/>
          <p:nvPr/>
        </p:nvSpPr>
        <p:spPr>
          <a:xfrm>
            <a:off x="8929080" y="6289560"/>
            <a:ext cx="2742840" cy="364680"/>
          </a:xfrm>
          <a:prstGeom prst="rect">
            <a:avLst/>
          </a:prstGeom>
          <a:noFill/>
          <a:ln w="0">
            <a:noFill/>
          </a:ln>
        </p:spPr>
        <p:style>
          <a:lnRef idx="0">
            <a:scrgbClr r="0" g="0" b="0"/>
          </a:lnRef>
          <a:fillRef idx="0">
            <a:scrgbClr r="0" g="0" b="0"/>
          </a:fillRef>
          <a:effectRef idx="0">
            <a:scrgbClr r="0" g="0" b="0"/>
          </a:effectRef>
          <a:fontRef idx="minor"/>
        </p:style>
        <p:txBody>
          <a:bodyPr anchor="ctr">
            <a:noAutofit/>
          </a:bodyPr>
          <a:lstStyle/>
          <a:p>
            <a:pPr algn="r" defTabSz="914400">
              <a:lnSpc>
                <a:spcPct val="100000"/>
              </a:lnSpc>
            </a:pPr>
            <a:fld id="{C4720829-51A2-4DEC-84FD-644DD87E5C68}" type="slidenum">
              <a:rPr lang="en-US" sz="900" b="0" u="none" strike="noStrike">
                <a:solidFill>
                  <a:schemeClr val="lt2"/>
                </a:solidFill>
                <a:effectLst/>
                <a:uFillTx/>
                <a:latin typeface="Amazon Ember Display"/>
              </a:rPr>
              <a:t>‹#›</a:t>
            </a:fld>
            <a:endParaRPr lang="en-US" sz="900" b="0" u="none" strike="noStrike">
              <a:solidFill>
                <a:srgbClr val="FFFFFF"/>
              </a:solidFill>
              <a:effectLst/>
              <a:uFillTx/>
              <a:latin typeface="Arial"/>
            </a:endParaRPr>
          </a:p>
        </p:txBody>
      </p:sp>
      <p:sp>
        <p:nvSpPr>
          <p:cNvPr id="968" name="PlaceHolder 1"/>
          <p:cNvSpPr>
            <a:spLocks noGrp="1"/>
          </p:cNvSpPr>
          <p:nvPr>
            <p:ph type="title"/>
          </p:nvPr>
        </p:nvSpPr>
        <p:spPr>
          <a:xfrm>
            <a:off x="457200" y="153360"/>
            <a:ext cx="11259360" cy="535320"/>
          </a:xfrm>
          <a:prstGeom prst="rect">
            <a:avLst/>
          </a:prstGeom>
          <a:noFill/>
          <a:ln w="0">
            <a:noFill/>
          </a:ln>
        </p:spPr>
        <p:txBody>
          <a:bodyPr lIns="91440" tIns="45720" rIns="91440" bIns="45720" anchor="ctr">
            <a:noAutofit/>
          </a:bodyPr>
          <a:lstStyle/>
          <a:p>
            <a:pPr indent="0" defTabSz="914400">
              <a:lnSpc>
                <a:spcPct val="90000"/>
              </a:lnSpc>
              <a:buNone/>
            </a:pPr>
            <a:r>
              <a:rPr lang="en-US" sz="4400" b="0" u="none" strike="noStrike">
                <a:solidFill>
                  <a:schemeClr val="lt1"/>
                </a:solidFill>
                <a:effectLst/>
                <a:uFillTx/>
                <a:latin typeface="Amazon Ember Display"/>
                <a:ea typeface="Amazon Ember Display"/>
              </a:rPr>
              <a:t>Click to edit Master title style</a:t>
            </a:r>
            <a:endParaRPr lang="en-US" sz="4400" b="0" u="none" strike="noStrike">
              <a:solidFill>
                <a:schemeClr val="lt1"/>
              </a:solidFill>
              <a:effectLst/>
              <a:uFillTx/>
              <a:latin typeface="Calibri"/>
            </a:endParaRPr>
          </a:p>
        </p:txBody>
      </p:sp>
      <p:sp>
        <p:nvSpPr>
          <p:cNvPr id="969" name="PlaceHolder 2"/>
          <p:cNvSpPr>
            <a:spLocks noGrp="1"/>
          </p:cNvSpPr>
          <p:nvPr>
            <p:ph type="body"/>
          </p:nvPr>
        </p:nvSpPr>
        <p:spPr>
          <a:xfrm>
            <a:off x="457200" y="1371600"/>
            <a:ext cx="11258280" cy="4525560"/>
          </a:xfrm>
          <a:prstGeom prst="rect">
            <a:avLst/>
          </a:prstGeom>
          <a:noFill/>
          <a:ln w="0">
            <a:noFill/>
          </a:ln>
        </p:spPr>
        <p:txBody>
          <a:bodyPr lIns="0" tIns="45720" rIns="0" bIns="45720" anchor="t">
            <a:normAutofit/>
          </a:bodyPr>
          <a:lstStyle/>
          <a:p>
            <a:pPr marL="457200" indent="-457200" defTabSz="914400">
              <a:lnSpc>
                <a:spcPct val="90000"/>
              </a:lnSpc>
              <a:spcBef>
                <a:spcPts val="1001"/>
              </a:spcBef>
              <a:buClr>
                <a:srgbClr val="FFFFFF"/>
              </a:buClr>
              <a:buFont typeface="Arial"/>
              <a:buChar char="•"/>
            </a:pPr>
            <a:r>
              <a:rPr lang="en-US" sz="2660" b="0" u="none" strike="noStrike">
                <a:solidFill>
                  <a:schemeClr val="lt1"/>
                </a:solidFill>
                <a:effectLst/>
                <a:uFillTx/>
                <a:latin typeface="Amazon Ember Display"/>
                <a:ea typeface="Amazon Ember Display"/>
              </a:rPr>
              <a:t>Click to edit Master text styles</a:t>
            </a:r>
            <a:endParaRPr lang="en-US" sz="2660" b="0" u="none" strike="noStrike">
              <a:solidFill>
                <a:schemeClr val="lt1"/>
              </a:solidFill>
              <a:effectLst/>
              <a:uFillTx/>
              <a:latin typeface="Amazon Ember Display"/>
            </a:endParaRPr>
          </a:p>
          <a:p>
            <a:pPr marL="800280" lvl="1" indent="-343080" defTabSz="914400">
              <a:lnSpc>
                <a:spcPct val="90000"/>
              </a:lnSpc>
              <a:spcBef>
                <a:spcPts val="499"/>
              </a:spcBef>
              <a:buClr>
                <a:srgbClr val="FFFFFF"/>
              </a:buClr>
              <a:buFont typeface="Arial"/>
              <a:buChar char="•"/>
            </a:pPr>
            <a:r>
              <a:rPr lang="en-US" sz="2420" b="0" u="none" strike="noStrike">
                <a:solidFill>
                  <a:schemeClr val="lt1"/>
                </a:solidFill>
                <a:effectLst/>
                <a:uFillTx/>
                <a:latin typeface="Amazon Ember Display"/>
                <a:ea typeface="Amazon Ember Display"/>
              </a:rPr>
              <a:t>Second level</a:t>
            </a:r>
            <a:endParaRPr lang="en-US" sz="2420" b="0" u="none" strike="noStrike">
              <a:solidFill>
                <a:schemeClr val="lt1"/>
              </a:solidFill>
              <a:effectLst/>
              <a:uFillTx/>
              <a:latin typeface="Amazon Ember Display"/>
            </a:endParaRPr>
          </a:p>
          <a:p>
            <a:pPr marL="1257480" lvl="2" indent="-343080" defTabSz="914400">
              <a:lnSpc>
                <a:spcPct val="90000"/>
              </a:lnSpc>
              <a:spcBef>
                <a:spcPts val="499"/>
              </a:spcBef>
              <a:buClr>
                <a:srgbClr val="FFFFFF"/>
              </a:buClr>
              <a:buFont typeface="Arial"/>
              <a:buChar char="•"/>
            </a:pPr>
            <a:r>
              <a:rPr lang="en-US" sz="2170" b="0" u="none" strike="noStrike">
                <a:solidFill>
                  <a:schemeClr val="lt1"/>
                </a:solidFill>
                <a:effectLst/>
                <a:uFillTx/>
                <a:latin typeface="Amazon Ember Display"/>
                <a:ea typeface="Amazon Ember Display"/>
              </a:rPr>
              <a:t>Third level</a:t>
            </a:r>
            <a:endParaRPr lang="en-US" sz="2170" b="0" u="none" strike="noStrike">
              <a:solidFill>
                <a:schemeClr val="lt1"/>
              </a:solidFill>
              <a:effectLst/>
              <a:uFillTx/>
              <a:latin typeface="Amazon Ember Display"/>
            </a:endParaRPr>
          </a:p>
          <a:p>
            <a:pPr marL="1828800" indent="0" defTabSz="914400">
              <a:lnSpc>
                <a:spcPct val="90000"/>
              </a:lnSpc>
              <a:spcBef>
                <a:spcPts val="499"/>
              </a:spcBef>
              <a:buNone/>
              <a:tabLst>
                <a:tab pos="0" algn="l"/>
              </a:tabLst>
            </a:pPr>
            <a:r>
              <a:rPr lang="en-US" sz="2170" b="0" u="none" strike="noStrike">
                <a:solidFill>
                  <a:schemeClr val="lt1"/>
                </a:solidFill>
                <a:effectLst/>
                <a:uFillTx/>
                <a:latin typeface="Amazon Ember Display"/>
                <a:ea typeface="Amazon Ember Display"/>
              </a:rPr>
              <a:t>Fourth level</a:t>
            </a:r>
            <a:endParaRPr lang="en-US" sz="2170" b="0" u="none" strike="noStrike">
              <a:solidFill>
                <a:schemeClr val="lt1"/>
              </a:solidFill>
              <a:effectLst/>
              <a:uFillTx/>
              <a:latin typeface="Amazon Ember Display"/>
            </a:endParaRP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blank" preserve="1">
  <p:cSld name="Title_Only">
    <p:bg>
      <p:bgPr>
        <a:solidFill>
          <a:schemeClr val="dk1">
            <a:lumMod val="85000"/>
            <a:lumOff val="15000"/>
          </a:schemeClr>
        </a:solidFill>
        <a:effectLst/>
      </p:bgPr>
    </p:bg>
    <p:spTree>
      <p:nvGrpSpPr>
        <p:cNvPr id="1" name=""/>
        <p:cNvGrpSpPr/>
        <p:nvPr/>
      </p:nvGrpSpPr>
      <p:grpSpPr>
        <a:xfrm>
          <a:off x="0" y="0"/>
          <a:ext cx="0" cy="0"/>
          <a:chOff x="0" y="0"/>
          <a:chExt cx="0" cy="0"/>
        </a:xfrm>
      </p:grpSpPr>
      <p:pic>
        <p:nvPicPr>
          <p:cNvPr id="970" name="Picture 14"/>
          <p:cNvPicPr/>
          <p:nvPr/>
        </p:nvPicPr>
        <p:blipFill>
          <a:blip r:embed="rId2"/>
          <a:stretch/>
        </p:blipFill>
        <p:spPr>
          <a:xfrm>
            <a:off x="595440" y="6338160"/>
            <a:ext cx="365400" cy="218520"/>
          </a:xfrm>
          <a:prstGeom prst="rect">
            <a:avLst/>
          </a:prstGeom>
          <a:noFill/>
          <a:ln w="0">
            <a:noFill/>
          </a:ln>
        </p:spPr>
      </p:pic>
      <p:sp>
        <p:nvSpPr>
          <p:cNvPr id="971" name="TextBox 10"/>
          <p:cNvSpPr/>
          <p:nvPr/>
        </p:nvSpPr>
        <p:spPr>
          <a:xfrm>
            <a:off x="1141200" y="6389640"/>
            <a:ext cx="4452158" cy="183212"/>
          </a:xfrm>
          <a:prstGeom prst="rect">
            <a:avLst/>
          </a:prstGeom>
          <a:noFill/>
          <a:ln w="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p>
            <a:pPr defTabSz="914400">
              <a:lnSpc>
                <a:spcPct val="100000"/>
              </a:lnSpc>
            </a:pPr>
            <a:r>
              <a:rPr lang="en-US" sz="600" b="0" u="none" strike="noStrike" dirty="0">
                <a:solidFill>
                  <a:schemeClr val="lt2"/>
                </a:solidFill>
                <a:effectLst/>
                <a:uFillTx/>
                <a:latin typeface="Amazon Ember Display"/>
              </a:rPr>
              <a:t>© </a:t>
            </a:r>
            <a:r>
              <a:rPr lang="en-US" sz="600" b="0" u="none" strike="noStrike" dirty="0">
                <a:solidFill>
                  <a:schemeClr val="tx1"/>
                </a:solidFill>
                <a:effectLst/>
                <a:uFillTx/>
                <a:latin typeface="Amazon Ember Display"/>
              </a:rPr>
              <a:t>2026</a:t>
            </a:r>
            <a:r>
              <a:rPr lang="en-US" sz="600" b="0" u="none" strike="noStrike" dirty="0">
                <a:solidFill>
                  <a:schemeClr val="lt2"/>
                </a:solidFill>
                <a:effectLst/>
                <a:uFillTx/>
                <a:latin typeface="Amazon Ember Display"/>
              </a:rPr>
              <a:t>, Amazon Web Services, Inc. or its affiliates. All rights reserved. Amazon Confidential and Trademark.</a:t>
            </a:r>
            <a:endParaRPr lang="en-US" sz="600" b="0" u="none" strike="noStrike" dirty="0">
              <a:solidFill>
                <a:srgbClr val="FFFFFF"/>
              </a:solidFill>
              <a:effectLst/>
              <a:uFillTx/>
              <a:latin typeface="Arial"/>
            </a:endParaRPr>
          </a:p>
        </p:txBody>
      </p:sp>
      <p:sp>
        <p:nvSpPr>
          <p:cNvPr id="972" name="Slide Number Placeholder 5"/>
          <p:cNvSpPr/>
          <p:nvPr/>
        </p:nvSpPr>
        <p:spPr>
          <a:xfrm>
            <a:off x="8929080" y="6289560"/>
            <a:ext cx="2742840" cy="364680"/>
          </a:xfrm>
          <a:prstGeom prst="rect">
            <a:avLst/>
          </a:prstGeom>
          <a:noFill/>
          <a:ln w="0">
            <a:noFill/>
          </a:ln>
        </p:spPr>
        <p:style>
          <a:lnRef idx="0">
            <a:scrgbClr r="0" g="0" b="0"/>
          </a:lnRef>
          <a:fillRef idx="0">
            <a:scrgbClr r="0" g="0" b="0"/>
          </a:fillRef>
          <a:effectRef idx="0">
            <a:scrgbClr r="0" g="0" b="0"/>
          </a:effectRef>
          <a:fontRef idx="minor"/>
        </p:style>
        <p:txBody>
          <a:bodyPr anchor="ctr">
            <a:noAutofit/>
          </a:bodyPr>
          <a:lstStyle/>
          <a:p>
            <a:pPr algn="r" defTabSz="914400">
              <a:lnSpc>
                <a:spcPct val="100000"/>
              </a:lnSpc>
            </a:pPr>
            <a:fld id="{7534808C-AC5A-40DE-9FE3-7FD4D494F068}" type="slidenum">
              <a:rPr lang="en-US" sz="900" b="0" u="none" strike="noStrike">
                <a:solidFill>
                  <a:schemeClr val="lt2"/>
                </a:solidFill>
                <a:effectLst/>
                <a:uFillTx/>
                <a:latin typeface="Amazon Ember Display"/>
              </a:rPr>
              <a:t>‹#›</a:t>
            </a:fld>
            <a:endParaRPr lang="en-US" sz="900" b="0" u="none" strike="noStrike">
              <a:solidFill>
                <a:srgbClr val="FFFFFF"/>
              </a:solidFill>
              <a:effectLst/>
              <a:uFillTx/>
              <a:latin typeface="Arial"/>
            </a:endParaRPr>
          </a:p>
        </p:txBody>
      </p:sp>
      <p:sp>
        <p:nvSpPr>
          <p:cNvPr id="973" name="PlaceHolder 1"/>
          <p:cNvSpPr>
            <a:spLocks noGrp="1"/>
          </p:cNvSpPr>
          <p:nvPr>
            <p:ph type="title"/>
          </p:nvPr>
        </p:nvSpPr>
        <p:spPr>
          <a:xfrm>
            <a:off x="270000" y="289440"/>
            <a:ext cx="11652120" cy="738360"/>
          </a:xfrm>
          <a:prstGeom prst="rect">
            <a:avLst/>
          </a:prstGeom>
          <a:noFill/>
          <a:ln w="0">
            <a:noFill/>
          </a:ln>
        </p:spPr>
        <p:txBody>
          <a:bodyPr lIns="182880" tIns="146160" rIns="182880" bIns="146160" anchor="ctr">
            <a:noAutofit/>
          </a:bodyPr>
          <a:lstStyle/>
          <a:p>
            <a:pPr indent="0" defTabSz="914400">
              <a:lnSpc>
                <a:spcPct val="90000"/>
              </a:lnSpc>
              <a:buNone/>
            </a:pPr>
            <a:r>
              <a:rPr lang="en-US" sz="4400" b="0" u="none" strike="noStrike">
                <a:solidFill>
                  <a:schemeClr val="lt1"/>
                </a:solidFill>
                <a:effectLst/>
                <a:uFillTx/>
                <a:latin typeface="Amazon Ember Display"/>
                <a:ea typeface="Amazon Ember Display"/>
              </a:rPr>
              <a:t>Click to edit master title style</a:t>
            </a:r>
            <a:endParaRPr lang="en-US" sz="4400" b="0" u="none" strike="noStrike">
              <a:solidFill>
                <a:schemeClr val="lt1"/>
              </a:solidFill>
              <a:effectLst/>
              <a:uFillTx/>
              <a:latin typeface="Calibri"/>
            </a:endParaRPr>
          </a:p>
        </p:txBody>
      </p:sp>
      <p:sp>
        <p:nvSpPr>
          <p:cNvPr id="974" name="PlaceHolder 2"/>
          <p:cNvSpPr>
            <a:spLocks noGrp="1"/>
          </p:cNvSpPr>
          <p:nvPr>
            <p:ph type="body"/>
          </p:nvPr>
        </p:nvSpPr>
        <p:spPr>
          <a:xfrm>
            <a:off x="609480" y="1604520"/>
            <a:ext cx="10972440" cy="3977280"/>
          </a:xfrm>
          <a:prstGeom prst="rect">
            <a:avLst/>
          </a:prstGeom>
          <a:noFill/>
          <a:ln w="0">
            <a:noFill/>
          </a:ln>
        </p:spPr>
        <p:txBody>
          <a:bodyPr lIns="0" tIns="0" rIns="0" bIns="0" anchor="t">
            <a:normAutofit/>
          </a:bodyPr>
          <a:lstStyle/>
          <a:p>
            <a:pPr marL="432000" indent="-324000">
              <a:lnSpc>
                <a:spcPct val="90000"/>
              </a:lnSpc>
              <a:spcBef>
                <a:spcPts val="1417"/>
              </a:spcBef>
              <a:buClr>
                <a:srgbClr val="FFFFFF"/>
              </a:buClr>
              <a:buSzPct val="45000"/>
              <a:buFont typeface="Wingdings" charset="2"/>
              <a:buChar char=""/>
            </a:pPr>
            <a:r>
              <a:rPr lang="en-US" sz="2800" b="0" u="none" strike="noStrike">
                <a:solidFill>
                  <a:schemeClr val="lt1"/>
                </a:solidFill>
                <a:effectLst/>
                <a:uFillTx/>
                <a:latin typeface="Amazon Ember Display"/>
              </a:rPr>
              <a:t>Click to edit the outline text format</a:t>
            </a:r>
          </a:p>
          <a:p>
            <a:pPr marL="864000" lvl="1" indent="-324000">
              <a:lnSpc>
                <a:spcPct val="90000"/>
              </a:lnSpc>
              <a:spcBef>
                <a:spcPts val="1134"/>
              </a:spcBef>
              <a:buClr>
                <a:srgbClr val="FFFFFF"/>
              </a:buClr>
              <a:buSzPct val="75000"/>
              <a:buFont typeface="Symbol" charset="2"/>
              <a:buChar char=""/>
            </a:pPr>
            <a:r>
              <a:rPr lang="en-US" sz="2000" b="0" u="none" strike="noStrike">
                <a:solidFill>
                  <a:schemeClr val="lt1"/>
                </a:solidFill>
                <a:effectLst/>
                <a:uFillTx/>
                <a:latin typeface="Amazon Ember Display"/>
              </a:rPr>
              <a:t>Second Outline Level</a:t>
            </a:r>
          </a:p>
          <a:p>
            <a:pPr marL="1296000" lvl="2" indent="-288000">
              <a:lnSpc>
                <a:spcPct val="90000"/>
              </a:lnSpc>
              <a:spcBef>
                <a:spcPts val="850"/>
              </a:spcBef>
              <a:buClr>
                <a:srgbClr val="FFFFFF"/>
              </a:buClr>
              <a:buSzPct val="45000"/>
              <a:buFont typeface="Wingdings" charset="2"/>
              <a:buChar char=""/>
            </a:pPr>
            <a:r>
              <a:rPr lang="en-US" sz="1800" b="0" u="none" strike="noStrike">
                <a:solidFill>
                  <a:schemeClr val="lt1"/>
                </a:solidFill>
                <a:effectLst/>
                <a:uFillTx/>
                <a:latin typeface="Amazon Ember Display"/>
              </a:rPr>
              <a:t>Third Outline Level</a:t>
            </a:r>
          </a:p>
          <a:p>
            <a:pPr marL="1728000" lvl="3" indent="-216000">
              <a:lnSpc>
                <a:spcPct val="90000"/>
              </a:lnSpc>
              <a:spcBef>
                <a:spcPts val="567"/>
              </a:spcBef>
              <a:buClr>
                <a:srgbClr val="FFFFFF"/>
              </a:buClr>
              <a:buSzPct val="75000"/>
              <a:buFont typeface="Symbol" charset="2"/>
              <a:buChar char=""/>
            </a:pPr>
            <a:r>
              <a:rPr lang="en-US" sz="1800" b="0" u="none" strike="noStrike">
                <a:solidFill>
                  <a:schemeClr val="lt1"/>
                </a:solidFill>
                <a:effectLst/>
                <a:uFillTx/>
                <a:latin typeface="Amazon Ember Display"/>
              </a:rPr>
              <a:t>Fourth Outline Level</a:t>
            </a:r>
          </a:p>
          <a:p>
            <a:pPr marL="2160000" lvl="4" indent="-216000">
              <a:lnSpc>
                <a:spcPct val="90000"/>
              </a:lnSpc>
              <a:spcBef>
                <a:spcPts val="283"/>
              </a:spcBef>
              <a:buClr>
                <a:srgbClr val="FFFFFF"/>
              </a:buClr>
              <a:buSzPct val="45000"/>
              <a:buFont typeface="Wingdings" charset="2"/>
              <a:buChar char=""/>
            </a:pPr>
            <a:r>
              <a:rPr lang="en-US" sz="2000" b="0" u="none" strike="noStrike">
                <a:solidFill>
                  <a:schemeClr val="lt1"/>
                </a:solidFill>
                <a:effectLst/>
                <a:uFillTx/>
                <a:latin typeface="Amazon Ember Display"/>
              </a:rPr>
              <a:t>Fifth Outline Level</a:t>
            </a:r>
          </a:p>
          <a:p>
            <a:pPr marL="2592000" lvl="5" indent="-216000">
              <a:lnSpc>
                <a:spcPct val="90000"/>
              </a:lnSpc>
              <a:spcBef>
                <a:spcPts val="283"/>
              </a:spcBef>
              <a:buClr>
                <a:srgbClr val="FFFFFF"/>
              </a:buClr>
              <a:buSzPct val="45000"/>
              <a:buFont typeface="Wingdings" charset="2"/>
              <a:buChar char=""/>
            </a:pPr>
            <a:r>
              <a:rPr lang="en-US" sz="2000" b="0" u="none" strike="noStrike">
                <a:solidFill>
                  <a:schemeClr val="lt1"/>
                </a:solidFill>
                <a:effectLst/>
                <a:uFillTx/>
                <a:latin typeface="Amazon Ember Display"/>
              </a:rPr>
              <a:t>Sixth Outline Level</a:t>
            </a:r>
          </a:p>
          <a:p>
            <a:pPr marL="3024000" lvl="6" indent="-216000">
              <a:lnSpc>
                <a:spcPct val="90000"/>
              </a:lnSpc>
              <a:spcBef>
                <a:spcPts val="283"/>
              </a:spcBef>
              <a:buClr>
                <a:srgbClr val="FFFFFF"/>
              </a:buClr>
              <a:buSzPct val="45000"/>
              <a:buFont typeface="Wingdings" charset="2"/>
              <a:buChar char=""/>
            </a:pPr>
            <a:r>
              <a:rPr lang="en-US" sz="2000" b="0" u="none" strike="noStrike">
                <a:solidFill>
                  <a:schemeClr val="lt1"/>
                </a:solidFill>
                <a:effectLst/>
                <a:uFillTx/>
                <a:latin typeface="Amazon Ember Display"/>
              </a:rPr>
              <a:t>Seventh Outline Level</a:t>
            </a: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Agenda">
    <p:bg>
      <p:bgPr>
        <a:solidFill>
          <a:schemeClr val="dk1">
            <a:lumMod val="85000"/>
            <a:lumOff val="15000"/>
          </a:schemeClr>
        </a:solidFill>
        <a:effectLst/>
      </p:bgPr>
    </p:bg>
    <p:spTree>
      <p:nvGrpSpPr>
        <p:cNvPr id="1" name=""/>
        <p:cNvGrpSpPr/>
        <p:nvPr/>
      </p:nvGrpSpPr>
      <p:grpSpPr>
        <a:xfrm>
          <a:off x="0" y="0"/>
          <a:ext cx="0" cy="0"/>
          <a:chOff x="0" y="0"/>
          <a:chExt cx="0" cy="0"/>
        </a:xfrm>
      </p:grpSpPr>
      <p:pic>
        <p:nvPicPr>
          <p:cNvPr id="975" name="Picture 14"/>
          <p:cNvPicPr/>
          <p:nvPr/>
        </p:nvPicPr>
        <p:blipFill>
          <a:blip r:embed="rId2"/>
          <a:stretch/>
        </p:blipFill>
        <p:spPr>
          <a:xfrm>
            <a:off x="595440" y="6338160"/>
            <a:ext cx="365400" cy="218520"/>
          </a:xfrm>
          <a:prstGeom prst="rect">
            <a:avLst/>
          </a:prstGeom>
          <a:noFill/>
          <a:ln w="0">
            <a:noFill/>
          </a:ln>
        </p:spPr>
      </p:pic>
      <p:sp>
        <p:nvSpPr>
          <p:cNvPr id="976" name="TextBox 10"/>
          <p:cNvSpPr/>
          <p:nvPr/>
        </p:nvSpPr>
        <p:spPr>
          <a:xfrm>
            <a:off x="1141200" y="6389640"/>
            <a:ext cx="4452158" cy="183212"/>
          </a:xfrm>
          <a:prstGeom prst="rect">
            <a:avLst/>
          </a:prstGeom>
          <a:noFill/>
          <a:ln w="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p>
            <a:pPr defTabSz="914400">
              <a:lnSpc>
                <a:spcPct val="100000"/>
              </a:lnSpc>
            </a:pPr>
            <a:r>
              <a:rPr lang="en-US" sz="600" b="0" u="none" strike="noStrike" dirty="0">
                <a:solidFill>
                  <a:schemeClr val="lt2"/>
                </a:solidFill>
                <a:effectLst/>
                <a:uFillTx/>
                <a:latin typeface="Amazon Ember Display"/>
              </a:rPr>
              <a:t>© </a:t>
            </a:r>
            <a:r>
              <a:rPr lang="en-US" sz="600" b="0" u="none" strike="noStrike" dirty="0">
                <a:solidFill>
                  <a:schemeClr val="tx1"/>
                </a:solidFill>
                <a:effectLst/>
                <a:uFillTx/>
                <a:latin typeface="Amazon Ember Display"/>
              </a:rPr>
              <a:t>2026</a:t>
            </a:r>
            <a:r>
              <a:rPr lang="en-US" sz="600" b="0" u="none" strike="noStrike" dirty="0">
                <a:solidFill>
                  <a:schemeClr val="lt2"/>
                </a:solidFill>
                <a:effectLst/>
                <a:uFillTx/>
                <a:latin typeface="Amazon Ember Display"/>
              </a:rPr>
              <a:t>, Amazon Web Services, Inc. or its affiliates. All rights reserved. Amazon Confidential and Trademark.</a:t>
            </a:r>
            <a:endParaRPr lang="en-US" sz="600" b="0" u="none" strike="noStrike" dirty="0">
              <a:solidFill>
                <a:srgbClr val="FFFFFF"/>
              </a:solidFill>
              <a:effectLst/>
              <a:uFillTx/>
              <a:latin typeface="Arial"/>
            </a:endParaRPr>
          </a:p>
        </p:txBody>
      </p:sp>
      <p:sp>
        <p:nvSpPr>
          <p:cNvPr id="977" name="Slide Number Placeholder 5"/>
          <p:cNvSpPr/>
          <p:nvPr/>
        </p:nvSpPr>
        <p:spPr>
          <a:xfrm>
            <a:off x="8929080" y="6289560"/>
            <a:ext cx="2742840" cy="364680"/>
          </a:xfrm>
          <a:prstGeom prst="rect">
            <a:avLst/>
          </a:prstGeom>
          <a:noFill/>
          <a:ln w="0">
            <a:noFill/>
          </a:ln>
        </p:spPr>
        <p:style>
          <a:lnRef idx="0">
            <a:scrgbClr r="0" g="0" b="0"/>
          </a:lnRef>
          <a:fillRef idx="0">
            <a:scrgbClr r="0" g="0" b="0"/>
          </a:fillRef>
          <a:effectRef idx="0">
            <a:scrgbClr r="0" g="0" b="0"/>
          </a:effectRef>
          <a:fontRef idx="minor"/>
        </p:style>
        <p:txBody>
          <a:bodyPr anchor="ctr">
            <a:noAutofit/>
          </a:bodyPr>
          <a:lstStyle/>
          <a:p>
            <a:pPr algn="r" defTabSz="914400">
              <a:lnSpc>
                <a:spcPct val="100000"/>
              </a:lnSpc>
            </a:pPr>
            <a:fld id="{714EDF94-C145-4A12-97A2-98371D9C3F16}" type="slidenum">
              <a:rPr lang="en-US" sz="900" b="0" u="none" strike="noStrike">
                <a:solidFill>
                  <a:schemeClr val="lt2"/>
                </a:solidFill>
                <a:effectLst/>
                <a:uFillTx/>
                <a:latin typeface="Amazon Ember Display"/>
              </a:rPr>
              <a:t>‹#›</a:t>
            </a:fld>
            <a:endParaRPr lang="en-US" sz="900" b="0" u="none" strike="noStrike">
              <a:solidFill>
                <a:srgbClr val="FFFFFF"/>
              </a:solidFill>
              <a:effectLst/>
              <a:uFillTx/>
              <a:latin typeface="Arial"/>
            </a:endParaRPr>
          </a:p>
        </p:txBody>
      </p:sp>
      <p:sp>
        <p:nvSpPr>
          <p:cNvPr id="978" name="PlaceHolder 1"/>
          <p:cNvSpPr>
            <a:spLocks noGrp="1"/>
          </p:cNvSpPr>
          <p:nvPr>
            <p:ph type="title"/>
          </p:nvPr>
        </p:nvSpPr>
        <p:spPr>
          <a:xfrm>
            <a:off x="609480" y="304920"/>
            <a:ext cx="10515240" cy="1325160"/>
          </a:xfrm>
          <a:prstGeom prst="rect">
            <a:avLst/>
          </a:prstGeom>
          <a:noFill/>
          <a:ln w="0">
            <a:noFill/>
          </a:ln>
        </p:spPr>
        <p:txBody>
          <a:bodyPr lIns="91440" tIns="45720" rIns="91440" bIns="45720" anchor="ctr">
            <a:noAutofit/>
          </a:bodyPr>
          <a:lstStyle/>
          <a:p>
            <a:pPr indent="0" defTabSz="914400">
              <a:lnSpc>
                <a:spcPct val="90000"/>
              </a:lnSpc>
              <a:buNone/>
            </a:pPr>
            <a:r>
              <a:rPr lang="en-US" sz="4400" b="0" u="none" strike="noStrike">
                <a:solidFill>
                  <a:schemeClr val="lt1"/>
                </a:solidFill>
                <a:effectLst/>
                <a:uFillTx/>
                <a:latin typeface="Amazon Ember Display"/>
                <a:ea typeface="Amazon Ember Display"/>
              </a:rPr>
              <a:t>Agenda layout</a:t>
            </a:r>
            <a:endParaRPr lang="en-US" sz="4400" b="0" u="none" strike="noStrike">
              <a:solidFill>
                <a:schemeClr val="lt1"/>
              </a:solidFill>
              <a:effectLst/>
              <a:uFillTx/>
              <a:latin typeface="Calibri"/>
            </a:endParaRPr>
          </a:p>
        </p:txBody>
      </p:sp>
      <p:sp>
        <p:nvSpPr>
          <p:cNvPr id="979" name="PlaceHolder 2"/>
          <p:cNvSpPr>
            <a:spLocks noGrp="1"/>
          </p:cNvSpPr>
          <p:nvPr>
            <p:ph type="body"/>
          </p:nvPr>
        </p:nvSpPr>
        <p:spPr>
          <a:xfrm>
            <a:off x="609480" y="1714680"/>
            <a:ext cx="10972440" cy="3518640"/>
          </a:xfrm>
          <a:prstGeom prst="rect">
            <a:avLst/>
          </a:prstGeom>
          <a:noFill/>
          <a:ln w="0">
            <a:noFill/>
          </a:ln>
        </p:spPr>
        <p:txBody>
          <a:bodyPr lIns="0" tIns="45720" rIns="0" bIns="45720" anchor="t">
            <a:noAutofit/>
          </a:bodyPr>
          <a:lstStyle/>
          <a:p>
            <a:pPr indent="0" defTabSz="914400">
              <a:lnSpc>
                <a:spcPct val="90000"/>
              </a:lnSpc>
              <a:spcBef>
                <a:spcPts val="1001"/>
              </a:spcBef>
              <a:spcAft>
                <a:spcPts val="2999"/>
              </a:spcAft>
              <a:buNone/>
              <a:tabLst>
                <a:tab pos="0" algn="l"/>
              </a:tabLst>
            </a:pPr>
            <a:r>
              <a:rPr lang="en-US" sz="2400" b="0" u="none" strike="noStrike">
                <a:solidFill>
                  <a:schemeClr val="lt1"/>
                </a:solidFill>
                <a:effectLst/>
                <a:uFillTx/>
                <a:latin typeface="Amazon Ember Display"/>
                <a:ea typeface="Amazon Ember Display"/>
              </a:rPr>
              <a:t>Enter high-level agenda items</a:t>
            </a:r>
            <a:endParaRPr lang="en-US" sz="2400" b="0" u="none" strike="noStrike">
              <a:solidFill>
                <a:schemeClr val="lt1"/>
              </a:solidFill>
              <a:effectLst/>
              <a:uFillTx/>
              <a:latin typeface="Amazon Ember Display"/>
            </a:endParaRPr>
          </a:p>
          <a:p>
            <a:pPr indent="0" defTabSz="914400">
              <a:lnSpc>
                <a:spcPct val="90000"/>
              </a:lnSpc>
              <a:spcBef>
                <a:spcPts val="499"/>
              </a:spcBef>
              <a:spcAft>
                <a:spcPts val="2999"/>
              </a:spcAft>
              <a:buNone/>
              <a:tabLst>
                <a:tab pos="0" algn="l"/>
              </a:tabLst>
            </a:pPr>
            <a:r>
              <a:rPr lang="en-US" sz="2400" b="0" u="none" strike="noStrike">
                <a:solidFill>
                  <a:schemeClr val="lt1"/>
                </a:solidFill>
                <a:effectLst/>
                <a:uFillTx/>
                <a:latin typeface="Amazon Ember Display"/>
                <a:ea typeface="Amazon Ember Display"/>
              </a:rPr>
              <a:t>Second level</a:t>
            </a:r>
            <a:endParaRPr lang="en-US" sz="2400" b="0" u="none" strike="noStrike">
              <a:solidFill>
                <a:schemeClr val="lt1"/>
              </a:solidFill>
              <a:effectLst/>
              <a:uFillTx/>
              <a:latin typeface="Amazon Ember Display"/>
            </a:endParaRPr>
          </a:p>
          <a:p>
            <a:pPr indent="0" defTabSz="914400">
              <a:lnSpc>
                <a:spcPct val="90000"/>
              </a:lnSpc>
              <a:spcBef>
                <a:spcPts val="499"/>
              </a:spcBef>
              <a:spcAft>
                <a:spcPts val="2999"/>
              </a:spcAft>
              <a:buNone/>
              <a:tabLst>
                <a:tab pos="0" algn="l"/>
              </a:tabLst>
            </a:pPr>
            <a:r>
              <a:rPr lang="en-US" sz="2400" b="0" u="none" strike="noStrike">
                <a:solidFill>
                  <a:schemeClr val="lt1"/>
                </a:solidFill>
                <a:effectLst/>
                <a:uFillTx/>
                <a:latin typeface="Amazon Ember Display"/>
                <a:ea typeface="Amazon Ember Display"/>
              </a:rPr>
              <a:t>Third level</a:t>
            </a:r>
            <a:endParaRPr lang="en-US" sz="2400" b="0" u="none" strike="noStrike">
              <a:solidFill>
                <a:schemeClr val="lt1"/>
              </a:solidFill>
              <a:effectLst/>
              <a:uFillTx/>
              <a:latin typeface="Amazon Ember Display"/>
            </a:endParaRPr>
          </a:p>
          <a:p>
            <a:pPr indent="0" defTabSz="914400">
              <a:lnSpc>
                <a:spcPct val="90000"/>
              </a:lnSpc>
              <a:spcBef>
                <a:spcPts val="499"/>
              </a:spcBef>
              <a:spcAft>
                <a:spcPts val="2999"/>
              </a:spcAft>
              <a:buNone/>
              <a:tabLst>
                <a:tab pos="0" algn="l"/>
              </a:tabLst>
            </a:pPr>
            <a:r>
              <a:rPr lang="en-US" sz="2400" b="0" u="none" strike="noStrike">
                <a:solidFill>
                  <a:schemeClr val="lt1"/>
                </a:solidFill>
                <a:effectLst/>
                <a:uFillTx/>
                <a:latin typeface="Amazon Ember Display"/>
                <a:ea typeface="Amazon Ember Display"/>
              </a:rPr>
              <a:t>Fourth level</a:t>
            </a:r>
            <a:endParaRPr lang="en-US" sz="2400" b="0" u="none" strike="noStrike">
              <a:solidFill>
                <a:schemeClr val="lt1"/>
              </a:solidFill>
              <a:effectLst/>
              <a:uFillTx/>
              <a:latin typeface="Amazon Ember Display"/>
            </a:endParaRPr>
          </a:p>
          <a:p>
            <a:pPr indent="0" defTabSz="914400">
              <a:lnSpc>
                <a:spcPct val="90000"/>
              </a:lnSpc>
              <a:spcBef>
                <a:spcPts val="499"/>
              </a:spcBef>
              <a:spcAft>
                <a:spcPts val="2999"/>
              </a:spcAft>
              <a:buNone/>
              <a:tabLst>
                <a:tab pos="0" algn="l"/>
              </a:tabLst>
            </a:pPr>
            <a:r>
              <a:rPr lang="en-US" sz="2400" b="0" u="none" strike="noStrike">
                <a:solidFill>
                  <a:schemeClr val="lt1"/>
                </a:solidFill>
                <a:effectLst/>
                <a:uFillTx/>
                <a:latin typeface="Amazon Ember Display"/>
                <a:ea typeface="Amazon Ember Display"/>
              </a:rPr>
              <a:t>Fifth level</a:t>
            </a:r>
            <a:endParaRPr lang="en-US" sz="2400" b="0" u="none" strike="noStrike">
              <a:solidFill>
                <a:schemeClr val="lt1"/>
              </a:solidFill>
              <a:effectLst/>
              <a:uFillTx/>
              <a:latin typeface="Amazon Ember Display"/>
            </a:endParaRPr>
          </a:p>
        </p:txBody>
      </p:sp>
      <p:sp>
        <p:nvSpPr>
          <p:cNvPr id="980" name="PlaceHolder 3"/>
          <p:cNvSpPr>
            <a:spLocks noGrp="1"/>
          </p:cNvSpPr>
          <p:nvPr>
            <p:ph type="dt" idx="220"/>
          </p:nvPr>
        </p:nvSpPr>
        <p:spPr>
          <a:xfrm>
            <a:off x="838080" y="6953400"/>
            <a:ext cx="2742840" cy="364680"/>
          </a:xfrm>
          <a:prstGeom prst="rect">
            <a:avLst/>
          </a:prstGeom>
          <a:noFill/>
          <a:ln w="0">
            <a:noFill/>
          </a:ln>
        </p:spPr>
        <p:txBody>
          <a:bodyPr lIns="91440" tIns="45720" rIns="91440" bIns="45720" anchor="ctr">
            <a:noAutofit/>
          </a:bodyPr>
          <a:lstStyle>
            <a:lvl1pPr indent="0" defTabSz="914400">
              <a:lnSpc>
                <a:spcPct val="100000"/>
              </a:lnSpc>
              <a:buNone/>
              <a:defRPr lang="en-US" sz="900" b="0" u="none" strike="noStrike">
                <a:solidFill>
                  <a:schemeClr val="lt1">
                    <a:tint val="75000"/>
                  </a:schemeClr>
                </a:solidFill>
                <a:effectLst/>
                <a:uFillTx/>
                <a:latin typeface="Amazon Ember Display"/>
              </a:defRPr>
            </a:lvl1pPr>
          </a:lstStyle>
          <a:p>
            <a:pPr indent="0" defTabSz="914400">
              <a:lnSpc>
                <a:spcPct val="100000"/>
              </a:lnSpc>
              <a:buNone/>
            </a:pPr>
            <a:r>
              <a:rPr lang="en-US" sz="900" b="0" u="none" strike="noStrike">
                <a:solidFill>
                  <a:schemeClr val="lt1">
                    <a:tint val="75000"/>
                  </a:schemeClr>
                </a:solidFill>
                <a:effectLst/>
                <a:uFillTx/>
                <a:latin typeface="Amazon Ember Display"/>
              </a:rPr>
              <a:t>&lt;date/time&gt;</a:t>
            </a:r>
            <a:endParaRPr lang="en-US" sz="900" b="0" u="none" strike="noStrike">
              <a:solidFill>
                <a:srgbClr val="FFFFFF"/>
              </a:solidFill>
              <a:effectLst/>
              <a:uFillTx/>
              <a:latin typeface="Times New Roman"/>
            </a:endParaRPr>
          </a:p>
        </p:txBody>
      </p:sp>
      <p:sp>
        <p:nvSpPr>
          <p:cNvPr id="981" name="PlaceHolder 4"/>
          <p:cNvSpPr>
            <a:spLocks noGrp="1"/>
          </p:cNvSpPr>
          <p:nvPr>
            <p:ph type="ftr" idx="221"/>
          </p:nvPr>
        </p:nvSpPr>
        <p:spPr>
          <a:xfrm>
            <a:off x="4038480" y="6953400"/>
            <a:ext cx="4114440" cy="364680"/>
          </a:xfrm>
          <a:prstGeom prst="rect">
            <a:avLst/>
          </a:prstGeom>
          <a:noFill/>
          <a:ln w="0">
            <a:noFill/>
          </a:ln>
        </p:spPr>
        <p:txBody>
          <a:bodyPr lIns="91440" tIns="45720" rIns="91440" bIns="45720" anchor="ctr">
            <a:noAutofit/>
          </a:bodyPr>
          <a:lstStyle>
            <a:lvl1pPr indent="0" algn="ctr">
              <a:buNone/>
              <a:defRPr lang="en-US" sz="1400" b="0" u="none" strike="noStrike">
                <a:solidFill>
                  <a:srgbClr val="FFFFFF"/>
                </a:solidFill>
                <a:effectLst/>
                <a:uFillTx/>
                <a:latin typeface="Times New Roman"/>
              </a:defRPr>
            </a:lvl1pPr>
          </a:lstStyle>
          <a:p>
            <a:pPr indent="0" algn="ctr">
              <a:buNone/>
            </a:pPr>
            <a:r>
              <a:rPr lang="en-US" sz="1400" b="0" u="none" strike="noStrike">
                <a:solidFill>
                  <a:srgbClr val="FFFFFF"/>
                </a:solidFill>
                <a:effectLst/>
                <a:uFillTx/>
                <a:latin typeface="Times New Roman"/>
              </a:rPr>
              <a:t>&lt;footer&gt;</a:t>
            </a:r>
          </a:p>
        </p:txBody>
      </p:sp>
      <p:sp>
        <p:nvSpPr>
          <p:cNvPr id="982" name="PlaceHolder 5"/>
          <p:cNvSpPr>
            <a:spLocks noGrp="1"/>
          </p:cNvSpPr>
          <p:nvPr>
            <p:ph type="sldNum" idx="222"/>
          </p:nvPr>
        </p:nvSpPr>
        <p:spPr>
          <a:xfrm>
            <a:off x="8929080" y="6289560"/>
            <a:ext cx="2742840" cy="364680"/>
          </a:xfrm>
          <a:prstGeom prst="rect">
            <a:avLst/>
          </a:prstGeom>
          <a:noFill/>
          <a:ln w="0">
            <a:noFill/>
          </a:ln>
        </p:spPr>
        <p:txBody>
          <a:bodyPr lIns="91440" tIns="45720" rIns="91440" bIns="45720" anchor="ctr">
            <a:noAutofit/>
          </a:bodyPr>
          <a:lstStyle>
            <a:lvl1pPr indent="0" algn="r" defTabSz="914400">
              <a:lnSpc>
                <a:spcPct val="100000"/>
              </a:lnSpc>
              <a:buNone/>
              <a:defRPr lang="en-US" sz="900" b="0" u="none" strike="noStrike">
                <a:solidFill>
                  <a:schemeClr val="lt2"/>
                </a:solidFill>
                <a:effectLst/>
                <a:uFillTx/>
                <a:latin typeface="Amazon Ember Display"/>
              </a:defRPr>
            </a:lvl1pPr>
          </a:lstStyle>
          <a:p>
            <a:pPr indent="0" algn="r" defTabSz="914400">
              <a:lnSpc>
                <a:spcPct val="100000"/>
              </a:lnSpc>
              <a:buNone/>
            </a:pPr>
            <a:fld id="{574D007E-5CE8-4419-B7F1-7DCEFA21F52B}" type="slidenum">
              <a:rPr lang="en-US" sz="900" b="0" u="none" strike="noStrike">
                <a:solidFill>
                  <a:schemeClr val="lt2"/>
                </a:solidFill>
                <a:effectLst/>
                <a:uFillTx/>
                <a:latin typeface="Amazon Ember Display"/>
              </a:rPr>
              <a:t>‹#›</a:t>
            </a:fld>
            <a:endParaRPr lang="en-US" sz="900" b="0" u="none" strike="noStrike">
              <a:solidFill>
                <a:srgbClr val="FFFFFF"/>
              </a:solidFill>
              <a:effectLst/>
              <a:uFillTx/>
              <a:latin typeface="Times New Roman"/>
            </a:endParaRP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blank" preserve="1">
  <p:cSld name="Default 47">
    <p:bg>
      <p:bgPr>
        <a:solidFill>
          <a:schemeClr val="dk1">
            <a:lumMod val="85000"/>
            <a:lumOff val="15000"/>
          </a:schemeClr>
        </a:solidFill>
        <a:effectLst/>
      </p:bgPr>
    </p:bg>
    <p:spTree>
      <p:nvGrpSpPr>
        <p:cNvPr id="1" name=""/>
        <p:cNvGrpSpPr/>
        <p:nvPr/>
      </p:nvGrpSpPr>
      <p:grpSpPr>
        <a:xfrm>
          <a:off x="0" y="0"/>
          <a:ext cx="0" cy="0"/>
          <a:chOff x="0" y="0"/>
          <a:chExt cx="0" cy="0"/>
        </a:xfrm>
      </p:grpSpPr>
      <p:pic>
        <p:nvPicPr>
          <p:cNvPr id="983" name="Picture 14"/>
          <p:cNvPicPr/>
          <p:nvPr/>
        </p:nvPicPr>
        <p:blipFill>
          <a:blip r:embed="rId2"/>
          <a:stretch/>
        </p:blipFill>
        <p:spPr>
          <a:xfrm>
            <a:off x="595440" y="6338160"/>
            <a:ext cx="365400" cy="218520"/>
          </a:xfrm>
          <a:prstGeom prst="rect">
            <a:avLst/>
          </a:prstGeom>
          <a:noFill/>
          <a:ln w="0">
            <a:noFill/>
          </a:ln>
        </p:spPr>
      </p:pic>
      <p:sp>
        <p:nvSpPr>
          <p:cNvPr id="984" name="TextBox 10"/>
          <p:cNvSpPr/>
          <p:nvPr/>
        </p:nvSpPr>
        <p:spPr>
          <a:xfrm>
            <a:off x="1141200" y="6389640"/>
            <a:ext cx="3936960" cy="184320"/>
          </a:xfrm>
          <a:prstGeom prst="rect">
            <a:avLst/>
          </a:prstGeom>
          <a:noFill/>
          <a:ln w="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p>
            <a:pPr defTabSz="914400">
              <a:lnSpc>
                <a:spcPct val="100000"/>
              </a:lnSpc>
            </a:pPr>
            <a:r>
              <a:rPr lang="en-US" sz="600" b="0" u="none" strike="noStrike">
                <a:solidFill>
                  <a:schemeClr val="lt2"/>
                </a:solidFill>
                <a:effectLst/>
                <a:uFillTx/>
                <a:latin typeface="Amazon Ember Display"/>
              </a:rPr>
              <a:t>© 2025, Amazon Web Services, Inc. or its affiliates. All rights reserved. Amazon Confidential and Trademark.</a:t>
            </a:r>
            <a:endParaRPr lang="en-US" sz="600" b="0" u="none" strike="noStrike">
              <a:solidFill>
                <a:srgbClr val="FFFFFF"/>
              </a:solidFill>
              <a:effectLst/>
              <a:uFillTx/>
              <a:latin typeface="Arial"/>
            </a:endParaRPr>
          </a:p>
        </p:txBody>
      </p:sp>
      <p:sp>
        <p:nvSpPr>
          <p:cNvPr id="985" name="Slide Number Placeholder 5"/>
          <p:cNvSpPr/>
          <p:nvPr/>
        </p:nvSpPr>
        <p:spPr>
          <a:xfrm>
            <a:off x="8929080" y="6289560"/>
            <a:ext cx="2742840" cy="364680"/>
          </a:xfrm>
          <a:prstGeom prst="rect">
            <a:avLst/>
          </a:prstGeom>
          <a:noFill/>
          <a:ln w="0">
            <a:noFill/>
          </a:ln>
        </p:spPr>
        <p:style>
          <a:lnRef idx="0">
            <a:scrgbClr r="0" g="0" b="0"/>
          </a:lnRef>
          <a:fillRef idx="0">
            <a:scrgbClr r="0" g="0" b="0"/>
          </a:fillRef>
          <a:effectRef idx="0">
            <a:scrgbClr r="0" g="0" b="0"/>
          </a:effectRef>
          <a:fontRef idx="minor"/>
        </p:style>
        <p:txBody>
          <a:bodyPr anchor="ctr">
            <a:noAutofit/>
          </a:bodyPr>
          <a:lstStyle/>
          <a:p>
            <a:pPr algn="r" defTabSz="914400">
              <a:lnSpc>
                <a:spcPct val="100000"/>
              </a:lnSpc>
            </a:pPr>
            <a:fld id="{4CE32568-03DB-4DBE-AE89-0E8E2DD8B1C3}" type="slidenum">
              <a:rPr lang="en-US" sz="900" b="0" u="none" strike="noStrike">
                <a:solidFill>
                  <a:schemeClr val="lt2"/>
                </a:solidFill>
                <a:effectLst/>
                <a:uFillTx/>
                <a:latin typeface="Amazon Ember Display"/>
              </a:rPr>
              <a:t>‹#›</a:t>
            </a:fld>
            <a:endParaRPr lang="en-US" sz="900" b="0" u="none" strike="noStrike">
              <a:solidFill>
                <a:srgbClr val="FFFFFF"/>
              </a:solidFill>
              <a:effectLst/>
              <a:uFillTx/>
              <a:latin typeface="Arial"/>
            </a:endParaRPr>
          </a:p>
        </p:txBody>
      </p:sp>
      <p:pic>
        <p:nvPicPr>
          <p:cNvPr id="986" name="Picture 11"/>
          <p:cNvPicPr/>
          <p:nvPr/>
        </p:nvPicPr>
        <p:blipFill>
          <a:blip r:embed="rId3"/>
          <a:stretch/>
        </p:blipFill>
        <p:spPr>
          <a:xfrm>
            <a:off x="0" y="0"/>
            <a:ext cx="12191760" cy="6857640"/>
          </a:xfrm>
          <a:prstGeom prst="rect">
            <a:avLst/>
          </a:prstGeom>
          <a:noFill/>
          <a:ln w="0">
            <a:noFill/>
          </a:ln>
        </p:spPr>
      </p:pic>
      <p:sp>
        <p:nvSpPr>
          <p:cNvPr id="987" name="PlaceHolder 1"/>
          <p:cNvSpPr>
            <a:spLocks noGrp="1"/>
          </p:cNvSpPr>
          <p:nvPr>
            <p:ph type="body"/>
          </p:nvPr>
        </p:nvSpPr>
        <p:spPr>
          <a:xfrm>
            <a:off x="672840" y="331920"/>
            <a:ext cx="6476760" cy="230400"/>
          </a:xfrm>
          <a:prstGeom prst="rect">
            <a:avLst/>
          </a:prstGeom>
          <a:noFill/>
          <a:ln w="0">
            <a:noFill/>
          </a:ln>
        </p:spPr>
        <p:txBody>
          <a:bodyPr lIns="0" tIns="45720" rIns="0" bIns="45720" anchor="t">
            <a:noAutofit/>
          </a:bodyPr>
          <a:lstStyle/>
          <a:p>
            <a:pPr indent="0" defTabSz="914400">
              <a:lnSpc>
                <a:spcPct val="90000"/>
              </a:lnSpc>
              <a:spcBef>
                <a:spcPts val="1001"/>
              </a:spcBef>
              <a:buNone/>
              <a:tabLst>
                <a:tab pos="0" algn="l"/>
              </a:tabLst>
            </a:pPr>
            <a:r>
              <a:rPr lang="en-US" sz="1000" b="0" u="none" strike="noStrike" cap="all" spc="201">
                <a:solidFill>
                  <a:schemeClr val="lt2"/>
                </a:solidFill>
                <a:effectLst/>
                <a:uFillTx/>
                <a:latin typeface="Amazon Ember Mono"/>
                <a:ea typeface="Amazon Ember Mono"/>
              </a:rPr>
              <a:t>Enter session ID if required</a:t>
            </a:r>
            <a:endParaRPr lang="en-US" sz="1000" b="0" u="none" strike="noStrike">
              <a:solidFill>
                <a:schemeClr val="lt1"/>
              </a:solidFill>
              <a:effectLst/>
              <a:uFillTx/>
              <a:latin typeface="Amazon Ember Display"/>
            </a:endParaRPr>
          </a:p>
        </p:txBody>
      </p:sp>
      <p:sp>
        <p:nvSpPr>
          <p:cNvPr id="988" name="PlaceHolder 2"/>
          <p:cNvSpPr>
            <a:spLocks noGrp="1"/>
          </p:cNvSpPr>
          <p:nvPr>
            <p:ph type="body"/>
          </p:nvPr>
        </p:nvSpPr>
        <p:spPr>
          <a:xfrm>
            <a:off x="609480" y="5262120"/>
            <a:ext cx="3796920" cy="369000"/>
          </a:xfrm>
          <a:prstGeom prst="rect">
            <a:avLst/>
          </a:prstGeom>
          <a:noFill/>
          <a:ln w="0">
            <a:noFill/>
          </a:ln>
        </p:spPr>
        <p:txBody>
          <a:bodyPr lIns="0" tIns="45720" rIns="0" bIns="45720" anchor="t">
            <a:noAutofit/>
          </a:bodyPr>
          <a:lstStyle/>
          <a:p>
            <a:pPr indent="0" defTabSz="914400">
              <a:lnSpc>
                <a:spcPct val="90000"/>
              </a:lnSpc>
              <a:spcBef>
                <a:spcPts val="1001"/>
              </a:spcBef>
              <a:buNone/>
              <a:tabLst>
                <a:tab pos="0" algn="l"/>
              </a:tabLst>
            </a:pPr>
            <a:r>
              <a:rPr lang="en-US" sz="2000" b="0" u="none" strike="noStrike">
                <a:solidFill>
                  <a:schemeClr val="lt2"/>
                </a:solidFill>
                <a:effectLst/>
                <a:uFillTx/>
                <a:latin typeface="Amazon Ember Display"/>
                <a:ea typeface="Amazon Ember Display"/>
              </a:rPr>
              <a:t>Speaker name (pronouns)</a:t>
            </a:r>
            <a:endParaRPr lang="en-US" sz="2000" b="0" u="none" strike="noStrike">
              <a:solidFill>
                <a:schemeClr val="lt1"/>
              </a:solidFill>
              <a:effectLst/>
              <a:uFillTx/>
              <a:latin typeface="Amazon Ember Display"/>
            </a:endParaRPr>
          </a:p>
        </p:txBody>
      </p:sp>
      <p:sp>
        <p:nvSpPr>
          <p:cNvPr id="989" name="PlaceHolder 3"/>
          <p:cNvSpPr>
            <a:spLocks noGrp="1"/>
          </p:cNvSpPr>
          <p:nvPr>
            <p:ph type="body"/>
          </p:nvPr>
        </p:nvSpPr>
        <p:spPr>
          <a:xfrm>
            <a:off x="609480" y="5674680"/>
            <a:ext cx="3796920" cy="535320"/>
          </a:xfrm>
          <a:prstGeom prst="rect">
            <a:avLst/>
          </a:prstGeom>
          <a:noFill/>
          <a:ln w="0">
            <a:noFill/>
          </a:ln>
        </p:spPr>
        <p:txBody>
          <a:bodyPr lIns="0" tIns="45720" rIns="0" bIns="45720" anchor="t">
            <a:noAutofit/>
          </a:bodyPr>
          <a:lstStyle/>
          <a:p>
            <a:pPr indent="0" defTabSz="914400">
              <a:lnSpc>
                <a:spcPct val="90000"/>
              </a:lnSpc>
              <a:spcBef>
                <a:spcPts val="1001"/>
              </a:spcBef>
              <a:spcAft>
                <a:spcPts val="300"/>
              </a:spcAft>
              <a:buNone/>
              <a:tabLst>
                <a:tab pos="0" algn="l"/>
              </a:tabLst>
            </a:pPr>
            <a:r>
              <a:rPr lang="en-US" sz="1600" b="0" u="none" strike="noStrike">
                <a:solidFill>
                  <a:schemeClr val="lt2"/>
                </a:solidFill>
                <a:effectLst/>
                <a:uFillTx/>
                <a:latin typeface="Amazon Ember Display"/>
                <a:ea typeface="Amazon Ember Display"/>
              </a:rPr>
              <a:t>Speaker job title</a:t>
            </a:r>
            <a:br>
              <a:rPr sz="1600"/>
            </a:br>
            <a:r>
              <a:rPr lang="en-US" sz="1600" b="0" u="none" strike="noStrike">
                <a:solidFill>
                  <a:schemeClr val="lt2"/>
                </a:solidFill>
                <a:effectLst/>
                <a:uFillTx/>
                <a:latin typeface="Amazon Ember Display"/>
                <a:ea typeface="Amazon Ember Display"/>
              </a:rPr>
              <a:t>Speaker company</a:t>
            </a:r>
            <a:endParaRPr lang="en-US" sz="1600" b="0" u="none" strike="noStrike">
              <a:solidFill>
                <a:schemeClr val="lt1"/>
              </a:solidFill>
              <a:effectLst/>
              <a:uFillTx/>
              <a:latin typeface="Amazon Ember Display"/>
            </a:endParaRPr>
          </a:p>
        </p:txBody>
      </p:sp>
      <p:sp>
        <p:nvSpPr>
          <p:cNvPr id="990" name="TextBox 7"/>
          <p:cNvSpPr/>
          <p:nvPr/>
        </p:nvSpPr>
        <p:spPr>
          <a:xfrm>
            <a:off x="504360" y="6389640"/>
            <a:ext cx="4452158" cy="183212"/>
          </a:xfrm>
          <a:prstGeom prst="rect">
            <a:avLst/>
          </a:prstGeom>
          <a:noFill/>
          <a:ln w="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p>
            <a:pPr defTabSz="914400">
              <a:lnSpc>
                <a:spcPct val="100000"/>
              </a:lnSpc>
            </a:pPr>
            <a:r>
              <a:rPr lang="en-US" sz="600" b="0" u="none" strike="noStrike" dirty="0">
                <a:solidFill>
                  <a:schemeClr val="lt2"/>
                </a:solidFill>
                <a:effectLst/>
                <a:uFillTx/>
                <a:latin typeface="Amazon Ember Display"/>
              </a:rPr>
              <a:t>© </a:t>
            </a:r>
            <a:r>
              <a:rPr lang="en-US" sz="600" b="0" u="none" strike="noStrike" dirty="0">
                <a:solidFill>
                  <a:schemeClr val="tx1"/>
                </a:solidFill>
                <a:effectLst/>
                <a:uFillTx/>
                <a:latin typeface="Amazon Ember Display"/>
              </a:rPr>
              <a:t>2026</a:t>
            </a:r>
            <a:r>
              <a:rPr lang="en-US" sz="600" b="0" u="none" strike="noStrike" dirty="0">
                <a:solidFill>
                  <a:schemeClr val="lt2"/>
                </a:solidFill>
                <a:effectLst/>
                <a:uFillTx/>
                <a:latin typeface="Amazon Ember Display"/>
              </a:rPr>
              <a:t>, Amazon Web Services, Inc. or its affiliates. All rights reserved. Amazon Confidential and Trademark.</a:t>
            </a:r>
            <a:endParaRPr lang="en-US" sz="600" b="0" u="none" strike="noStrike" dirty="0">
              <a:solidFill>
                <a:srgbClr val="FFFFFF"/>
              </a:solidFill>
              <a:effectLst/>
              <a:uFillTx/>
              <a:latin typeface="Arial"/>
            </a:endParaRPr>
          </a:p>
        </p:txBody>
      </p:sp>
      <p:sp>
        <p:nvSpPr>
          <p:cNvPr id="991" name="Rounded Rectangle 23"/>
          <p:cNvSpPr/>
          <p:nvPr/>
        </p:nvSpPr>
        <p:spPr>
          <a:xfrm>
            <a:off x="609480" y="304920"/>
            <a:ext cx="2993400" cy="288720"/>
          </a:xfrm>
          <a:prstGeom prst="roundRect">
            <a:avLst>
              <a:gd name="adj" fmla="val 16667"/>
            </a:avLst>
          </a:prstGeom>
          <a:solidFill>
            <a:schemeClr val="accent4">
              <a:lumMod val="50000"/>
            </a:schemeClr>
          </a:solidFill>
          <a:ln>
            <a:noFill/>
          </a:ln>
        </p:spPr>
        <p:style>
          <a:lnRef idx="2">
            <a:schemeClr val="accent1">
              <a:shade val="50000"/>
            </a:schemeClr>
          </a:lnRef>
          <a:fillRef idx="1">
            <a:schemeClr val="accent1"/>
          </a:fillRef>
          <a:effectRef idx="0">
            <a:schemeClr val="accent1"/>
          </a:effectRef>
          <a:fontRef idx="minor"/>
        </p:style>
        <p:txBody>
          <a:bodyPr lIns="45720" rIns="45720" bIns="45000" anchor="ctr">
            <a:noAutofit/>
          </a:bodyPr>
          <a:lstStyle/>
          <a:p>
            <a:pPr algn="ctr" defTabSz="914400">
              <a:lnSpc>
                <a:spcPct val="100000"/>
              </a:lnSpc>
            </a:pPr>
            <a:endParaRPr lang="en-US" sz="1800" b="0" u="none" strike="noStrike">
              <a:solidFill>
                <a:schemeClr val="lt1"/>
              </a:solidFill>
              <a:effectLst/>
              <a:uFillTx/>
              <a:latin typeface="Amazon Ember Display"/>
            </a:endParaRPr>
          </a:p>
        </p:txBody>
      </p:sp>
      <p:sp>
        <p:nvSpPr>
          <p:cNvPr id="992" name="PlaceHolder 4"/>
          <p:cNvSpPr>
            <a:spLocks noGrp="1"/>
          </p:cNvSpPr>
          <p:nvPr>
            <p:ph type="body"/>
          </p:nvPr>
        </p:nvSpPr>
        <p:spPr>
          <a:xfrm>
            <a:off x="672840" y="331920"/>
            <a:ext cx="6476760" cy="230400"/>
          </a:xfrm>
          <a:prstGeom prst="rect">
            <a:avLst/>
          </a:prstGeom>
          <a:noFill/>
          <a:ln w="0">
            <a:noFill/>
          </a:ln>
        </p:spPr>
        <p:txBody>
          <a:bodyPr lIns="0" tIns="45720" rIns="0" bIns="45720" anchor="t">
            <a:noAutofit/>
          </a:bodyPr>
          <a:lstStyle/>
          <a:p>
            <a:pPr indent="0" defTabSz="914400">
              <a:lnSpc>
                <a:spcPct val="90000"/>
              </a:lnSpc>
              <a:spcBef>
                <a:spcPts val="1001"/>
              </a:spcBef>
              <a:buNone/>
              <a:tabLst>
                <a:tab pos="0" algn="l"/>
              </a:tabLst>
            </a:pPr>
            <a:r>
              <a:rPr lang="en-US" sz="1000" b="0" u="none" strike="noStrike" cap="all" spc="201">
                <a:solidFill>
                  <a:schemeClr val="lt2"/>
                </a:solidFill>
                <a:effectLst/>
                <a:uFillTx/>
                <a:latin typeface="Amazon Ember Mono"/>
                <a:ea typeface="Amazon Ember Mono"/>
              </a:rPr>
              <a:t>Enter session ID if required</a:t>
            </a:r>
            <a:endParaRPr lang="en-US" sz="1000" b="0" u="none" strike="noStrike">
              <a:solidFill>
                <a:schemeClr val="lt1"/>
              </a:solidFill>
              <a:effectLst/>
              <a:uFillTx/>
              <a:latin typeface="Amazon Ember Display"/>
            </a:endParaRPr>
          </a:p>
        </p:txBody>
      </p:sp>
      <p:sp>
        <p:nvSpPr>
          <p:cNvPr id="993" name="PlaceHolder 5"/>
          <p:cNvSpPr>
            <a:spLocks noGrp="1"/>
          </p:cNvSpPr>
          <p:nvPr>
            <p:ph type="title"/>
          </p:nvPr>
        </p:nvSpPr>
        <p:spPr>
          <a:xfrm>
            <a:off x="489240" y="928440"/>
            <a:ext cx="6460560" cy="923040"/>
          </a:xfrm>
          <a:prstGeom prst="rect">
            <a:avLst/>
          </a:prstGeom>
          <a:noFill/>
          <a:ln w="0">
            <a:noFill/>
          </a:ln>
        </p:spPr>
        <p:txBody>
          <a:bodyPr lIns="91440" tIns="45720" rIns="91440" bIns="45720" anchor="t">
            <a:noAutofit/>
          </a:bodyPr>
          <a:lstStyle/>
          <a:p>
            <a:pPr indent="0" defTabSz="914400">
              <a:lnSpc>
                <a:spcPct val="90000"/>
              </a:lnSpc>
              <a:buNone/>
            </a:pPr>
            <a:r>
              <a:rPr lang="en-US" sz="6000" b="0" u="none" strike="noStrike">
                <a:solidFill>
                  <a:schemeClr val="lt2"/>
                </a:solidFill>
                <a:effectLst/>
                <a:uFillTx/>
                <a:latin typeface="Amazon Ember Display"/>
                <a:ea typeface="Amazon Ember Display"/>
              </a:rPr>
              <a:t>Enter title</a:t>
            </a:r>
            <a:endParaRPr lang="en-US" sz="6000" b="0" u="none" strike="noStrike">
              <a:solidFill>
                <a:schemeClr val="lt1"/>
              </a:solidFill>
              <a:effectLst/>
              <a:uFillTx/>
              <a:latin typeface="Calibri"/>
            </a:endParaRPr>
          </a:p>
        </p:txBody>
      </p:sp>
      <p:pic>
        <p:nvPicPr>
          <p:cNvPr id="994" name="Picture 12"/>
          <p:cNvPicPr/>
          <p:nvPr/>
        </p:nvPicPr>
        <p:blipFill>
          <a:blip r:embed="rId2"/>
          <a:stretch/>
        </p:blipFill>
        <p:spPr>
          <a:xfrm>
            <a:off x="11005560" y="5759640"/>
            <a:ext cx="739800" cy="442440"/>
          </a:xfrm>
          <a:prstGeom prst="rect">
            <a:avLst/>
          </a:prstGeom>
          <a:noFill/>
          <a:ln w="0">
            <a:noFill/>
          </a:ln>
        </p:spPr>
      </p:pic>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blank" preserve="1">
  <p:cSld name="Default 48">
    <p:bg>
      <p:bgPr>
        <a:solidFill>
          <a:schemeClr val="dk1">
            <a:lumMod val="85000"/>
            <a:lumOff val="15000"/>
          </a:schemeClr>
        </a:solidFill>
        <a:effectLst/>
      </p:bgPr>
    </p:bg>
    <p:spTree>
      <p:nvGrpSpPr>
        <p:cNvPr id="1" name=""/>
        <p:cNvGrpSpPr/>
        <p:nvPr/>
      </p:nvGrpSpPr>
      <p:grpSpPr>
        <a:xfrm>
          <a:off x="0" y="0"/>
          <a:ext cx="0" cy="0"/>
          <a:chOff x="0" y="0"/>
          <a:chExt cx="0" cy="0"/>
        </a:xfrm>
      </p:grpSpPr>
      <p:pic>
        <p:nvPicPr>
          <p:cNvPr id="995" name="Picture 14"/>
          <p:cNvPicPr/>
          <p:nvPr/>
        </p:nvPicPr>
        <p:blipFill>
          <a:blip r:embed="rId2"/>
          <a:stretch/>
        </p:blipFill>
        <p:spPr>
          <a:xfrm>
            <a:off x="595440" y="6338160"/>
            <a:ext cx="365400" cy="218520"/>
          </a:xfrm>
          <a:prstGeom prst="rect">
            <a:avLst/>
          </a:prstGeom>
          <a:noFill/>
          <a:ln w="0">
            <a:noFill/>
          </a:ln>
        </p:spPr>
      </p:pic>
      <p:sp>
        <p:nvSpPr>
          <p:cNvPr id="996" name="TextBox 10"/>
          <p:cNvSpPr/>
          <p:nvPr/>
        </p:nvSpPr>
        <p:spPr>
          <a:xfrm>
            <a:off x="1141200" y="6389640"/>
            <a:ext cx="4452158" cy="183212"/>
          </a:xfrm>
          <a:prstGeom prst="rect">
            <a:avLst/>
          </a:prstGeom>
          <a:noFill/>
          <a:ln w="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p>
            <a:pPr defTabSz="914400">
              <a:lnSpc>
                <a:spcPct val="100000"/>
              </a:lnSpc>
            </a:pPr>
            <a:r>
              <a:rPr lang="en-US" sz="600" b="0" u="none" strike="noStrike" dirty="0">
                <a:solidFill>
                  <a:schemeClr val="lt2"/>
                </a:solidFill>
                <a:effectLst/>
                <a:uFillTx/>
                <a:latin typeface="Amazon Ember Display"/>
              </a:rPr>
              <a:t>© </a:t>
            </a:r>
            <a:r>
              <a:rPr lang="en-US" sz="600" b="0" u="none" strike="noStrike" dirty="0">
                <a:solidFill>
                  <a:schemeClr val="tx1"/>
                </a:solidFill>
                <a:effectLst/>
                <a:uFillTx/>
                <a:latin typeface="Amazon Ember Display"/>
              </a:rPr>
              <a:t>2026</a:t>
            </a:r>
            <a:r>
              <a:rPr lang="en-US" sz="600" b="0" u="none" strike="noStrike" dirty="0">
                <a:solidFill>
                  <a:schemeClr val="lt2"/>
                </a:solidFill>
                <a:effectLst/>
                <a:uFillTx/>
                <a:latin typeface="Amazon Ember Display"/>
              </a:rPr>
              <a:t>, Amazon Web Services, Inc. or its affiliates. All rights reserved. Amazon Confidential and Trademark.</a:t>
            </a:r>
            <a:endParaRPr lang="en-US" sz="600" b="0" u="none" strike="noStrike" dirty="0">
              <a:solidFill>
                <a:srgbClr val="FFFFFF"/>
              </a:solidFill>
              <a:effectLst/>
              <a:uFillTx/>
              <a:latin typeface="Arial"/>
            </a:endParaRPr>
          </a:p>
        </p:txBody>
      </p:sp>
      <p:sp>
        <p:nvSpPr>
          <p:cNvPr id="997" name="Slide Number Placeholder 5"/>
          <p:cNvSpPr/>
          <p:nvPr/>
        </p:nvSpPr>
        <p:spPr>
          <a:xfrm>
            <a:off x="8929080" y="6289560"/>
            <a:ext cx="2742840" cy="364680"/>
          </a:xfrm>
          <a:prstGeom prst="rect">
            <a:avLst/>
          </a:prstGeom>
          <a:noFill/>
          <a:ln w="0">
            <a:noFill/>
          </a:ln>
        </p:spPr>
        <p:style>
          <a:lnRef idx="0">
            <a:scrgbClr r="0" g="0" b="0"/>
          </a:lnRef>
          <a:fillRef idx="0">
            <a:scrgbClr r="0" g="0" b="0"/>
          </a:fillRef>
          <a:effectRef idx="0">
            <a:scrgbClr r="0" g="0" b="0"/>
          </a:effectRef>
          <a:fontRef idx="minor"/>
        </p:style>
        <p:txBody>
          <a:bodyPr anchor="ctr">
            <a:noAutofit/>
          </a:bodyPr>
          <a:lstStyle/>
          <a:p>
            <a:pPr algn="r" defTabSz="914400">
              <a:lnSpc>
                <a:spcPct val="100000"/>
              </a:lnSpc>
            </a:pPr>
            <a:fld id="{2993CCCF-DF46-430F-B5E5-D23C450E3C1B}" type="slidenum">
              <a:rPr lang="en-US" sz="900" b="0" u="none" strike="noStrike">
                <a:solidFill>
                  <a:schemeClr val="lt2"/>
                </a:solidFill>
                <a:effectLst/>
                <a:uFillTx/>
                <a:latin typeface="Amazon Ember Display"/>
              </a:rPr>
              <a:t>‹#›</a:t>
            </a:fld>
            <a:endParaRPr lang="en-US" sz="900" b="0" u="none" strike="noStrike">
              <a:solidFill>
                <a:srgbClr val="FFFFFF"/>
              </a:solidFill>
              <a:effectLst/>
              <a:uFillTx/>
              <a:latin typeface="Arial"/>
            </a:endParaRPr>
          </a:p>
        </p:txBody>
      </p:sp>
      <p:pic>
        <p:nvPicPr>
          <p:cNvPr id="998" name="Picture 10"/>
          <p:cNvPicPr/>
          <p:nvPr/>
        </p:nvPicPr>
        <p:blipFill>
          <a:blip r:embed="rId3"/>
          <a:srcRect r="97717"/>
          <a:stretch/>
        </p:blipFill>
        <p:spPr>
          <a:xfrm>
            <a:off x="0" y="0"/>
            <a:ext cx="277920" cy="6857640"/>
          </a:xfrm>
          <a:prstGeom prst="rect">
            <a:avLst/>
          </a:prstGeom>
          <a:noFill/>
          <a:ln w="0">
            <a:noFill/>
          </a:ln>
        </p:spPr>
      </p:pic>
      <p:sp>
        <p:nvSpPr>
          <p:cNvPr id="999" name="PlaceHolder 1"/>
          <p:cNvSpPr>
            <a:spLocks noGrp="1"/>
          </p:cNvSpPr>
          <p:nvPr>
            <p:ph type="title"/>
          </p:nvPr>
        </p:nvSpPr>
        <p:spPr>
          <a:xfrm>
            <a:off x="525240" y="914400"/>
            <a:ext cx="10972440" cy="590400"/>
          </a:xfrm>
          <a:prstGeom prst="rect">
            <a:avLst/>
          </a:prstGeom>
          <a:noFill/>
          <a:ln w="0">
            <a:noFill/>
          </a:ln>
        </p:spPr>
        <p:txBody>
          <a:bodyPr lIns="91440" tIns="45720" rIns="91440" bIns="45720" anchor="ctr">
            <a:noAutofit/>
          </a:bodyPr>
          <a:lstStyle/>
          <a:p>
            <a:pPr indent="0" defTabSz="914400">
              <a:lnSpc>
                <a:spcPct val="90000"/>
              </a:lnSpc>
              <a:buNone/>
            </a:pPr>
            <a:r>
              <a:rPr lang="en-US" sz="3600" b="0" u="none" strike="noStrike">
                <a:solidFill>
                  <a:schemeClr val="lt1"/>
                </a:solidFill>
                <a:effectLst/>
                <a:uFillTx/>
                <a:latin typeface="Amazon Ember Display"/>
                <a:ea typeface="Amazon Ember Display"/>
              </a:rPr>
              <a:t>Agenda layout</a:t>
            </a:r>
            <a:endParaRPr lang="en-US" sz="3600" b="0" u="none" strike="noStrike">
              <a:solidFill>
                <a:schemeClr val="lt1"/>
              </a:solidFill>
              <a:effectLst/>
              <a:uFillTx/>
              <a:latin typeface="Calibri"/>
            </a:endParaRPr>
          </a:p>
        </p:txBody>
      </p:sp>
      <p:sp>
        <p:nvSpPr>
          <p:cNvPr id="1000" name="PlaceHolder 2"/>
          <p:cNvSpPr>
            <a:spLocks noGrp="1"/>
          </p:cNvSpPr>
          <p:nvPr>
            <p:ph type="body"/>
          </p:nvPr>
        </p:nvSpPr>
        <p:spPr>
          <a:xfrm>
            <a:off x="609480" y="1714680"/>
            <a:ext cx="10972440" cy="3549240"/>
          </a:xfrm>
          <a:prstGeom prst="rect">
            <a:avLst/>
          </a:prstGeom>
          <a:noFill/>
          <a:ln w="0">
            <a:noFill/>
          </a:ln>
        </p:spPr>
        <p:txBody>
          <a:bodyPr lIns="0" tIns="45720" rIns="0" bIns="45720" anchor="t">
            <a:noAutofit/>
          </a:bodyPr>
          <a:lstStyle/>
          <a:p>
            <a:pPr indent="0" defTabSz="914400">
              <a:lnSpc>
                <a:spcPct val="90000"/>
              </a:lnSpc>
              <a:spcBef>
                <a:spcPts val="1001"/>
              </a:spcBef>
              <a:spcAft>
                <a:spcPts val="2999"/>
              </a:spcAft>
              <a:buNone/>
              <a:tabLst>
                <a:tab pos="0" algn="l"/>
              </a:tabLst>
            </a:pPr>
            <a:r>
              <a:rPr lang="en-US" sz="2400" b="0" u="none" strike="noStrike">
                <a:solidFill>
                  <a:schemeClr val="lt1"/>
                </a:solidFill>
                <a:effectLst/>
                <a:uFillTx/>
                <a:latin typeface="Amazon Ember Display"/>
                <a:ea typeface="Amazon Ember Display"/>
              </a:rPr>
              <a:t>Enter high-level agenda items</a:t>
            </a:r>
            <a:endParaRPr lang="en-US" sz="2400" b="0" u="none" strike="noStrike">
              <a:solidFill>
                <a:schemeClr val="lt1"/>
              </a:solidFill>
              <a:effectLst/>
              <a:uFillTx/>
              <a:latin typeface="Amazon Ember Display"/>
            </a:endParaRPr>
          </a:p>
          <a:p>
            <a:pPr indent="0" defTabSz="914400">
              <a:lnSpc>
                <a:spcPct val="90000"/>
              </a:lnSpc>
              <a:spcBef>
                <a:spcPts val="499"/>
              </a:spcBef>
              <a:spcAft>
                <a:spcPts val="2999"/>
              </a:spcAft>
              <a:buNone/>
              <a:tabLst>
                <a:tab pos="0" algn="l"/>
              </a:tabLst>
            </a:pPr>
            <a:r>
              <a:rPr lang="en-US" sz="2400" b="0" u="none" strike="noStrike">
                <a:solidFill>
                  <a:schemeClr val="lt1"/>
                </a:solidFill>
                <a:effectLst/>
                <a:uFillTx/>
                <a:latin typeface="Amazon Ember Display"/>
                <a:ea typeface="Amazon Ember Display"/>
              </a:rPr>
              <a:t>Second level</a:t>
            </a:r>
            <a:endParaRPr lang="en-US" sz="2400" b="0" u="none" strike="noStrike">
              <a:solidFill>
                <a:schemeClr val="lt1"/>
              </a:solidFill>
              <a:effectLst/>
              <a:uFillTx/>
              <a:latin typeface="Amazon Ember Display"/>
            </a:endParaRPr>
          </a:p>
          <a:p>
            <a:pPr indent="0" defTabSz="914400">
              <a:lnSpc>
                <a:spcPct val="90000"/>
              </a:lnSpc>
              <a:spcBef>
                <a:spcPts val="499"/>
              </a:spcBef>
              <a:spcAft>
                <a:spcPts val="2999"/>
              </a:spcAft>
              <a:buNone/>
              <a:tabLst>
                <a:tab pos="0" algn="l"/>
              </a:tabLst>
            </a:pPr>
            <a:r>
              <a:rPr lang="en-US" sz="2400" b="0" u="none" strike="noStrike">
                <a:solidFill>
                  <a:schemeClr val="lt1"/>
                </a:solidFill>
                <a:effectLst/>
                <a:uFillTx/>
                <a:latin typeface="Amazon Ember Display"/>
                <a:ea typeface="Amazon Ember Display"/>
              </a:rPr>
              <a:t>Third level</a:t>
            </a:r>
            <a:endParaRPr lang="en-US" sz="2400" b="0" u="none" strike="noStrike">
              <a:solidFill>
                <a:schemeClr val="lt1"/>
              </a:solidFill>
              <a:effectLst/>
              <a:uFillTx/>
              <a:latin typeface="Amazon Ember Display"/>
            </a:endParaRPr>
          </a:p>
          <a:p>
            <a:pPr indent="0" defTabSz="914400">
              <a:lnSpc>
                <a:spcPct val="90000"/>
              </a:lnSpc>
              <a:spcBef>
                <a:spcPts val="499"/>
              </a:spcBef>
              <a:spcAft>
                <a:spcPts val="2999"/>
              </a:spcAft>
              <a:buNone/>
              <a:tabLst>
                <a:tab pos="0" algn="l"/>
              </a:tabLst>
            </a:pPr>
            <a:r>
              <a:rPr lang="en-US" sz="2400" b="0" u="none" strike="noStrike">
                <a:solidFill>
                  <a:schemeClr val="lt1"/>
                </a:solidFill>
                <a:effectLst/>
                <a:uFillTx/>
                <a:latin typeface="Amazon Ember Display"/>
                <a:ea typeface="Amazon Ember Display"/>
              </a:rPr>
              <a:t>Fourth level</a:t>
            </a:r>
            <a:endParaRPr lang="en-US" sz="2400" b="0" u="none" strike="noStrike">
              <a:solidFill>
                <a:schemeClr val="lt1"/>
              </a:solidFill>
              <a:effectLst/>
              <a:uFillTx/>
              <a:latin typeface="Amazon Ember Display"/>
            </a:endParaRPr>
          </a:p>
          <a:p>
            <a:pPr indent="0" defTabSz="914400">
              <a:lnSpc>
                <a:spcPct val="90000"/>
              </a:lnSpc>
              <a:spcBef>
                <a:spcPts val="499"/>
              </a:spcBef>
              <a:spcAft>
                <a:spcPts val="2999"/>
              </a:spcAft>
              <a:buNone/>
              <a:tabLst>
                <a:tab pos="0" algn="l"/>
              </a:tabLst>
            </a:pPr>
            <a:r>
              <a:rPr lang="en-US" sz="2400" b="0" u="none" strike="noStrike">
                <a:solidFill>
                  <a:schemeClr val="lt1"/>
                </a:solidFill>
                <a:effectLst/>
                <a:uFillTx/>
                <a:latin typeface="Amazon Ember Display"/>
                <a:ea typeface="Amazon Ember Display"/>
              </a:rPr>
              <a:t>Fifth level</a:t>
            </a:r>
            <a:endParaRPr lang="en-US" sz="2400" b="0" u="none" strike="noStrike">
              <a:solidFill>
                <a:schemeClr val="lt1"/>
              </a:solidFill>
              <a:effectLst/>
              <a:uFillTx/>
              <a:latin typeface="Amazon Ember Display"/>
            </a:endParaRPr>
          </a:p>
        </p:txBody>
      </p:sp>
      <p:sp>
        <p:nvSpPr>
          <p:cNvPr id="1001" name="PlaceHolder 3"/>
          <p:cNvSpPr>
            <a:spLocks noGrp="1"/>
          </p:cNvSpPr>
          <p:nvPr>
            <p:ph type="dt" idx="223"/>
          </p:nvPr>
        </p:nvSpPr>
        <p:spPr>
          <a:xfrm>
            <a:off x="838080" y="6953400"/>
            <a:ext cx="2742840" cy="364680"/>
          </a:xfrm>
          <a:prstGeom prst="rect">
            <a:avLst/>
          </a:prstGeom>
          <a:noFill/>
          <a:ln w="0">
            <a:noFill/>
          </a:ln>
        </p:spPr>
        <p:txBody>
          <a:bodyPr lIns="91440" tIns="45720" rIns="91440" bIns="45720" anchor="ctr">
            <a:noAutofit/>
          </a:bodyPr>
          <a:lstStyle>
            <a:lvl1pPr indent="0" defTabSz="914400">
              <a:lnSpc>
                <a:spcPct val="100000"/>
              </a:lnSpc>
              <a:buNone/>
              <a:defRPr lang="en-US" sz="900" b="0" u="none" strike="noStrike">
                <a:solidFill>
                  <a:schemeClr val="lt1">
                    <a:tint val="75000"/>
                  </a:schemeClr>
                </a:solidFill>
                <a:effectLst/>
                <a:uFillTx/>
                <a:latin typeface="Amazon Ember Display"/>
              </a:defRPr>
            </a:lvl1pPr>
          </a:lstStyle>
          <a:p>
            <a:pPr indent="0" defTabSz="914400">
              <a:lnSpc>
                <a:spcPct val="100000"/>
              </a:lnSpc>
              <a:buNone/>
            </a:pPr>
            <a:r>
              <a:rPr lang="en-US" sz="900" b="0" u="none" strike="noStrike">
                <a:solidFill>
                  <a:schemeClr val="lt1">
                    <a:tint val="75000"/>
                  </a:schemeClr>
                </a:solidFill>
                <a:effectLst/>
                <a:uFillTx/>
                <a:latin typeface="Amazon Ember Display"/>
              </a:rPr>
              <a:t>&lt;date/time&gt;</a:t>
            </a:r>
            <a:endParaRPr lang="en-US" sz="900" b="0" u="none" strike="noStrike">
              <a:solidFill>
                <a:srgbClr val="FFFFFF"/>
              </a:solidFill>
              <a:effectLst/>
              <a:uFillTx/>
              <a:latin typeface="Times New Roman"/>
            </a:endParaRPr>
          </a:p>
        </p:txBody>
      </p:sp>
      <p:sp>
        <p:nvSpPr>
          <p:cNvPr id="1002" name="PlaceHolder 4"/>
          <p:cNvSpPr>
            <a:spLocks noGrp="1"/>
          </p:cNvSpPr>
          <p:nvPr>
            <p:ph type="ftr" idx="224"/>
          </p:nvPr>
        </p:nvSpPr>
        <p:spPr>
          <a:xfrm>
            <a:off x="4038480" y="6953400"/>
            <a:ext cx="4114440" cy="364680"/>
          </a:xfrm>
          <a:prstGeom prst="rect">
            <a:avLst/>
          </a:prstGeom>
          <a:noFill/>
          <a:ln w="0">
            <a:noFill/>
          </a:ln>
        </p:spPr>
        <p:txBody>
          <a:bodyPr lIns="91440" tIns="45720" rIns="91440" bIns="45720" anchor="ctr">
            <a:noAutofit/>
          </a:bodyPr>
          <a:lstStyle>
            <a:lvl1pPr indent="0" algn="ctr">
              <a:buNone/>
              <a:defRPr lang="en-US" sz="1400" b="0" u="none" strike="noStrike">
                <a:solidFill>
                  <a:srgbClr val="FFFFFF"/>
                </a:solidFill>
                <a:effectLst/>
                <a:uFillTx/>
                <a:latin typeface="Times New Roman"/>
              </a:defRPr>
            </a:lvl1pPr>
          </a:lstStyle>
          <a:p>
            <a:pPr indent="0" algn="ctr">
              <a:buNone/>
            </a:pPr>
            <a:r>
              <a:rPr lang="en-US" sz="1400" b="0" u="none" strike="noStrike">
                <a:solidFill>
                  <a:srgbClr val="FFFFFF"/>
                </a:solidFill>
                <a:effectLst/>
                <a:uFillTx/>
                <a:latin typeface="Times New Roman"/>
              </a:rPr>
              <a:t>&lt;footer&gt;</a:t>
            </a:r>
          </a:p>
        </p:txBody>
      </p:sp>
      <p:sp>
        <p:nvSpPr>
          <p:cNvPr id="1003" name="PlaceHolder 5"/>
          <p:cNvSpPr>
            <a:spLocks noGrp="1"/>
          </p:cNvSpPr>
          <p:nvPr>
            <p:ph type="sldNum" idx="225"/>
          </p:nvPr>
        </p:nvSpPr>
        <p:spPr>
          <a:xfrm>
            <a:off x="8929080" y="6289560"/>
            <a:ext cx="2742840" cy="364680"/>
          </a:xfrm>
          <a:prstGeom prst="rect">
            <a:avLst/>
          </a:prstGeom>
          <a:noFill/>
          <a:ln w="0">
            <a:noFill/>
          </a:ln>
        </p:spPr>
        <p:txBody>
          <a:bodyPr lIns="91440" tIns="45720" rIns="91440" bIns="45720" anchor="ctr">
            <a:noAutofit/>
          </a:bodyPr>
          <a:lstStyle>
            <a:lvl1pPr indent="0" algn="r" defTabSz="914400">
              <a:lnSpc>
                <a:spcPct val="100000"/>
              </a:lnSpc>
              <a:buNone/>
              <a:defRPr lang="en-US" sz="900" b="0" u="none" strike="noStrike">
                <a:solidFill>
                  <a:schemeClr val="lt2"/>
                </a:solidFill>
                <a:effectLst/>
                <a:uFillTx/>
                <a:latin typeface="Amazon Ember Display"/>
              </a:defRPr>
            </a:lvl1pPr>
          </a:lstStyle>
          <a:p>
            <a:pPr indent="0" algn="r" defTabSz="914400">
              <a:lnSpc>
                <a:spcPct val="100000"/>
              </a:lnSpc>
              <a:buNone/>
            </a:pPr>
            <a:fld id="{6CAD3159-22C3-47F2-AB85-AC0973682E35}" type="slidenum">
              <a:rPr lang="en-US" sz="900" b="0" u="none" strike="noStrike">
                <a:solidFill>
                  <a:schemeClr val="lt2"/>
                </a:solidFill>
                <a:effectLst/>
                <a:uFillTx/>
                <a:latin typeface="Amazon Ember Display"/>
              </a:rPr>
              <a:t>‹#›</a:t>
            </a:fld>
            <a:endParaRPr lang="en-US" sz="900" b="0" u="none" strike="noStrike">
              <a:solidFill>
                <a:srgbClr val="FFFFFF"/>
              </a:solidFill>
              <a:effectLst/>
              <a:uFillTx/>
              <a:latin typeface="Times New Roman"/>
            </a:endParaRP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blank" preserve="1">
  <p:cSld name="Default 49">
    <p:bg>
      <p:bgPr>
        <a:solidFill>
          <a:schemeClr val="dk1">
            <a:lumMod val="85000"/>
            <a:lumOff val="15000"/>
          </a:schemeClr>
        </a:solidFill>
        <a:effectLst/>
      </p:bgPr>
    </p:bg>
    <p:spTree>
      <p:nvGrpSpPr>
        <p:cNvPr id="1" name=""/>
        <p:cNvGrpSpPr/>
        <p:nvPr/>
      </p:nvGrpSpPr>
      <p:grpSpPr>
        <a:xfrm>
          <a:off x="0" y="0"/>
          <a:ext cx="0" cy="0"/>
          <a:chOff x="0" y="0"/>
          <a:chExt cx="0" cy="0"/>
        </a:xfrm>
      </p:grpSpPr>
      <p:pic>
        <p:nvPicPr>
          <p:cNvPr id="1004" name="Picture 14"/>
          <p:cNvPicPr/>
          <p:nvPr/>
        </p:nvPicPr>
        <p:blipFill>
          <a:blip r:embed="rId2"/>
          <a:stretch/>
        </p:blipFill>
        <p:spPr>
          <a:xfrm>
            <a:off x="595440" y="6338160"/>
            <a:ext cx="365400" cy="218520"/>
          </a:xfrm>
          <a:prstGeom prst="rect">
            <a:avLst/>
          </a:prstGeom>
          <a:noFill/>
          <a:ln w="0">
            <a:noFill/>
          </a:ln>
        </p:spPr>
      </p:pic>
      <p:sp>
        <p:nvSpPr>
          <p:cNvPr id="1005" name="TextBox 10"/>
          <p:cNvSpPr/>
          <p:nvPr/>
        </p:nvSpPr>
        <p:spPr>
          <a:xfrm>
            <a:off x="1141200" y="6389640"/>
            <a:ext cx="3936960" cy="184320"/>
          </a:xfrm>
          <a:prstGeom prst="rect">
            <a:avLst/>
          </a:prstGeom>
          <a:noFill/>
          <a:ln w="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p>
            <a:pPr defTabSz="914400">
              <a:lnSpc>
                <a:spcPct val="100000"/>
              </a:lnSpc>
            </a:pPr>
            <a:r>
              <a:rPr lang="en-US" sz="600" b="0" u="none" strike="noStrike">
                <a:solidFill>
                  <a:schemeClr val="lt2"/>
                </a:solidFill>
                <a:effectLst/>
                <a:uFillTx/>
                <a:latin typeface="Amazon Ember Display"/>
              </a:rPr>
              <a:t>© 2025, Amazon Web Services, Inc. or its affiliates. All rights reserved. Amazon Confidential and Trademark.</a:t>
            </a:r>
            <a:endParaRPr lang="en-US" sz="600" b="0" u="none" strike="noStrike">
              <a:solidFill>
                <a:srgbClr val="FFFFFF"/>
              </a:solidFill>
              <a:effectLst/>
              <a:uFillTx/>
              <a:latin typeface="Arial"/>
            </a:endParaRPr>
          </a:p>
        </p:txBody>
      </p:sp>
      <p:sp>
        <p:nvSpPr>
          <p:cNvPr id="1006" name="Slide Number Placeholder 5"/>
          <p:cNvSpPr/>
          <p:nvPr/>
        </p:nvSpPr>
        <p:spPr>
          <a:xfrm>
            <a:off x="8929080" y="6289560"/>
            <a:ext cx="2742840" cy="364680"/>
          </a:xfrm>
          <a:prstGeom prst="rect">
            <a:avLst/>
          </a:prstGeom>
          <a:noFill/>
          <a:ln w="0">
            <a:noFill/>
          </a:ln>
        </p:spPr>
        <p:style>
          <a:lnRef idx="0">
            <a:scrgbClr r="0" g="0" b="0"/>
          </a:lnRef>
          <a:fillRef idx="0">
            <a:scrgbClr r="0" g="0" b="0"/>
          </a:fillRef>
          <a:effectRef idx="0">
            <a:scrgbClr r="0" g="0" b="0"/>
          </a:effectRef>
          <a:fontRef idx="minor"/>
        </p:style>
        <p:txBody>
          <a:bodyPr anchor="ctr">
            <a:noAutofit/>
          </a:bodyPr>
          <a:lstStyle/>
          <a:p>
            <a:pPr algn="r" defTabSz="914400">
              <a:lnSpc>
                <a:spcPct val="100000"/>
              </a:lnSpc>
            </a:pPr>
            <a:fld id="{D8C3BCA0-ACFB-40A6-B4BB-AD7C57D45C15}" type="slidenum">
              <a:rPr lang="en-US" sz="900" b="0" u="none" strike="noStrike">
                <a:solidFill>
                  <a:schemeClr val="lt2"/>
                </a:solidFill>
                <a:effectLst/>
                <a:uFillTx/>
                <a:latin typeface="Amazon Ember Display"/>
              </a:rPr>
              <a:t>‹#›</a:t>
            </a:fld>
            <a:endParaRPr lang="en-US" sz="900" b="0" u="none" strike="noStrike">
              <a:solidFill>
                <a:srgbClr val="FFFFFF"/>
              </a:solidFill>
              <a:effectLst/>
              <a:uFillTx/>
              <a:latin typeface="Arial"/>
            </a:endParaRPr>
          </a:p>
        </p:txBody>
      </p:sp>
      <p:pic>
        <p:nvPicPr>
          <p:cNvPr id="1007" name="Picture 5"/>
          <p:cNvPicPr/>
          <p:nvPr/>
        </p:nvPicPr>
        <p:blipFill>
          <a:blip r:embed="rId3"/>
          <a:stretch/>
        </p:blipFill>
        <p:spPr>
          <a:xfrm>
            <a:off x="0" y="0"/>
            <a:ext cx="12191760" cy="6857640"/>
          </a:xfrm>
          <a:prstGeom prst="rect">
            <a:avLst/>
          </a:prstGeom>
          <a:noFill/>
          <a:ln w="0">
            <a:noFill/>
          </a:ln>
        </p:spPr>
      </p:pic>
      <p:sp>
        <p:nvSpPr>
          <p:cNvPr id="1008" name="PlaceHolder 1"/>
          <p:cNvSpPr>
            <a:spLocks noGrp="1"/>
          </p:cNvSpPr>
          <p:nvPr>
            <p:ph type="body"/>
          </p:nvPr>
        </p:nvSpPr>
        <p:spPr>
          <a:xfrm>
            <a:off x="609480" y="1714680"/>
            <a:ext cx="10972440" cy="3549240"/>
          </a:xfrm>
          <a:prstGeom prst="rect">
            <a:avLst/>
          </a:prstGeom>
          <a:noFill/>
          <a:ln w="0">
            <a:noFill/>
          </a:ln>
        </p:spPr>
        <p:txBody>
          <a:bodyPr lIns="0" tIns="45720" rIns="0" bIns="45720" anchor="t">
            <a:noAutofit/>
          </a:bodyPr>
          <a:lstStyle/>
          <a:p>
            <a:pPr indent="0" defTabSz="914400">
              <a:lnSpc>
                <a:spcPct val="90000"/>
              </a:lnSpc>
              <a:spcBef>
                <a:spcPts val="1001"/>
              </a:spcBef>
              <a:spcAft>
                <a:spcPts val="2999"/>
              </a:spcAft>
              <a:buNone/>
              <a:tabLst>
                <a:tab pos="0" algn="l"/>
              </a:tabLst>
            </a:pPr>
            <a:r>
              <a:rPr lang="en-US" sz="2400" b="0" u="none" strike="noStrike">
                <a:solidFill>
                  <a:schemeClr val="lt1"/>
                </a:solidFill>
                <a:effectLst/>
                <a:uFillTx/>
                <a:latin typeface="Amazon Ember Display"/>
                <a:ea typeface="Amazon Ember Display"/>
              </a:rPr>
              <a:t>Enter high-level agenda items</a:t>
            </a:r>
            <a:endParaRPr lang="en-US" sz="2400" b="0" u="none" strike="noStrike">
              <a:solidFill>
                <a:schemeClr val="lt1"/>
              </a:solidFill>
              <a:effectLst/>
              <a:uFillTx/>
              <a:latin typeface="Amazon Ember Display"/>
            </a:endParaRPr>
          </a:p>
          <a:p>
            <a:pPr indent="0" defTabSz="914400">
              <a:lnSpc>
                <a:spcPct val="90000"/>
              </a:lnSpc>
              <a:spcBef>
                <a:spcPts val="499"/>
              </a:spcBef>
              <a:spcAft>
                <a:spcPts val="2999"/>
              </a:spcAft>
              <a:buNone/>
              <a:tabLst>
                <a:tab pos="0" algn="l"/>
              </a:tabLst>
            </a:pPr>
            <a:r>
              <a:rPr lang="en-US" sz="2400" b="0" u="none" strike="noStrike">
                <a:solidFill>
                  <a:schemeClr val="lt1"/>
                </a:solidFill>
                <a:effectLst/>
                <a:uFillTx/>
                <a:latin typeface="Amazon Ember Display"/>
                <a:ea typeface="Amazon Ember Display"/>
              </a:rPr>
              <a:t>Second level</a:t>
            </a:r>
            <a:endParaRPr lang="en-US" sz="2400" b="0" u="none" strike="noStrike">
              <a:solidFill>
                <a:schemeClr val="lt1"/>
              </a:solidFill>
              <a:effectLst/>
              <a:uFillTx/>
              <a:latin typeface="Amazon Ember Display"/>
            </a:endParaRPr>
          </a:p>
          <a:p>
            <a:pPr indent="0" defTabSz="914400">
              <a:lnSpc>
                <a:spcPct val="90000"/>
              </a:lnSpc>
              <a:spcBef>
                <a:spcPts val="499"/>
              </a:spcBef>
              <a:spcAft>
                <a:spcPts val="2999"/>
              </a:spcAft>
              <a:buNone/>
              <a:tabLst>
                <a:tab pos="0" algn="l"/>
              </a:tabLst>
            </a:pPr>
            <a:r>
              <a:rPr lang="en-US" sz="2400" b="0" u="none" strike="noStrike">
                <a:solidFill>
                  <a:schemeClr val="lt1"/>
                </a:solidFill>
                <a:effectLst/>
                <a:uFillTx/>
                <a:latin typeface="Amazon Ember Display"/>
                <a:ea typeface="Amazon Ember Display"/>
              </a:rPr>
              <a:t>Third level</a:t>
            </a:r>
            <a:endParaRPr lang="en-US" sz="2400" b="0" u="none" strike="noStrike">
              <a:solidFill>
                <a:schemeClr val="lt1"/>
              </a:solidFill>
              <a:effectLst/>
              <a:uFillTx/>
              <a:latin typeface="Amazon Ember Display"/>
            </a:endParaRPr>
          </a:p>
          <a:p>
            <a:pPr indent="0" defTabSz="914400">
              <a:lnSpc>
                <a:spcPct val="90000"/>
              </a:lnSpc>
              <a:spcBef>
                <a:spcPts val="499"/>
              </a:spcBef>
              <a:spcAft>
                <a:spcPts val="2999"/>
              </a:spcAft>
              <a:buNone/>
              <a:tabLst>
                <a:tab pos="0" algn="l"/>
              </a:tabLst>
            </a:pPr>
            <a:r>
              <a:rPr lang="en-US" sz="2400" b="0" u="none" strike="noStrike">
                <a:solidFill>
                  <a:schemeClr val="lt1"/>
                </a:solidFill>
                <a:effectLst/>
                <a:uFillTx/>
                <a:latin typeface="Amazon Ember Display"/>
                <a:ea typeface="Amazon Ember Display"/>
              </a:rPr>
              <a:t>Fourth level</a:t>
            </a:r>
            <a:endParaRPr lang="en-US" sz="2400" b="0" u="none" strike="noStrike">
              <a:solidFill>
                <a:schemeClr val="lt1"/>
              </a:solidFill>
              <a:effectLst/>
              <a:uFillTx/>
              <a:latin typeface="Amazon Ember Display"/>
            </a:endParaRPr>
          </a:p>
          <a:p>
            <a:pPr indent="0" defTabSz="914400">
              <a:lnSpc>
                <a:spcPct val="90000"/>
              </a:lnSpc>
              <a:spcBef>
                <a:spcPts val="499"/>
              </a:spcBef>
              <a:spcAft>
                <a:spcPts val="2999"/>
              </a:spcAft>
              <a:buNone/>
              <a:tabLst>
                <a:tab pos="0" algn="l"/>
              </a:tabLst>
            </a:pPr>
            <a:r>
              <a:rPr lang="en-US" sz="2400" b="0" u="none" strike="noStrike">
                <a:solidFill>
                  <a:schemeClr val="lt1"/>
                </a:solidFill>
                <a:effectLst/>
                <a:uFillTx/>
                <a:latin typeface="Amazon Ember Display"/>
                <a:ea typeface="Amazon Ember Display"/>
              </a:rPr>
              <a:t>Fifth level</a:t>
            </a:r>
            <a:endParaRPr lang="en-US" sz="2400" b="0" u="none" strike="noStrike">
              <a:solidFill>
                <a:schemeClr val="lt1"/>
              </a:solidFill>
              <a:effectLst/>
              <a:uFillTx/>
              <a:latin typeface="Amazon Ember Display"/>
            </a:endParaRPr>
          </a:p>
        </p:txBody>
      </p:sp>
      <p:sp>
        <p:nvSpPr>
          <p:cNvPr id="1009" name="PlaceHolder 2"/>
          <p:cNvSpPr>
            <a:spLocks noGrp="1"/>
          </p:cNvSpPr>
          <p:nvPr>
            <p:ph type="dt" idx="226"/>
          </p:nvPr>
        </p:nvSpPr>
        <p:spPr>
          <a:xfrm>
            <a:off x="838080" y="6953400"/>
            <a:ext cx="2742840" cy="364680"/>
          </a:xfrm>
          <a:prstGeom prst="rect">
            <a:avLst/>
          </a:prstGeom>
          <a:noFill/>
          <a:ln w="0">
            <a:noFill/>
          </a:ln>
        </p:spPr>
        <p:txBody>
          <a:bodyPr lIns="91440" tIns="45720" rIns="91440" bIns="45720" anchor="ctr">
            <a:noAutofit/>
          </a:bodyPr>
          <a:lstStyle>
            <a:lvl1pPr indent="0" defTabSz="914400">
              <a:lnSpc>
                <a:spcPct val="100000"/>
              </a:lnSpc>
              <a:buNone/>
              <a:defRPr lang="en-US" sz="900" b="0" u="none" strike="noStrike">
                <a:solidFill>
                  <a:schemeClr val="lt1">
                    <a:tint val="75000"/>
                  </a:schemeClr>
                </a:solidFill>
                <a:effectLst/>
                <a:uFillTx/>
                <a:latin typeface="Amazon Ember Display"/>
              </a:defRPr>
            </a:lvl1pPr>
          </a:lstStyle>
          <a:p>
            <a:pPr indent="0" defTabSz="914400">
              <a:lnSpc>
                <a:spcPct val="100000"/>
              </a:lnSpc>
              <a:buNone/>
            </a:pPr>
            <a:r>
              <a:rPr lang="en-US" sz="900" b="0" u="none" strike="noStrike">
                <a:solidFill>
                  <a:schemeClr val="lt1">
                    <a:tint val="75000"/>
                  </a:schemeClr>
                </a:solidFill>
                <a:effectLst/>
                <a:uFillTx/>
                <a:latin typeface="Amazon Ember Display"/>
              </a:rPr>
              <a:t>&lt;date/time&gt;</a:t>
            </a:r>
            <a:endParaRPr lang="en-US" sz="900" b="0" u="none" strike="noStrike">
              <a:solidFill>
                <a:srgbClr val="FFFFFF"/>
              </a:solidFill>
              <a:effectLst/>
              <a:uFillTx/>
              <a:latin typeface="Times New Roman"/>
            </a:endParaRPr>
          </a:p>
        </p:txBody>
      </p:sp>
      <p:sp>
        <p:nvSpPr>
          <p:cNvPr id="1010" name="PlaceHolder 3"/>
          <p:cNvSpPr>
            <a:spLocks noGrp="1"/>
          </p:cNvSpPr>
          <p:nvPr>
            <p:ph type="ftr" idx="227"/>
          </p:nvPr>
        </p:nvSpPr>
        <p:spPr>
          <a:xfrm>
            <a:off x="4038480" y="6953400"/>
            <a:ext cx="4114440" cy="364680"/>
          </a:xfrm>
          <a:prstGeom prst="rect">
            <a:avLst/>
          </a:prstGeom>
          <a:noFill/>
          <a:ln w="0">
            <a:noFill/>
          </a:ln>
        </p:spPr>
        <p:txBody>
          <a:bodyPr lIns="91440" tIns="45720" rIns="91440" bIns="45720" anchor="ctr">
            <a:noAutofit/>
          </a:bodyPr>
          <a:lstStyle>
            <a:lvl1pPr indent="0" algn="ctr">
              <a:buNone/>
              <a:defRPr lang="en-US" sz="1400" b="0" u="none" strike="noStrike">
                <a:solidFill>
                  <a:srgbClr val="FFFFFF"/>
                </a:solidFill>
                <a:effectLst/>
                <a:uFillTx/>
                <a:latin typeface="Times New Roman"/>
              </a:defRPr>
            </a:lvl1pPr>
          </a:lstStyle>
          <a:p>
            <a:pPr indent="0" algn="ctr">
              <a:buNone/>
            </a:pPr>
            <a:r>
              <a:rPr lang="en-US" sz="1400" b="0" u="none" strike="noStrike">
                <a:solidFill>
                  <a:srgbClr val="FFFFFF"/>
                </a:solidFill>
                <a:effectLst/>
                <a:uFillTx/>
                <a:latin typeface="Times New Roman"/>
              </a:rPr>
              <a:t>&lt;footer&gt;</a:t>
            </a:r>
          </a:p>
        </p:txBody>
      </p:sp>
      <p:sp>
        <p:nvSpPr>
          <p:cNvPr id="1011" name="PlaceHolder 4"/>
          <p:cNvSpPr>
            <a:spLocks noGrp="1"/>
          </p:cNvSpPr>
          <p:nvPr>
            <p:ph type="sldNum" idx="228"/>
          </p:nvPr>
        </p:nvSpPr>
        <p:spPr>
          <a:xfrm>
            <a:off x="8929080" y="6289560"/>
            <a:ext cx="2742840" cy="364680"/>
          </a:xfrm>
          <a:prstGeom prst="rect">
            <a:avLst/>
          </a:prstGeom>
          <a:noFill/>
          <a:ln w="0">
            <a:noFill/>
          </a:ln>
        </p:spPr>
        <p:txBody>
          <a:bodyPr lIns="91440" tIns="45720" rIns="91440" bIns="45720" anchor="ctr">
            <a:noAutofit/>
          </a:bodyPr>
          <a:lstStyle>
            <a:lvl1pPr indent="0" algn="r" defTabSz="914400">
              <a:lnSpc>
                <a:spcPct val="100000"/>
              </a:lnSpc>
              <a:buNone/>
              <a:defRPr lang="en-US" sz="900" b="0" u="none" strike="noStrike">
                <a:solidFill>
                  <a:schemeClr val="lt2"/>
                </a:solidFill>
                <a:effectLst/>
                <a:uFillTx/>
                <a:latin typeface="Amazon Ember Display"/>
              </a:defRPr>
            </a:lvl1pPr>
          </a:lstStyle>
          <a:p>
            <a:pPr indent="0" algn="r" defTabSz="914400">
              <a:lnSpc>
                <a:spcPct val="100000"/>
              </a:lnSpc>
              <a:buNone/>
            </a:pPr>
            <a:fld id="{6F2F4252-4D77-4CDE-BEB4-4BCE5B0B6C6A}" type="slidenum">
              <a:rPr lang="en-US" sz="900" b="0" u="none" strike="noStrike">
                <a:solidFill>
                  <a:schemeClr val="lt2"/>
                </a:solidFill>
                <a:effectLst/>
                <a:uFillTx/>
                <a:latin typeface="Amazon Ember Display"/>
              </a:rPr>
              <a:t>‹#›</a:t>
            </a:fld>
            <a:endParaRPr lang="en-US" sz="900" b="0" u="none" strike="noStrike">
              <a:solidFill>
                <a:srgbClr val="FFFFFF"/>
              </a:solidFill>
              <a:effectLst/>
              <a:uFillTx/>
              <a:latin typeface="Times New Roman"/>
            </a:endParaRPr>
          </a:p>
        </p:txBody>
      </p:sp>
      <p:sp>
        <p:nvSpPr>
          <p:cNvPr id="1012" name="PlaceHolder 5"/>
          <p:cNvSpPr>
            <a:spLocks noGrp="1"/>
          </p:cNvSpPr>
          <p:nvPr>
            <p:ph type="title"/>
          </p:nvPr>
        </p:nvSpPr>
        <p:spPr>
          <a:xfrm>
            <a:off x="525240" y="914400"/>
            <a:ext cx="10972440" cy="590400"/>
          </a:xfrm>
          <a:prstGeom prst="rect">
            <a:avLst/>
          </a:prstGeom>
          <a:noFill/>
          <a:ln w="0">
            <a:noFill/>
          </a:ln>
        </p:spPr>
        <p:txBody>
          <a:bodyPr lIns="91440" tIns="45720" rIns="91440" bIns="45720" anchor="ctr">
            <a:noAutofit/>
          </a:bodyPr>
          <a:lstStyle/>
          <a:p>
            <a:pPr indent="0" defTabSz="914400">
              <a:lnSpc>
                <a:spcPct val="90000"/>
              </a:lnSpc>
              <a:buNone/>
            </a:pPr>
            <a:r>
              <a:rPr lang="en-US" sz="3600" b="0" u="none" strike="noStrike">
                <a:solidFill>
                  <a:schemeClr val="lt1"/>
                </a:solidFill>
                <a:effectLst/>
                <a:uFillTx/>
                <a:latin typeface="Amazon Ember Display"/>
                <a:ea typeface="Amazon Ember Display"/>
              </a:rPr>
              <a:t>Agenda layout</a:t>
            </a:r>
            <a:endParaRPr lang="en-US" sz="3600" b="0" u="none" strike="noStrike">
              <a:solidFill>
                <a:schemeClr val="lt1"/>
              </a:solidFill>
              <a:effectLst/>
              <a:uFillTx/>
              <a:latin typeface="Calibri"/>
            </a:endParaRP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blank" preserve="1">
  <p:cSld name="Default 50">
    <p:bg>
      <p:bgPr>
        <a:solidFill>
          <a:schemeClr val="dk1">
            <a:lumMod val="85000"/>
            <a:lumOff val="15000"/>
          </a:schemeClr>
        </a:solidFill>
        <a:effectLst/>
      </p:bgPr>
    </p:bg>
    <p:spTree>
      <p:nvGrpSpPr>
        <p:cNvPr id="1" name=""/>
        <p:cNvGrpSpPr/>
        <p:nvPr/>
      </p:nvGrpSpPr>
      <p:grpSpPr>
        <a:xfrm>
          <a:off x="0" y="0"/>
          <a:ext cx="0" cy="0"/>
          <a:chOff x="0" y="0"/>
          <a:chExt cx="0" cy="0"/>
        </a:xfrm>
      </p:grpSpPr>
      <p:pic>
        <p:nvPicPr>
          <p:cNvPr id="1013" name="Picture 14"/>
          <p:cNvPicPr/>
          <p:nvPr/>
        </p:nvPicPr>
        <p:blipFill>
          <a:blip r:embed="rId2"/>
          <a:stretch/>
        </p:blipFill>
        <p:spPr>
          <a:xfrm>
            <a:off x="595440" y="6338160"/>
            <a:ext cx="365400" cy="218520"/>
          </a:xfrm>
          <a:prstGeom prst="rect">
            <a:avLst/>
          </a:prstGeom>
          <a:noFill/>
          <a:ln w="0">
            <a:noFill/>
          </a:ln>
        </p:spPr>
      </p:pic>
      <p:sp>
        <p:nvSpPr>
          <p:cNvPr id="1014" name="TextBox 10"/>
          <p:cNvSpPr/>
          <p:nvPr/>
        </p:nvSpPr>
        <p:spPr>
          <a:xfrm>
            <a:off x="1141200" y="6389640"/>
            <a:ext cx="3936960" cy="184320"/>
          </a:xfrm>
          <a:prstGeom prst="rect">
            <a:avLst/>
          </a:prstGeom>
          <a:noFill/>
          <a:ln w="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p>
            <a:pPr defTabSz="914400">
              <a:lnSpc>
                <a:spcPct val="100000"/>
              </a:lnSpc>
            </a:pPr>
            <a:r>
              <a:rPr lang="en-US" sz="600" b="0" u="none" strike="noStrike">
                <a:solidFill>
                  <a:schemeClr val="lt2"/>
                </a:solidFill>
                <a:effectLst/>
                <a:uFillTx/>
                <a:latin typeface="Amazon Ember Display"/>
              </a:rPr>
              <a:t>© 2025, Amazon Web Services, Inc. or its affiliates. All rights reserved. Amazon Confidential and Trademark.</a:t>
            </a:r>
            <a:endParaRPr lang="en-US" sz="600" b="0" u="none" strike="noStrike">
              <a:solidFill>
                <a:srgbClr val="FFFFFF"/>
              </a:solidFill>
              <a:effectLst/>
              <a:uFillTx/>
              <a:latin typeface="Arial"/>
            </a:endParaRPr>
          </a:p>
        </p:txBody>
      </p:sp>
      <p:sp>
        <p:nvSpPr>
          <p:cNvPr id="1015" name="Slide Number Placeholder 5"/>
          <p:cNvSpPr/>
          <p:nvPr/>
        </p:nvSpPr>
        <p:spPr>
          <a:xfrm>
            <a:off x="8929080" y="6289560"/>
            <a:ext cx="2742840" cy="364680"/>
          </a:xfrm>
          <a:prstGeom prst="rect">
            <a:avLst/>
          </a:prstGeom>
          <a:noFill/>
          <a:ln w="0">
            <a:noFill/>
          </a:ln>
        </p:spPr>
        <p:style>
          <a:lnRef idx="0">
            <a:scrgbClr r="0" g="0" b="0"/>
          </a:lnRef>
          <a:fillRef idx="0">
            <a:scrgbClr r="0" g="0" b="0"/>
          </a:fillRef>
          <a:effectRef idx="0">
            <a:scrgbClr r="0" g="0" b="0"/>
          </a:effectRef>
          <a:fontRef idx="minor"/>
        </p:style>
        <p:txBody>
          <a:bodyPr anchor="ctr">
            <a:noAutofit/>
          </a:bodyPr>
          <a:lstStyle/>
          <a:p>
            <a:pPr algn="r" defTabSz="914400">
              <a:lnSpc>
                <a:spcPct val="100000"/>
              </a:lnSpc>
            </a:pPr>
            <a:fld id="{5868E881-4016-49AF-B2BE-76D33C1AEF08}" type="slidenum">
              <a:rPr lang="en-US" sz="900" b="0" u="none" strike="noStrike">
                <a:solidFill>
                  <a:schemeClr val="lt2"/>
                </a:solidFill>
                <a:effectLst/>
                <a:uFillTx/>
                <a:latin typeface="Amazon Ember Display"/>
              </a:rPr>
              <a:t>‹#›</a:t>
            </a:fld>
            <a:endParaRPr lang="en-US" sz="900" b="0" u="none" strike="noStrike">
              <a:solidFill>
                <a:srgbClr val="FFFFFF"/>
              </a:solidFill>
              <a:effectLst/>
              <a:uFillTx/>
              <a:latin typeface="Arial"/>
            </a:endParaRPr>
          </a:p>
        </p:txBody>
      </p:sp>
      <p:pic>
        <p:nvPicPr>
          <p:cNvPr id="1016" name="Picture 7"/>
          <p:cNvPicPr/>
          <p:nvPr/>
        </p:nvPicPr>
        <p:blipFill>
          <a:blip r:embed="rId3"/>
          <a:stretch/>
        </p:blipFill>
        <p:spPr>
          <a:xfrm>
            <a:off x="0" y="0"/>
            <a:ext cx="12191760" cy="6857640"/>
          </a:xfrm>
          <a:prstGeom prst="rect">
            <a:avLst/>
          </a:prstGeom>
          <a:noFill/>
          <a:ln w="0">
            <a:noFill/>
          </a:ln>
        </p:spPr>
      </p:pic>
      <p:sp>
        <p:nvSpPr>
          <p:cNvPr id="1017" name="PlaceHolder 1"/>
          <p:cNvSpPr>
            <a:spLocks noGrp="1"/>
          </p:cNvSpPr>
          <p:nvPr>
            <p:ph type="body"/>
          </p:nvPr>
        </p:nvSpPr>
        <p:spPr>
          <a:xfrm>
            <a:off x="609480" y="1714680"/>
            <a:ext cx="10972440" cy="3549240"/>
          </a:xfrm>
          <a:prstGeom prst="rect">
            <a:avLst/>
          </a:prstGeom>
          <a:noFill/>
          <a:ln w="0">
            <a:noFill/>
          </a:ln>
        </p:spPr>
        <p:txBody>
          <a:bodyPr lIns="0" tIns="45720" rIns="0" bIns="45720" anchor="t">
            <a:noAutofit/>
          </a:bodyPr>
          <a:lstStyle/>
          <a:p>
            <a:pPr indent="0" defTabSz="914400">
              <a:lnSpc>
                <a:spcPct val="90000"/>
              </a:lnSpc>
              <a:spcBef>
                <a:spcPts val="1001"/>
              </a:spcBef>
              <a:spcAft>
                <a:spcPts val="2999"/>
              </a:spcAft>
              <a:buNone/>
              <a:tabLst>
                <a:tab pos="0" algn="l"/>
              </a:tabLst>
            </a:pPr>
            <a:r>
              <a:rPr lang="en-US" sz="2400" b="0" u="none" strike="noStrike">
                <a:solidFill>
                  <a:schemeClr val="lt1"/>
                </a:solidFill>
                <a:effectLst/>
                <a:uFillTx/>
                <a:latin typeface="Amazon Ember Display"/>
                <a:ea typeface="Amazon Ember Display"/>
              </a:rPr>
              <a:t>Enter high-level agenda items</a:t>
            </a:r>
            <a:endParaRPr lang="en-US" sz="2400" b="0" u="none" strike="noStrike">
              <a:solidFill>
                <a:schemeClr val="lt1"/>
              </a:solidFill>
              <a:effectLst/>
              <a:uFillTx/>
              <a:latin typeface="Amazon Ember Display"/>
            </a:endParaRPr>
          </a:p>
          <a:p>
            <a:pPr indent="0" defTabSz="914400">
              <a:lnSpc>
                <a:spcPct val="90000"/>
              </a:lnSpc>
              <a:spcBef>
                <a:spcPts val="499"/>
              </a:spcBef>
              <a:spcAft>
                <a:spcPts val="2999"/>
              </a:spcAft>
              <a:buNone/>
              <a:tabLst>
                <a:tab pos="0" algn="l"/>
              </a:tabLst>
            </a:pPr>
            <a:r>
              <a:rPr lang="en-US" sz="2400" b="0" u="none" strike="noStrike">
                <a:solidFill>
                  <a:schemeClr val="lt1"/>
                </a:solidFill>
                <a:effectLst/>
                <a:uFillTx/>
                <a:latin typeface="Amazon Ember Display"/>
                <a:ea typeface="Amazon Ember Display"/>
              </a:rPr>
              <a:t>Second level</a:t>
            </a:r>
            <a:endParaRPr lang="en-US" sz="2400" b="0" u="none" strike="noStrike">
              <a:solidFill>
                <a:schemeClr val="lt1"/>
              </a:solidFill>
              <a:effectLst/>
              <a:uFillTx/>
              <a:latin typeface="Amazon Ember Display"/>
            </a:endParaRPr>
          </a:p>
          <a:p>
            <a:pPr indent="0" defTabSz="914400">
              <a:lnSpc>
                <a:spcPct val="90000"/>
              </a:lnSpc>
              <a:spcBef>
                <a:spcPts val="499"/>
              </a:spcBef>
              <a:spcAft>
                <a:spcPts val="2999"/>
              </a:spcAft>
              <a:buNone/>
              <a:tabLst>
                <a:tab pos="0" algn="l"/>
              </a:tabLst>
            </a:pPr>
            <a:r>
              <a:rPr lang="en-US" sz="2400" b="0" u="none" strike="noStrike">
                <a:solidFill>
                  <a:schemeClr val="lt1"/>
                </a:solidFill>
                <a:effectLst/>
                <a:uFillTx/>
                <a:latin typeface="Amazon Ember Display"/>
                <a:ea typeface="Amazon Ember Display"/>
              </a:rPr>
              <a:t>Third level</a:t>
            </a:r>
            <a:endParaRPr lang="en-US" sz="2400" b="0" u="none" strike="noStrike">
              <a:solidFill>
                <a:schemeClr val="lt1"/>
              </a:solidFill>
              <a:effectLst/>
              <a:uFillTx/>
              <a:latin typeface="Amazon Ember Display"/>
            </a:endParaRPr>
          </a:p>
          <a:p>
            <a:pPr indent="0" defTabSz="914400">
              <a:lnSpc>
                <a:spcPct val="90000"/>
              </a:lnSpc>
              <a:spcBef>
                <a:spcPts val="499"/>
              </a:spcBef>
              <a:spcAft>
                <a:spcPts val="2999"/>
              </a:spcAft>
              <a:buNone/>
              <a:tabLst>
                <a:tab pos="0" algn="l"/>
              </a:tabLst>
            </a:pPr>
            <a:r>
              <a:rPr lang="en-US" sz="2400" b="0" u="none" strike="noStrike">
                <a:solidFill>
                  <a:schemeClr val="lt1"/>
                </a:solidFill>
                <a:effectLst/>
                <a:uFillTx/>
                <a:latin typeface="Amazon Ember Display"/>
                <a:ea typeface="Amazon Ember Display"/>
              </a:rPr>
              <a:t>Fourth level</a:t>
            </a:r>
            <a:endParaRPr lang="en-US" sz="2400" b="0" u="none" strike="noStrike">
              <a:solidFill>
                <a:schemeClr val="lt1"/>
              </a:solidFill>
              <a:effectLst/>
              <a:uFillTx/>
              <a:latin typeface="Amazon Ember Display"/>
            </a:endParaRPr>
          </a:p>
          <a:p>
            <a:pPr indent="0" defTabSz="914400">
              <a:lnSpc>
                <a:spcPct val="90000"/>
              </a:lnSpc>
              <a:spcBef>
                <a:spcPts val="499"/>
              </a:spcBef>
              <a:spcAft>
                <a:spcPts val="2999"/>
              </a:spcAft>
              <a:buNone/>
              <a:tabLst>
                <a:tab pos="0" algn="l"/>
              </a:tabLst>
            </a:pPr>
            <a:r>
              <a:rPr lang="en-US" sz="2400" b="0" u="none" strike="noStrike">
                <a:solidFill>
                  <a:schemeClr val="lt1"/>
                </a:solidFill>
                <a:effectLst/>
                <a:uFillTx/>
                <a:latin typeface="Amazon Ember Display"/>
                <a:ea typeface="Amazon Ember Display"/>
              </a:rPr>
              <a:t>Fifth level</a:t>
            </a:r>
            <a:endParaRPr lang="en-US" sz="2400" b="0" u="none" strike="noStrike">
              <a:solidFill>
                <a:schemeClr val="lt1"/>
              </a:solidFill>
              <a:effectLst/>
              <a:uFillTx/>
              <a:latin typeface="Amazon Ember Display"/>
            </a:endParaRPr>
          </a:p>
        </p:txBody>
      </p:sp>
      <p:sp>
        <p:nvSpPr>
          <p:cNvPr id="1018" name="PlaceHolder 2"/>
          <p:cNvSpPr>
            <a:spLocks noGrp="1"/>
          </p:cNvSpPr>
          <p:nvPr>
            <p:ph type="dt" idx="229"/>
          </p:nvPr>
        </p:nvSpPr>
        <p:spPr>
          <a:xfrm>
            <a:off x="838080" y="6953400"/>
            <a:ext cx="2742840" cy="364680"/>
          </a:xfrm>
          <a:prstGeom prst="rect">
            <a:avLst/>
          </a:prstGeom>
          <a:noFill/>
          <a:ln w="0">
            <a:noFill/>
          </a:ln>
        </p:spPr>
        <p:txBody>
          <a:bodyPr lIns="91440" tIns="45720" rIns="91440" bIns="45720" anchor="ctr">
            <a:noAutofit/>
          </a:bodyPr>
          <a:lstStyle>
            <a:lvl1pPr indent="0" defTabSz="914400">
              <a:lnSpc>
                <a:spcPct val="100000"/>
              </a:lnSpc>
              <a:buNone/>
              <a:defRPr lang="en-US" sz="900" b="0" u="none" strike="noStrike">
                <a:solidFill>
                  <a:schemeClr val="lt1">
                    <a:tint val="75000"/>
                  </a:schemeClr>
                </a:solidFill>
                <a:effectLst/>
                <a:uFillTx/>
                <a:latin typeface="Amazon Ember Display"/>
              </a:defRPr>
            </a:lvl1pPr>
          </a:lstStyle>
          <a:p>
            <a:pPr indent="0" defTabSz="914400">
              <a:lnSpc>
                <a:spcPct val="100000"/>
              </a:lnSpc>
              <a:buNone/>
            </a:pPr>
            <a:r>
              <a:rPr lang="en-US" sz="900" b="0" u="none" strike="noStrike">
                <a:solidFill>
                  <a:schemeClr val="lt1">
                    <a:tint val="75000"/>
                  </a:schemeClr>
                </a:solidFill>
                <a:effectLst/>
                <a:uFillTx/>
                <a:latin typeface="Amazon Ember Display"/>
              </a:rPr>
              <a:t>&lt;date/time&gt;</a:t>
            </a:r>
            <a:endParaRPr lang="en-US" sz="900" b="0" u="none" strike="noStrike">
              <a:solidFill>
                <a:srgbClr val="FFFFFF"/>
              </a:solidFill>
              <a:effectLst/>
              <a:uFillTx/>
              <a:latin typeface="Times New Roman"/>
            </a:endParaRPr>
          </a:p>
        </p:txBody>
      </p:sp>
      <p:sp>
        <p:nvSpPr>
          <p:cNvPr id="1019" name="PlaceHolder 3"/>
          <p:cNvSpPr>
            <a:spLocks noGrp="1"/>
          </p:cNvSpPr>
          <p:nvPr>
            <p:ph type="ftr" idx="230"/>
          </p:nvPr>
        </p:nvSpPr>
        <p:spPr>
          <a:xfrm>
            <a:off x="4038480" y="6953400"/>
            <a:ext cx="4114440" cy="364680"/>
          </a:xfrm>
          <a:prstGeom prst="rect">
            <a:avLst/>
          </a:prstGeom>
          <a:noFill/>
          <a:ln w="0">
            <a:noFill/>
          </a:ln>
        </p:spPr>
        <p:txBody>
          <a:bodyPr lIns="91440" tIns="45720" rIns="91440" bIns="45720" anchor="ctr">
            <a:noAutofit/>
          </a:bodyPr>
          <a:lstStyle>
            <a:lvl1pPr indent="0" algn="ctr">
              <a:buNone/>
              <a:defRPr lang="en-US" sz="1400" b="0" u="none" strike="noStrike">
                <a:solidFill>
                  <a:srgbClr val="FFFFFF"/>
                </a:solidFill>
                <a:effectLst/>
                <a:uFillTx/>
                <a:latin typeface="Times New Roman"/>
              </a:defRPr>
            </a:lvl1pPr>
          </a:lstStyle>
          <a:p>
            <a:pPr indent="0" algn="ctr">
              <a:buNone/>
            </a:pPr>
            <a:r>
              <a:rPr lang="en-US" sz="1400" b="0" u="none" strike="noStrike">
                <a:solidFill>
                  <a:srgbClr val="FFFFFF"/>
                </a:solidFill>
                <a:effectLst/>
                <a:uFillTx/>
                <a:latin typeface="Times New Roman"/>
              </a:rPr>
              <a:t>&lt;footer&gt;</a:t>
            </a:r>
          </a:p>
        </p:txBody>
      </p:sp>
      <p:sp>
        <p:nvSpPr>
          <p:cNvPr id="1020" name="PlaceHolder 4"/>
          <p:cNvSpPr>
            <a:spLocks noGrp="1"/>
          </p:cNvSpPr>
          <p:nvPr>
            <p:ph type="sldNum" idx="231"/>
          </p:nvPr>
        </p:nvSpPr>
        <p:spPr>
          <a:xfrm>
            <a:off x="8929080" y="6289560"/>
            <a:ext cx="2742840" cy="364680"/>
          </a:xfrm>
          <a:prstGeom prst="rect">
            <a:avLst/>
          </a:prstGeom>
          <a:noFill/>
          <a:ln w="0">
            <a:noFill/>
          </a:ln>
        </p:spPr>
        <p:txBody>
          <a:bodyPr lIns="91440" tIns="45720" rIns="91440" bIns="45720" anchor="ctr">
            <a:noAutofit/>
          </a:bodyPr>
          <a:lstStyle>
            <a:lvl1pPr indent="0" algn="r" defTabSz="914400">
              <a:lnSpc>
                <a:spcPct val="100000"/>
              </a:lnSpc>
              <a:buNone/>
              <a:defRPr lang="en-US" sz="900" b="0" u="none" strike="noStrike">
                <a:solidFill>
                  <a:schemeClr val="lt2"/>
                </a:solidFill>
                <a:effectLst/>
                <a:uFillTx/>
                <a:latin typeface="Amazon Ember Display"/>
              </a:defRPr>
            </a:lvl1pPr>
          </a:lstStyle>
          <a:p>
            <a:pPr indent="0" algn="r" defTabSz="914400">
              <a:lnSpc>
                <a:spcPct val="100000"/>
              </a:lnSpc>
              <a:buNone/>
            </a:pPr>
            <a:fld id="{27AD1F8E-2768-429B-821C-FE8EEA62E95B}" type="slidenum">
              <a:rPr lang="en-US" sz="900" b="0" u="none" strike="noStrike">
                <a:solidFill>
                  <a:schemeClr val="lt2"/>
                </a:solidFill>
                <a:effectLst/>
                <a:uFillTx/>
                <a:latin typeface="Amazon Ember Display"/>
              </a:rPr>
              <a:t>‹#›</a:t>
            </a:fld>
            <a:endParaRPr lang="en-US" sz="900" b="0" u="none" strike="noStrike">
              <a:solidFill>
                <a:srgbClr val="FFFFFF"/>
              </a:solidFill>
              <a:effectLst/>
              <a:uFillTx/>
              <a:latin typeface="Times New Roman"/>
            </a:endParaRPr>
          </a:p>
        </p:txBody>
      </p:sp>
      <p:sp>
        <p:nvSpPr>
          <p:cNvPr id="1021" name="PlaceHolder 5"/>
          <p:cNvSpPr>
            <a:spLocks noGrp="1"/>
          </p:cNvSpPr>
          <p:nvPr>
            <p:ph type="title"/>
          </p:nvPr>
        </p:nvSpPr>
        <p:spPr>
          <a:xfrm>
            <a:off x="525240" y="914400"/>
            <a:ext cx="10972440" cy="590400"/>
          </a:xfrm>
          <a:prstGeom prst="rect">
            <a:avLst/>
          </a:prstGeom>
          <a:noFill/>
          <a:ln w="0">
            <a:noFill/>
          </a:ln>
        </p:spPr>
        <p:txBody>
          <a:bodyPr lIns="91440" tIns="45720" rIns="91440" bIns="45720" anchor="ctr">
            <a:noAutofit/>
          </a:bodyPr>
          <a:lstStyle/>
          <a:p>
            <a:pPr indent="0" defTabSz="914400">
              <a:lnSpc>
                <a:spcPct val="90000"/>
              </a:lnSpc>
              <a:buNone/>
            </a:pPr>
            <a:r>
              <a:rPr lang="en-US" sz="3600" b="0" u="none" strike="noStrike">
                <a:solidFill>
                  <a:schemeClr val="lt1"/>
                </a:solidFill>
                <a:effectLst/>
                <a:uFillTx/>
                <a:latin typeface="Amazon Ember Display"/>
                <a:ea typeface="Amazon Ember Display"/>
              </a:rPr>
              <a:t>Agenda layout</a:t>
            </a:r>
            <a:endParaRPr lang="en-US" sz="3600" b="0" u="none" strike="noStrike">
              <a:solidFill>
                <a:schemeClr val="lt1"/>
              </a:solidFill>
              <a:effectLst/>
              <a:uFillTx/>
              <a:latin typeface="Calibri"/>
            </a:endParaRPr>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cSld name="1_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6062714"/>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slideLayout" Target="../slideLayouts/slideLayout16.xml"/><Relationship Id="rId17" Type="http://schemas.openxmlformats.org/officeDocument/2006/relationships/slideLayout" Target="../slideLayouts/slideLayout17.xml"/><Relationship Id="rId18" Type="http://schemas.openxmlformats.org/officeDocument/2006/relationships/slideLayout" Target="../slideLayouts/slideLayout18.xml"/><Relationship Id="rId19" Type="http://schemas.openxmlformats.org/officeDocument/2006/relationships/slideLayout" Target="../slideLayouts/slideLayout19.xml"/><Relationship Id="rId20" Type="http://schemas.openxmlformats.org/officeDocument/2006/relationships/slideLayout" Target="../slideLayouts/slideLayout20.xml"/><Relationship Id="rId21" Type="http://schemas.openxmlformats.org/officeDocument/2006/relationships/slideLayout" Target="../slideLayouts/slideLayout21.xml"/><Relationship Id="rId22" Type="http://schemas.openxmlformats.org/officeDocument/2006/relationships/slideLayout" Target="../slideLayouts/slideLayout22.xml"/><Relationship Id="rId23" Type="http://schemas.openxmlformats.org/officeDocument/2006/relationships/slideLayout" Target="../slideLayouts/slideLayout23.xml"/><Relationship Id="rId24" Type="http://schemas.openxmlformats.org/officeDocument/2006/relationships/slideLayout" Target="../slideLayouts/slideLayout24.xml"/><Relationship Id="rId25" Type="http://schemas.openxmlformats.org/officeDocument/2006/relationships/slideLayout" Target="../slideLayouts/slideLayout25.xml"/><Relationship Id="rId26" Type="http://schemas.openxmlformats.org/officeDocument/2006/relationships/slideLayout" Target="../slideLayouts/slideLayout26.xml"/><Relationship Id="rId27" Type="http://schemas.openxmlformats.org/officeDocument/2006/relationships/slideLayout" Target="../slideLayouts/slideLayout27.xml"/><Relationship Id="rId28" Type="http://schemas.openxmlformats.org/officeDocument/2006/relationships/slideLayout" Target="../slideLayouts/slideLayout28.xml"/><Relationship Id="rId29" Type="http://schemas.openxmlformats.org/officeDocument/2006/relationships/slideLayout" Target="../slideLayouts/slideLayout29.xml"/><Relationship Id="rId30" Type="http://schemas.openxmlformats.org/officeDocument/2006/relationships/slideLayout" Target="../slideLayouts/slideLayout30.xml"/><Relationship Id="rId31" Type="http://schemas.openxmlformats.org/officeDocument/2006/relationships/slideLayout" Target="../slideLayouts/slideLayout31.xml"/><Relationship Id="rId32" Type="http://schemas.openxmlformats.org/officeDocument/2006/relationships/slideLayout" Target="../slideLayouts/slideLayout32.xml"/><Relationship Id="rId33" Type="http://schemas.openxmlformats.org/officeDocument/2006/relationships/slideLayout" Target="../slideLayouts/slideLayout33.xml"/><Relationship Id="rId34" Type="http://schemas.openxmlformats.org/officeDocument/2006/relationships/slideLayout" Target="../slideLayouts/slideLayout34.xml"/><Relationship Id="rId35" Type="http://schemas.openxmlformats.org/officeDocument/2006/relationships/slideLayout" Target="../slideLayouts/slideLayout35.xml"/><Relationship Id="rId36" Type="http://schemas.openxmlformats.org/officeDocument/2006/relationships/slideLayout" Target="../slideLayouts/slideLayout36.xml"/><Relationship Id="rId37" Type="http://schemas.openxmlformats.org/officeDocument/2006/relationships/slideLayout" Target="../slideLayouts/slideLayout37.xml"/><Relationship Id="rId38" Type="http://schemas.openxmlformats.org/officeDocument/2006/relationships/slideLayout" Target="../slideLayouts/slideLayout38.xml"/><Relationship Id="rId39" Type="http://schemas.openxmlformats.org/officeDocument/2006/relationships/slideLayout" Target="../slideLayouts/slideLayout39.xml"/><Relationship Id="rId40" Type="http://schemas.openxmlformats.org/officeDocument/2006/relationships/slideLayout" Target="../slideLayouts/slideLayout40.xml"/><Relationship Id="rId41" Type="http://schemas.openxmlformats.org/officeDocument/2006/relationships/slideLayout" Target="../slideLayouts/slideLayout41.xml"/><Relationship Id="rId42" Type="http://schemas.openxmlformats.org/officeDocument/2006/relationships/slideLayout" Target="../slideLayouts/slideLayout42.xml"/><Relationship Id="rId43" Type="http://schemas.openxmlformats.org/officeDocument/2006/relationships/slideLayout" Target="../slideLayouts/slideLayout43.xml"/><Relationship Id="rId44" Type="http://schemas.openxmlformats.org/officeDocument/2006/relationships/slideLayout" Target="../slideLayouts/slideLayout44.xml"/><Relationship Id="rId45" Type="http://schemas.openxmlformats.org/officeDocument/2006/relationships/slideLayout" Target="../slideLayouts/slideLayout45.xml"/><Relationship Id="rId46" Type="http://schemas.openxmlformats.org/officeDocument/2006/relationships/slideLayout" Target="../slideLayouts/slideLayout46.xml"/><Relationship Id="rId47" Type="http://schemas.openxmlformats.org/officeDocument/2006/relationships/slideLayout" Target="../slideLayouts/slideLayout47.xml"/><Relationship Id="rId48" Type="http://schemas.openxmlformats.org/officeDocument/2006/relationships/slideLayout" Target="../slideLayouts/slideLayout48.xml"/><Relationship Id="rId49" Type="http://schemas.openxmlformats.org/officeDocument/2006/relationships/slideLayout" Target="../slideLayouts/slideLayout49.xml"/><Relationship Id="rId50" Type="http://schemas.openxmlformats.org/officeDocument/2006/relationships/slideLayout" Target="../slideLayouts/slideLayout50.xml"/><Relationship Id="rId51" Type="http://schemas.openxmlformats.org/officeDocument/2006/relationships/slideLayout" Target="../slideLayouts/slideLayout51.xml"/><Relationship Id="rId52" Type="http://schemas.openxmlformats.org/officeDocument/2006/relationships/slideLayout" Target="../slideLayouts/slideLayout52.xml"/><Relationship Id="rId53" Type="http://schemas.openxmlformats.org/officeDocument/2006/relationships/slideLayout" Target="../slideLayouts/slideLayout53.xml"/><Relationship Id="rId54" Type="http://schemas.openxmlformats.org/officeDocument/2006/relationships/slideLayout" Target="../slideLayouts/slideLayout54.xml"/><Relationship Id="rId55" Type="http://schemas.openxmlformats.org/officeDocument/2006/relationships/slideLayout" Target="../slideLayouts/slideLayout55.xml"/><Relationship Id="rId56" Type="http://schemas.openxmlformats.org/officeDocument/2006/relationships/slideLayout" Target="../slideLayouts/slideLayout56.xml"/><Relationship Id="rId57"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dk1" tx1="lt1" bg2="dk2" tx2="lt2" accent1="accent1" accent2="accent2" accent3="accent3" accent4="accent4" accent5="accent5" accent6="accent6" hlink="hlink" folHlink="folHlink"/>
  <p:sldLayoutIdLst>
    <p:sldLayoutId id="2147483706" r:id="rId1"/>
    <p:sldLayoutId id="2147483707" r:id="rId2"/>
    <p:sldLayoutId id="2147483708" r:id="rId3"/>
    <p:sldLayoutId id="2147483709" r:id="rId4"/>
    <p:sldLayoutId id="2147483710" r:id="rId5"/>
    <p:sldLayoutId id="2147483711" r:id="rId6"/>
    <p:sldLayoutId id="2147483712" r:id="rId7"/>
    <p:sldLayoutId id="2147483713" r:id="rId8"/>
    <p:sldLayoutId id="2147483714" r:id="rId9"/>
    <p:sldLayoutId id="2147483715" r:id="rId10"/>
    <p:sldLayoutId id="2147483716" r:id="rId11"/>
    <p:sldLayoutId id="2147483717" r:id="rId12"/>
    <p:sldLayoutId id="2147483718" r:id="rId13"/>
    <p:sldLayoutId id="2147483719" r:id="rId14"/>
    <p:sldLayoutId id="2147483720" r:id="rId15"/>
    <p:sldLayoutId id="2147483721" r:id="rId16"/>
    <p:sldLayoutId id="2147483722" r:id="rId17"/>
    <p:sldLayoutId id="2147483723" r:id="rId18"/>
    <p:sldLayoutId id="2147483724" r:id="rId19"/>
    <p:sldLayoutId id="2147483725" r:id="rId20"/>
    <p:sldLayoutId id="2147483726" r:id="rId21"/>
    <p:sldLayoutId id="2147483727" r:id="rId22"/>
    <p:sldLayoutId id="2147483728" r:id="rId23"/>
    <p:sldLayoutId id="2147483729" r:id="rId24"/>
    <p:sldLayoutId id="2147483730" r:id="rId25"/>
    <p:sldLayoutId id="2147483731" r:id="rId26"/>
    <p:sldLayoutId id="2147483732" r:id="rId27"/>
    <p:sldLayoutId id="2147483733" r:id="rId28"/>
    <p:sldLayoutId id="2147483734" r:id="rId29"/>
    <p:sldLayoutId id="2147483735" r:id="rId30"/>
    <p:sldLayoutId id="2147483736" r:id="rId31"/>
    <p:sldLayoutId id="2147483737" r:id="rId32"/>
    <p:sldLayoutId id="2147483738" r:id="rId33"/>
    <p:sldLayoutId id="2147483739" r:id="rId34"/>
    <p:sldLayoutId id="2147483740" r:id="rId35"/>
    <p:sldLayoutId id="2147483741" r:id="rId36"/>
    <p:sldLayoutId id="2147483742" r:id="rId37"/>
    <p:sldLayoutId id="2147483743" r:id="rId38"/>
    <p:sldLayoutId id="2147483744" r:id="rId39"/>
    <p:sldLayoutId id="2147483745" r:id="rId40"/>
    <p:sldLayoutId id="2147483746" r:id="rId41"/>
    <p:sldLayoutId id="2147483747" r:id="rId42"/>
    <p:sldLayoutId id="2147483748" r:id="rId43"/>
    <p:sldLayoutId id="2147483749" r:id="rId44"/>
    <p:sldLayoutId id="2147483750" r:id="rId45"/>
    <p:sldLayoutId id="2147483751" r:id="rId46"/>
    <p:sldLayoutId id="2147483752" r:id="rId47"/>
    <p:sldLayoutId id="2147483753" r:id="rId48"/>
    <p:sldLayoutId id="2147483754" r:id="rId49"/>
    <p:sldLayoutId id="2147483755" r:id="rId50"/>
    <p:sldLayoutId id="2147483756" r:id="rId51"/>
    <p:sldLayoutId id="2147483757" r:id="rId52"/>
    <p:sldLayoutId id="2147483758" r:id="rId53"/>
    <p:sldLayoutId id="2147483759" r:id="rId54"/>
    <p:sldLayoutId id="2147483760" r:id="rId55"/>
    <p:sldLayoutId id="2147483761" r:id="rId56"/>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8.xml"/><Relationship Id="rId2" Type="http://schemas.openxmlformats.org/officeDocument/2006/relationships/notesSlide" Target="../notesSlides/notesSlide3.xml"/><Relationship Id="rId3" Type="http://schemas.openxmlformats.org/officeDocument/2006/relationships/image" Target="../media/image25.png"/><Relationship Id="rId4" Type="http://schemas.openxmlformats.org/officeDocument/2006/relationships/image" Target="../media/image26.png"/><Relationship Id="rId5" Type="http://schemas.openxmlformats.org/officeDocument/2006/relationships/image" Target="../media/image27.svg"/><Relationship Id="rId6" Type="http://schemas.openxmlformats.org/officeDocument/2006/relationships/image" Target="../media/image28.sv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chart" Target="../charts/char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3.xml"/><Relationship Id="rId2" Type="http://schemas.openxmlformats.org/officeDocument/2006/relationships/notesSlide" Target="../notesSlides/notesSlide1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3.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0.xml"/><Relationship Id="rId2" Type="http://schemas.openxmlformats.org/officeDocument/2006/relationships/notesSlide" Target="../notesSlides/notesSlide7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0.xml"/><Relationship Id="rId2" Type="http://schemas.openxmlformats.org/officeDocument/2006/relationships/notesSlide" Target="../notesSlides/notesSlide78.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29.svg"/><Relationship Id="rId4" Type="http://schemas.openxmlformats.org/officeDocument/2006/relationships/image" Target="../media/image30.svg"/><Relationship Id="rId5" Type="http://schemas.openxmlformats.org/officeDocument/2006/relationships/image" Target="../media/image31.svg"/><Relationship Id="rId6" Type="http://schemas.openxmlformats.org/officeDocument/2006/relationships/image" Target="../media/image32.sv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 Id="rId3" Type="http://schemas.openxmlformats.org/officeDocument/2006/relationships/image" Target="../media/image29.svg"/><Relationship Id="rId4" Type="http://schemas.openxmlformats.org/officeDocument/2006/relationships/image" Target="../media/image30.svg"/><Relationship Id="rId5" Type="http://schemas.openxmlformats.org/officeDocument/2006/relationships/image" Target="../media/image31.svg"/><Relationship Id="rId6" Type="http://schemas.openxmlformats.org/officeDocument/2006/relationships/image" Target="../media/image32.sv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50.xml"/><Relationship Id="rId2" Type="http://schemas.openxmlformats.org/officeDocument/2006/relationships/notesSlide" Target="../notesSlides/notesSlide3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3.xml"/><Relationship Id="rId2" Type="http://schemas.openxmlformats.org/officeDocument/2006/relationships/notesSlide" Target="../notesSlides/notesSlide4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9.xml"/><Relationship Id="rId3" Type="http://schemas.openxmlformats.org/officeDocument/2006/relationships/hyperlink" Target="https://pages.awscloud.com/global-acq-ln-aws-migration-assessment-interest.html" TargetMode="External"/><Relationship Id="rId4" Type="http://schemas.openxmlformats.org/officeDocument/2006/relationships/image" Target="../media/image40.sv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2.xml"/><Relationship Id="rId3" Type="http://schemas.openxmlformats.org/officeDocument/2006/relationships/image" Target="../media/image41.svg"/><Relationship Id="rId4" Type="http://schemas.openxmlformats.org/officeDocument/2006/relationships/image" Target="../media/image42.svg"/><Relationship Id="rId5" Type="http://schemas.openxmlformats.org/officeDocument/2006/relationships/image" Target="../media/image43.svg"/><Relationship Id="rId6" Type="http://schemas.openxmlformats.org/officeDocument/2006/relationships/image" Target="../media/image44.svg"/><Relationship Id="rId7" Type="http://schemas.openxmlformats.org/officeDocument/2006/relationships/image" Target="../media/image45.svg"/><Relationship Id="rId8" Type="http://schemas.openxmlformats.org/officeDocument/2006/relationships/image" Target="../media/image46.pn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4.xml"/><Relationship Id="rId3" Type="http://schemas.openxmlformats.org/officeDocument/2006/relationships/hyperlink" Target="https://www.aws.training/" TargetMode="External"/><Relationship Id="rId4" Type="http://schemas.openxmlformats.org/officeDocument/2006/relationships/hyperlink" Target="https://aws.amazon.com/managed-services/" TargetMode="External"/><Relationship Id="rId5" Type="http://schemas.openxmlformats.org/officeDocument/2006/relationships/hyperlink" Target="https://catalog.workshops.aws/msft-costopt/en-US" TargetMode="External"/><Relationship Id="rId6" Type="http://schemas.openxmlformats.org/officeDocument/2006/relationships/hyperlink" Target="https://docs.aws.amazon.com/whitepapers/latest/tagging-best-practices/tagging-best-practices.html" TargetMode="Externa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5.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6.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33.xml"/><Relationship Id="rId2" Type="http://schemas.openxmlformats.org/officeDocument/2006/relationships/notesSlide" Target="../notesSlides/notesSlide5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33.xml"/><Relationship Id="rId2" Type="http://schemas.openxmlformats.org/officeDocument/2006/relationships/notesSlide" Target="../notesSlides/notesSlide63.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9.svg"/><Relationship Id="rId3" Type="http://schemas.openxmlformats.org/officeDocument/2006/relationships/image" Target="../media/image30.svg"/><Relationship Id="rId4" Type="http://schemas.openxmlformats.org/officeDocument/2006/relationships/image" Target="../media/image31.svg"/><Relationship Id="rId5" Type="http://schemas.openxmlformats.org/officeDocument/2006/relationships/image" Target="../media/image32.svg"/><Relationship Id="rId6" Type="http://schemas.openxmlformats.org/officeDocument/2006/relationships/notesSlide" Target="../notesSlides/notesSlide66.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9.svg"/><Relationship Id="rId3" Type="http://schemas.openxmlformats.org/officeDocument/2006/relationships/image" Target="../media/image30.svg"/><Relationship Id="rId4" Type="http://schemas.openxmlformats.org/officeDocument/2006/relationships/image" Target="../media/image31.svg"/><Relationship Id="rId5" Type="http://schemas.openxmlformats.org/officeDocument/2006/relationships/image" Target="../media/image32.svg"/><Relationship Id="rId6" Type="http://schemas.openxmlformats.org/officeDocument/2006/relationships/notesSlide" Target="../notesSlides/notesSlide46.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9.svg"/><Relationship Id="rId3" Type="http://schemas.openxmlformats.org/officeDocument/2006/relationships/image" Target="../media/image30.svg"/><Relationship Id="rId4" Type="http://schemas.openxmlformats.org/officeDocument/2006/relationships/image" Target="../media/image31.svg"/><Relationship Id="rId5" Type="http://schemas.openxmlformats.org/officeDocument/2006/relationships/image" Target="../media/image32.svg"/><Relationship Id="rId6" Type="http://schemas.openxmlformats.org/officeDocument/2006/relationships/notesSlide" Target="../notesSlides/notesSlide45.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8.xml"/><Relationship Id="rId3" Type="http://schemas.openxmlformats.org/officeDocument/2006/relationships/hyperlink" Target="mailto:migration-assessment@amazon.com" TargetMode="Externa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48.xml"/><Relationship Id="rId2" Type="http://schemas.openxmlformats.org/officeDocument/2006/relationships/notesSlide" Target="../notesSlides/notesSlide69.xml"/><Relationship Id="rId3" Type="http://schemas.openxmlformats.org/officeDocument/2006/relationships/hyperlink" Target="https://aws.amazon.com/fsx/netapp-ontap/faqs/" TargetMode="External"/><Relationship Id="rId4" Type="http://schemas.openxmlformats.org/officeDocument/2006/relationships/hyperlink" Target="https://docs.aws.amazon.com/fsx/latest/ONTAPGuide/choose-ssd-capacity.html" TargetMode="External"/><Relationship Id="rId5" Type="http://schemas.openxmlformats.org/officeDocument/2006/relationships/hyperlink" Target="https://docs.aws.amazon.com/fsx/latest/ONTAPGuide/performance.html" TargetMode="External"/><Relationship Id="rId6" Type="http://schemas.openxmlformats.org/officeDocument/2006/relationships/hyperlink" Target="https://docs.aws.amazon.com/fsx/latest/ONTAPGuide/increase-primary-storage.html#automate-storage-capacity-increase" TargetMode="External"/><Relationship Id="rId7" Type="http://schemas.openxmlformats.org/officeDocument/2006/relationships/hyperlink" Target="https://docs.aws.amazon.com/fsx/latest/ONTAPGuide/volume-data-tiering.html" TargetMode="External"/><Relationship Id="rId8" Type="http://schemas.openxmlformats.org/officeDocument/2006/relationships/hyperlink" Target="https://www.netapp.com/pdf.html?item=/media/17239-tr-4598.pdf" TargetMode="External"/><Relationship Id="rId9" Type="http://schemas.openxmlformats.org/officeDocument/2006/relationships/hyperlink" Target="https://docs.aws.amazon.com/fsx/latest/ONTAPGuide/migrating-fsx-ontap-snapmirror.html" TargetMode="External"/><Relationship Id="rId10" Type="http://schemas.openxmlformats.org/officeDocument/2006/relationships/hyperlink" Target="https://docs.aws.amazon.com/fsx/latest/ONTAPGuide/migrate-files-to-fsx-datasync.html" TargetMode="External"/><Relationship Id="rId11" Type="http://schemas.openxmlformats.org/officeDocument/2006/relationships/hyperlink" Target="https://docs.aws.amazon.com/fsx/latest/ONTAPGuide/snaplock.html" TargetMode="External"/><Relationship Id="rId12" Type="http://schemas.openxmlformats.org/officeDocument/2006/relationships/hyperlink" Target="https://www.netapp.com/pdf.html?item=/media/6158-tr4526pdf.pdf" TargetMode="External"/><Relationship Id="rId13" Type="http://schemas.openxmlformats.org/officeDocument/2006/relationships/hyperlink" Target="https://aws.amazon.com/blogs/modernizing-with-aws/sql-server-high-availability-amazon-fsx-for-netapp-ontap/" TargetMode="Externa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33.xml"/><Relationship Id="rId2" Type="http://schemas.openxmlformats.org/officeDocument/2006/relationships/notesSlide" Target="../notesSlides/notesSlide7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51.xml"/><Relationship Id="rId2" Type="http://schemas.openxmlformats.org/officeDocument/2006/relationships/notesSlide" Target="../notesSlides/notesSlide73.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51.xml"/><Relationship Id="rId2" Type="http://schemas.openxmlformats.org/officeDocument/2006/relationships/notesSlide" Target="../notesSlides/notesSlide75.xml"/><Relationship Id="rId3" Type="http://schemas.openxmlformats.org/officeDocument/2006/relationships/hyperlink" Target="https://aws.amazon.com/premiumsupport/" TargetMode="Externa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48.xml"/><Relationship Id="rId2" Type="http://schemas.openxmlformats.org/officeDocument/2006/relationships/notesSlide" Target="../notesSlides/notesSlide76.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4.xml"/><Relationship Id="rId3" Type="http://schemas.openxmlformats.org/officeDocument/2006/relationships/hyperlink" Target="https://aws.amazon.com/new/?nc1=f_cc&amp;whats-new-content-all.sort-by=item.additionalFields.postDateTime&amp;whats-new-content-all.sort-order=desc&amp;awsf.whats-new-categories=marketing-marchitecture%23storage" TargetMode="External"/><Relationship Id="rId4" Type="http://schemas.openxmlformats.org/officeDocument/2006/relationships/image" Target="../media/image48.png"/></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48.xml"/><Relationship Id="rId2" Type="http://schemas.openxmlformats.org/officeDocument/2006/relationships/notesSlide" Target="../notesSlides/notesSlide65.xml"/><Relationship Id="rId3" Type="http://schemas.openxmlformats.org/officeDocument/2006/relationships/image" Target="../media/image49.svg"/><Relationship Id="rId4" Type="http://schemas.openxmlformats.org/officeDocument/2006/relationships/image" Target="../media/image50.svg"/><Relationship Id="rId5" Type="http://schemas.openxmlformats.org/officeDocument/2006/relationships/image" Target="../media/image51.svg"/><Relationship Id="rId6" Type="http://schemas.openxmlformats.org/officeDocument/2006/relationships/image" Target="../media/image52.png"/></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48.xml"/><Relationship Id="rId2" Type="http://schemas.openxmlformats.org/officeDocument/2006/relationships/notesSlide" Target="../notesSlides/notesSlide67.xml"/><Relationship Id="rId3" Type="http://schemas.openxmlformats.org/officeDocument/2006/relationships/image" Target="../media/image54.svg"/><Relationship Id="rId4" Type="http://schemas.openxmlformats.org/officeDocument/2006/relationships/image" Target="../media/image55.png"/><Relationship Id="rId5" Type="http://schemas.openxmlformats.org/officeDocument/2006/relationships/image" Target="../media/image56.png"/><Relationship Id="rId6" Type="http://schemas.openxmlformats.org/officeDocument/2006/relationships/image" Target="../media/image57.png"/><Relationship Id="rId7" Type="http://schemas.openxmlformats.org/officeDocument/2006/relationships/image" Target="../media/image49.svg"/><Relationship Id="rId8" Type="http://schemas.openxmlformats.org/officeDocument/2006/relationships/image" Target="../media/image58.svg"/><Relationship Id="rId9" Type="http://schemas.openxmlformats.org/officeDocument/2006/relationships/image" Target="../media/image59.svg"/><Relationship Id="rId10" Type="http://schemas.openxmlformats.org/officeDocument/2006/relationships/image" Target="../media/image60.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8" name="PlaceHolder 1"/>
          <p:cNvSpPr>
            <a:spLocks noGrp="1"/>
          </p:cNvSpPr>
          <p:nvPr>
            <p:ph type="title"/>
          </p:nvPr>
        </p:nvSpPr>
        <p:spPr>
          <a:xfrm>
            <a:off x="1744200" y="2067480"/>
            <a:ext cx="5868000" cy="923040"/>
          </a:xfrm>
          <a:prstGeom prst="rect">
            <a:avLst/>
          </a:prstGeom>
          <a:noFill/>
          <a:ln w="0">
            <a:noFill/>
          </a:ln>
        </p:spPr>
        <p:txBody>
          <a:bodyPr lIns="91440" tIns="45720" rIns="91440" bIns="45720" anchor="t">
            <a:normAutofit/>
          </a:bodyPr>
          <a:lstStyle/>
          <a:p>
            <a:pPr indent="0" defTabSz="914400">
              <a:lnSpc>
                <a:spcPct val="90000"/>
              </a:lnSpc>
              <a:buNone/>
            </a:pPr>
            <a:r>
              <a:rPr lang="en-US" sz="6000" b="1" u="none" strike="noStrike">
                <a:solidFill>
                  <a:schemeClr val="lt2"/>
                </a:solidFill>
                <a:effectLst/>
                <a:uFillTx/>
                <a:latin typeface="Amazon Ember Display"/>
                <a:ea typeface="Amazon Ember Display"/>
              </a:rPr>
              <a:t>AWS Transform</a:t>
            </a:r>
            <a:endParaRPr lang="en-US" sz="6000" b="0" u="none" strike="noStrike">
              <a:solidFill>
                <a:schemeClr val="lt1"/>
              </a:solidFill>
              <a:effectLst/>
              <a:uFillTx/>
              <a:latin typeface="Calibri"/>
            </a:endParaRPr>
          </a:p>
        </p:txBody>
      </p:sp>
      <p:sp>
        <p:nvSpPr>
          <p:cNvPr id="1029" name="PlaceHolder 2"/>
          <p:cNvSpPr>
            <a:spLocks noGrp="1"/>
          </p:cNvSpPr>
          <p:nvPr>
            <p:ph/>
          </p:nvPr>
        </p:nvSpPr>
        <p:spPr>
          <a:xfrm>
            <a:off x="522720" y="3184920"/>
            <a:ext cx="7210800" cy="535320"/>
          </a:xfrm>
          <a:prstGeom prst="rect">
            <a:avLst/>
          </a:prstGeom>
          <a:noFill/>
          <a:ln w="0">
            <a:noFill/>
          </a:ln>
        </p:spPr>
        <p:txBody>
          <a:bodyPr lIns="0" tIns="45720" rIns="0" bIns="45720" anchor="t">
            <a:noAutofit/>
          </a:bodyPr>
          <a:lstStyle/>
          <a:p>
            <a:pPr indent="0" defTabSz="914400">
              <a:lnSpc>
                <a:spcPct val="90000"/>
              </a:lnSpc>
              <a:spcBef>
                <a:spcPts val="1001"/>
              </a:spcBef>
              <a:buNone/>
              <a:tabLst>
                <a:tab pos="0" algn="l"/>
              </a:tabLst>
            </a:pPr>
            <a:r>
              <a:rPr lang="en-US" sz="3200" b="1" u="none" strike="noStrike">
                <a:solidFill>
                  <a:schemeClr val="lt2"/>
                </a:solidFill>
                <a:effectLst/>
                <a:uFillTx/>
                <a:latin typeface="Amazon Ember Display"/>
                <a:ea typeface="Amazon Ember Display"/>
              </a:rPr>
              <a:t>Migration Assessment Business Case</a:t>
            </a:r>
            <a:endParaRPr lang="en-US" sz="3200" b="0" u="none" strike="noStrike">
              <a:solidFill>
                <a:schemeClr val="lt1"/>
              </a:solidFill>
              <a:effectLst/>
              <a:uFillTx/>
              <a:latin typeface="Amazon Ember Display"/>
            </a:endParaRPr>
          </a:p>
        </p:txBody>
      </p:sp>
      <p:sp>
        <p:nvSpPr>
          <p:cNvPr id="1030" name="TextBox 7"/>
          <p:cNvSpPr/>
          <p:nvPr/>
        </p:nvSpPr>
        <p:spPr>
          <a:xfrm>
            <a:off x="492480" y="5821560"/>
            <a:ext cx="3794400" cy="33804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defTabSz="914400">
              <a:lnSpc>
                <a:spcPct val="100000"/>
              </a:lnSpc>
            </a:pPr>
            <a:r>
              <a:rPr lang="en-US" sz="1600" b="0" i="1" u="none" strike="noStrike">
                <a:solidFill>
                  <a:srgbClr val="FFFFFF"/>
                </a:solidFill>
                <a:effectLst/>
                <a:uFillTx/>
                <a:latin typeface="Amazon Ember"/>
              </a:rPr>
              <a:t>October 2026</a:t>
            </a:r>
            <a:endParaRPr lang="en-US" sz="1600" b="0" u="none" strike="noStrike">
              <a:solidFill>
                <a:srgbClr val="FFFFFF"/>
              </a:solidFill>
              <a:effectLst/>
              <a:uFillTx/>
              <a:latin typeface="Arial"/>
            </a:endParaRPr>
          </a:p>
        </p:txBody>
      </p:sp>
      <p:sp>
        <p:nvSpPr>
          <p:cNvPr id="1031" name="Freeform: Shape 5"/>
          <p:cNvSpPr/>
          <p:nvPr/>
        </p:nvSpPr>
        <p:spPr>
          <a:xfrm>
            <a:off x="522720" y="1955880"/>
            <a:ext cx="1027800" cy="1146240"/>
          </a:xfrm>
          <a:custGeom>
            <a:avLst/>
            <a:gdLst>
              <a:gd name="textAreaLeft" fmla="*/ 0 w 1027800"/>
              <a:gd name="textAreaRight" fmla="*/ 1028160 w 1027800"/>
              <a:gd name="textAreaTop" fmla="*/ 0 h 1146240"/>
              <a:gd name="textAreaBottom" fmla="*/ 1146600 h 1146240"/>
              <a:gd name="GluePoint1X" fmla="*/ 447638 w 457200"/>
              <a:gd name="GluePoint1Y" fmla="*/ 167819 h 533978"/>
              <a:gd name="GluePoint2X" fmla="*/ 428551 w 457200"/>
              <a:gd name="GluePoint2Y" fmla="*/ 167884 h 533978"/>
              <a:gd name="GluePoint3X" fmla="*/ 338100 w 457200"/>
              <a:gd name="GluePoint3Y" fmla="*/ 220663 h 533978"/>
              <a:gd name="GluePoint4X" fmla="*/ 333375 w 457200"/>
              <a:gd name="GluePoint4Y" fmla="*/ 228889 h 533978"/>
              <a:gd name="GluePoint5X" fmla="*/ 333375 w 457200"/>
              <a:gd name="GluePoint5Y" fmla="*/ 289677 h 533978"/>
              <a:gd name="GluePoint6X" fmla="*/ 300539 w 457200"/>
              <a:gd name="GluePoint6Y" fmla="*/ 306094 h 533978"/>
              <a:gd name="GluePoint7X" fmla="*/ 295275 w 457200"/>
              <a:gd name="GluePoint7Y" fmla="*/ 314614 h 533978"/>
              <a:gd name="GluePoint8X" fmla="*/ 295275 w 457200"/>
              <a:gd name="GluePoint8Y" fmla="*/ 347952 h 533978"/>
              <a:gd name="GluePoint9X" fmla="*/ 266700 w 457200"/>
              <a:gd name="GluePoint9Y" fmla="*/ 369383 h 533978"/>
              <a:gd name="GluePoint10X" fmla="*/ 238125 w 457200"/>
              <a:gd name="GluePoint10Y" fmla="*/ 347957 h 533978"/>
              <a:gd name="GluePoint11X" fmla="*/ 238125 w 457200"/>
              <a:gd name="GluePoint11Y" fmla="*/ 186023 h 533978"/>
              <a:gd name="GluePoint12X" fmla="*/ 266700 w 457200"/>
              <a:gd name="GluePoint12Y" fmla="*/ 164596 h 533978"/>
              <a:gd name="GluePoint13X" fmla="*/ 295275 w 457200"/>
              <a:gd name="GluePoint13Y" fmla="*/ 186027 h 533978"/>
              <a:gd name="GluePoint14X" fmla="*/ 295275 w 457200"/>
              <a:gd name="GluePoint14Y" fmla="*/ 223174 h 533978"/>
              <a:gd name="GluePoint15X" fmla="*/ 314325 w 457200"/>
              <a:gd name="GluePoint15Y" fmla="*/ 212221 h 533978"/>
              <a:gd name="GluePoint16X" fmla="*/ 314325 w 457200"/>
              <a:gd name="GluePoint16Y" fmla="*/ 181264 h 533978"/>
              <a:gd name="GluePoint17X" fmla="*/ 310511 w 457200"/>
              <a:gd name="GluePoint17Y" fmla="*/ 173646 h 533978"/>
              <a:gd name="GluePoint18X" fmla="*/ 272411 w 457200"/>
              <a:gd name="GluePoint18Y" fmla="*/ 145071 h 533978"/>
              <a:gd name="GluePoint19X" fmla="*/ 260989 w 457200"/>
              <a:gd name="GluePoint19Y" fmla="*/ 145071 h 533978"/>
              <a:gd name="GluePoint20X" fmla="*/ 228600 w 457200"/>
              <a:gd name="GluePoint20Y" fmla="*/ 169358 h 533978"/>
              <a:gd name="GluePoint21X" fmla="*/ 196211 w 457200"/>
              <a:gd name="GluePoint21Y" fmla="*/ 145071 h 533978"/>
              <a:gd name="GluePoint22X" fmla="*/ 185449 w 457200"/>
              <a:gd name="GluePoint22Y" fmla="*/ 144611 h 533978"/>
              <a:gd name="GluePoint23X" fmla="*/ 147349 w 457200"/>
              <a:gd name="GluePoint23Y" fmla="*/ 168424 h 533978"/>
              <a:gd name="GluePoint24X" fmla="*/ 142875 w 457200"/>
              <a:gd name="GluePoint24Y" fmla="*/ 176502 h 533978"/>
              <a:gd name="GluePoint25X" fmla="*/ 142875 w 457200"/>
              <a:gd name="GluePoint25Y" fmla="*/ 213477 h 533978"/>
              <a:gd name="GluePoint26X" fmla="*/ 110039 w 457200"/>
              <a:gd name="GluePoint26Y" fmla="*/ 229894 h 533978"/>
              <a:gd name="GluePoint27X" fmla="*/ 104775 w 457200"/>
              <a:gd name="GluePoint27Y" fmla="*/ 238414 h 533978"/>
              <a:gd name="GluePoint28X" fmla="*/ 104775 w 457200"/>
              <a:gd name="GluePoint28Y" fmla="*/ 299434 h 533978"/>
              <a:gd name="GluePoint29X" fmla="*/ 19050 w 457200"/>
              <a:gd name="GluePoint29Y" fmla="*/ 346195 h 533978"/>
              <a:gd name="GluePoint30X" fmla="*/ 19050 w 457200"/>
              <a:gd name="GluePoint30Y" fmla="*/ 160406 h 533978"/>
              <a:gd name="GluePoint31X" fmla="*/ 37337 w 457200"/>
              <a:gd name="GluePoint31Y" fmla="*/ 127859 h 533978"/>
              <a:gd name="GluePoint32X" fmla="*/ 206964 w 457200"/>
              <a:gd name="GluePoint32Y" fmla="*/ 24610 h 533978"/>
              <a:gd name="GluePoint33X" fmla="*/ 248636 w 457200"/>
              <a:gd name="GluePoint33Y" fmla="*/ 25939 h 533978"/>
              <a:gd name="GluePoint34X" fmla="*/ 388884 w 457200"/>
              <a:gd name="GluePoint34Y" fmla="*/ 124115 h 533978"/>
              <a:gd name="GluePoint35X" fmla="*/ 342900 w 457200"/>
              <a:gd name="GluePoint35Y" fmla="*/ 124115 h 533978"/>
              <a:gd name="GluePoint36X" fmla="*/ 342900 w 457200"/>
              <a:gd name="GluePoint36Y" fmla="*/ 143165 h 533978"/>
              <a:gd name="GluePoint37X" fmla="*/ 419100 w 457200"/>
              <a:gd name="GluePoint37Y" fmla="*/ 143165 h 533978"/>
              <a:gd name="GluePoint38X" fmla="*/ 428625 w 457200"/>
              <a:gd name="GluePoint38Y" fmla="*/ 133640 h 533978"/>
              <a:gd name="GluePoint39X" fmla="*/ 428625 w 457200"/>
              <a:gd name="GluePoint39Y" fmla="*/ 57440 h 533978"/>
              <a:gd name="GluePoint40X" fmla="*/ 409575 w 457200"/>
              <a:gd name="GluePoint40Y" fmla="*/ 57440 h 533978"/>
              <a:gd name="GluePoint41X" fmla="*/ 409575 w 457200"/>
              <a:gd name="GluePoint41Y" fmla="*/ 115347 h 533978"/>
              <a:gd name="GluePoint42X" fmla="*/ 259556 w 457200"/>
              <a:gd name="GluePoint42Y" fmla="*/ 10332 h 533978"/>
              <a:gd name="GluePoint43X" fmla="*/ 197067 w 457200"/>
              <a:gd name="GluePoint43Y" fmla="*/ 8336 h 533978"/>
              <a:gd name="GluePoint44X" fmla="*/ 27440 w 457200"/>
              <a:gd name="GluePoint44Y" fmla="*/ 111590 h 533978"/>
              <a:gd name="GluePoint45X" fmla="*/ 0 w 457200"/>
              <a:gd name="GluePoint45Y" fmla="*/ 160406 h 533978"/>
              <a:gd name="GluePoint46X" fmla="*/ 0 w 457200"/>
              <a:gd name="GluePoint46Y" fmla="*/ 346195 h 533978"/>
              <a:gd name="GluePoint47X" fmla="*/ 9320 w 457200"/>
              <a:gd name="GluePoint47Y" fmla="*/ 362575 h 533978"/>
              <a:gd name="GluePoint48X" fmla="*/ 19040 w 457200"/>
              <a:gd name="GluePoint48Y" fmla="*/ 365267 h 533978"/>
              <a:gd name="GluePoint49X" fmla="*/ 28165 w 457200"/>
              <a:gd name="GluePoint49Y" fmla="*/ 362919 h 533978"/>
              <a:gd name="GluePoint50X" fmla="*/ 118858 w 457200"/>
              <a:gd name="GluePoint50Y" fmla="*/ 313452 h 533978"/>
              <a:gd name="GluePoint51X" fmla="*/ 123825 w 457200"/>
              <a:gd name="GluePoint51Y" fmla="*/ 305090 h 533978"/>
              <a:gd name="GluePoint52X" fmla="*/ 123825 w 457200"/>
              <a:gd name="GluePoint52Y" fmla="*/ 244303 h 533978"/>
              <a:gd name="GluePoint53X" fmla="*/ 156661 w 457200"/>
              <a:gd name="GluePoint53Y" fmla="*/ 227885 h 533978"/>
              <a:gd name="GluePoint54X" fmla="*/ 161925 w 457200"/>
              <a:gd name="GluePoint54Y" fmla="*/ 219365 h 533978"/>
              <a:gd name="GluePoint55X" fmla="*/ 161925 w 457200"/>
              <a:gd name="GluePoint55Y" fmla="*/ 181782 h 533978"/>
              <a:gd name="GluePoint56X" fmla="*/ 190007 w 457200"/>
              <a:gd name="GluePoint56Y" fmla="*/ 164229 h 533978"/>
              <a:gd name="GluePoint57X" fmla="*/ 219075 w 457200"/>
              <a:gd name="GluePoint57Y" fmla="*/ 186023 h 533978"/>
              <a:gd name="GluePoint58X" fmla="*/ 219075 w 457200"/>
              <a:gd name="GluePoint58Y" fmla="*/ 347957 h 533978"/>
              <a:gd name="GluePoint59X" fmla="*/ 190500 w 457200"/>
              <a:gd name="GluePoint59Y" fmla="*/ 369384 h 533978"/>
              <a:gd name="GluePoint60X" fmla="*/ 161925 w 457200"/>
              <a:gd name="GluePoint60Y" fmla="*/ 347953 h 533978"/>
              <a:gd name="GluePoint61X" fmla="*/ 161925 w 457200"/>
              <a:gd name="GluePoint61Y" fmla="*/ 310805 h 533978"/>
              <a:gd name="GluePoint62X" fmla="*/ 142875 w 457200"/>
              <a:gd name="GluePoint62Y" fmla="*/ 321283 h 533978"/>
              <a:gd name="GluePoint63X" fmla="*/ 142875 w 457200"/>
              <a:gd name="GluePoint63Y" fmla="*/ 352715 h 533978"/>
              <a:gd name="GluePoint64X" fmla="*/ 146689 w 457200"/>
              <a:gd name="GluePoint64Y" fmla="*/ 360333 h 533978"/>
              <a:gd name="GluePoint65X" fmla="*/ 184789 w 457200"/>
              <a:gd name="GluePoint65Y" fmla="*/ 388908 h 533978"/>
              <a:gd name="GluePoint66X" fmla="*/ 196211 w 457200"/>
              <a:gd name="GluePoint66Y" fmla="*/ 388908 h 533978"/>
              <a:gd name="GluePoint67X" fmla="*/ 228600 w 457200"/>
              <a:gd name="GluePoint67Y" fmla="*/ 364622 h 533978"/>
              <a:gd name="GluePoint68X" fmla="*/ 260989 w 457200"/>
              <a:gd name="GluePoint68Y" fmla="*/ 388908 h 533978"/>
              <a:gd name="GluePoint69X" fmla="*/ 272411 w 457200"/>
              <a:gd name="GluePoint69Y" fmla="*/ 388908 h 533978"/>
              <a:gd name="GluePoint70X" fmla="*/ 310511 w 457200"/>
              <a:gd name="GluePoint70Y" fmla="*/ 360333 h 533978"/>
              <a:gd name="GluePoint71X" fmla="*/ 314325 w 457200"/>
              <a:gd name="GluePoint71Y" fmla="*/ 352715 h 533978"/>
              <a:gd name="GluePoint72X" fmla="*/ 314325 w 457200"/>
              <a:gd name="GluePoint72Y" fmla="*/ 320503 h 533978"/>
              <a:gd name="GluePoint73X" fmla="*/ 347161 w 457200"/>
              <a:gd name="GluePoint73Y" fmla="*/ 304085 h 533978"/>
              <a:gd name="GluePoint74X" fmla="*/ 352425 w 457200"/>
              <a:gd name="GluePoint74Y" fmla="*/ 295565 h 533978"/>
              <a:gd name="GluePoint75X" fmla="*/ 352425 w 457200"/>
              <a:gd name="GluePoint75Y" fmla="*/ 234360 h 533978"/>
              <a:gd name="GluePoint76X" fmla="*/ 438150 w 457200"/>
              <a:gd name="GluePoint76Y" fmla="*/ 184339 h 533978"/>
              <a:gd name="GluePoint77X" fmla="*/ 438150 w 457200"/>
              <a:gd name="GluePoint77Y" fmla="*/ 373574 h 533978"/>
              <a:gd name="GluePoint78X" fmla="*/ 419863 w 457200"/>
              <a:gd name="GluePoint78Y" fmla="*/ 406121 h 533978"/>
              <a:gd name="GluePoint79X" fmla="*/ 250236 w 457200"/>
              <a:gd name="GluePoint79Y" fmla="*/ 509370 h 533978"/>
              <a:gd name="GluePoint80X" fmla="*/ 208564 w 457200"/>
              <a:gd name="GluePoint80Y" fmla="*/ 508041 h 533978"/>
              <a:gd name="GluePoint81X" fmla="*/ 68315 w 457200"/>
              <a:gd name="GluePoint81Y" fmla="*/ 409865 h 533978"/>
              <a:gd name="GluePoint82X" fmla="*/ 114300 w 457200"/>
              <a:gd name="GluePoint82Y" fmla="*/ 409865 h 533978"/>
              <a:gd name="GluePoint83X" fmla="*/ 114300 w 457200"/>
              <a:gd name="GluePoint83Y" fmla="*/ 390815 h 533978"/>
              <a:gd name="GluePoint84X" fmla="*/ 38100 w 457200"/>
              <a:gd name="GluePoint84Y" fmla="*/ 390815 h 533978"/>
              <a:gd name="GluePoint85X" fmla="*/ 28575 w 457200"/>
              <a:gd name="GluePoint85Y" fmla="*/ 400340 h 533978"/>
              <a:gd name="GluePoint86X" fmla="*/ 28575 w 457200"/>
              <a:gd name="GluePoint86Y" fmla="*/ 476540 h 533978"/>
              <a:gd name="GluePoint87X" fmla="*/ 47625 w 457200"/>
              <a:gd name="GluePoint87Y" fmla="*/ 476540 h 533978"/>
              <a:gd name="GluePoint88X" fmla="*/ 47625 w 457200"/>
              <a:gd name="GluePoint88Y" fmla="*/ 418634 h 533978"/>
              <a:gd name="GluePoint89X" fmla="*/ 197644 w 457200"/>
              <a:gd name="GluePoint89Y" fmla="*/ 523649 h 533978"/>
              <a:gd name="GluePoint90X" fmla="*/ 230423 w 457200"/>
              <a:gd name="GluePoint90Y" fmla="*/ 533978 h 533978"/>
              <a:gd name="GluePoint91X" fmla="*/ 260133 w 457200"/>
              <a:gd name="GluePoint91Y" fmla="*/ 525644 h 533978"/>
              <a:gd name="GluePoint92X" fmla="*/ 429759 w 457200"/>
              <a:gd name="GluePoint92Y" fmla="*/ 422390 h 533978"/>
              <a:gd name="GluePoint93X" fmla="*/ 457200 w 457200"/>
              <a:gd name="GluePoint93Y" fmla="*/ 373574 h 533978"/>
              <a:gd name="GluePoint94X" fmla="*/ 457200 w 457200"/>
              <a:gd name="GluePoint94Y" fmla="*/ 184339 h 533978"/>
              <a:gd name="GluePoint95X" fmla="*/ 447638 w 457200"/>
              <a:gd name="GluePoint95Y" fmla="*/ 167819 h 533978"/>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 ang="0">
                <a:pos x="GluePoint9X" y="GluePoint9Y"/>
              </a:cxn>
              <a:cxn ang="0">
                <a:pos x="GluePoint10X" y="GluePoint10Y"/>
              </a:cxn>
              <a:cxn ang="0">
                <a:pos x="GluePoint11X" y="GluePoint11Y"/>
              </a:cxn>
              <a:cxn ang="0">
                <a:pos x="GluePoint12X" y="GluePoint12Y"/>
              </a:cxn>
              <a:cxn ang="0">
                <a:pos x="GluePoint13X" y="GluePoint13Y"/>
              </a:cxn>
              <a:cxn ang="0">
                <a:pos x="GluePoint14X" y="GluePoint14Y"/>
              </a:cxn>
              <a:cxn ang="0">
                <a:pos x="GluePoint15X" y="GluePoint15Y"/>
              </a:cxn>
              <a:cxn ang="0">
                <a:pos x="GluePoint16X" y="GluePoint16Y"/>
              </a:cxn>
              <a:cxn ang="0">
                <a:pos x="GluePoint17X" y="GluePoint17Y"/>
              </a:cxn>
              <a:cxn ang="0">
                <a:pos x="GluePoint18X" y="GluePoint18Y"/>
              </a:cxn>
              <a:cxn ang="0">
                <a:pos x="GluePoint19X" y="GluePoint19Y"/>
              </a:cxn>
              <a:cxn ang="0">
                <a:pos x="GluePoint20X" y="GluePoint20Y"/>
              </a:cxn>
              <a:cxn ang="0">
                <a:pos x="GluePoint21X" y="GluePoint21Y"/>
              </a:cxn>
              <a:cxn ang="0">
                <a:pos x="GluePoint22X" y="GluePoint22Y"/>
              </a:cxn>
              <a:cxn ang="0">
                <a:pos x="GluePoint23X" y="GluePoint23Y"/>
              </a:cxn>
              <a:cxn ang="0">
                <a:pos x="GluePoint24X" y="GluePoint24Y"/>
              </a:cxn>
              <a:cxn ang="0">
                <a:pos x="GluePoint25X" y="GluePoint25Y"/>
              </a:cxn>
              <a:cxn ang="0">
                <a:pos x="GluePoint26X" y="GluePoint26Y"/>
              </a:cxn>
              <a:cxn ang="0">
                <a:pos x="GluePoint27X" y="GluePoint27Y"/>
              </a:cxn>
              <a:cxn ang="0">
                <a:pos x="GluePoint28X" y="GluePoint28Y"/>
              </a:cxn>
              <a:cxn ang="0">
                <a:pos x="GluePoint29X" y="GluePoint29Y"/>
              </a:cxn>
              <a:cxn ang="0">
                <a:pos x="GluePoint30X" y="GluePoint30Y"/>
              </a:cxn>
              <a:cxn ang="0">
                <a:pos x="GluePoint31X" y="GluePoint31Y"/>
              </a:cxn>
              <a:cxn ang="0">
                <a:pos x="GluePoint32X" y="GluePoint32Y"/>
              </a:cxn>
              <a:cxn ang="0">
                <a:pos x="GluePoint33X" y="GluePoint33Y"/>
              </a:cxn>
              <a:cxn ang="0">
                <a:pos x="GluePoint34X" y="GluePoint34Y"/>
              </a:cxn>
              <a:cxn ang="0">
                <a:pos x="GluePoint35X" y="GluePoint35Y"/>
              </a:cxn>
              <a:cxn ang="0">
                <a:pos x="GluePoint36X" y="GluePoint36Y"/>
              </a:cxn>
              <a:cxn ang="0">
                <a:pos x="GluePoint37X" y="GluePoint37Y"/>
              </a:cxn>
              <a:cxn ang="0">
                <a:pos x="GluePoint38X" y="GluePoint38Y"/>
              </a:cxn>
              <a:cxn ang="0">
                <a:pos x="GluePoint39X" y="GluePoint39Y"/>
              </a:cxn>
              <a:cxn ang="0">
                <a:pos x="GluePoint40X" y="GluePoint40Y"/>
              </a:cxn>
              <a:cxn ang="0">
                <a:pos x="GluePoint41X" y="GluePoint41Y"/>
              </a:cxn>
              <a:cxn ang="0">
                <a:pos x="GluePoint42X" y="GluePoint42Y"/>
              </a:cxn>
              <a:cxn ang="0">
                <a:pos x="GluePoint43X" y="GluePoint43Y"/>
              </a:cxn>
              <a:cxn ang="0">
                <a:pos x="GluePoint44X" y="GluePoint44Y"/>
              </a:cxn>
              <a:cxn ang="0">
                <a:pos x="GluePoint45X" y="GluePoint45Y"/>
              </a:cxn>
              <a:cxn ang="0">
                <a:pos x="GluePoint46X" y="GluePoint46Y"/>
              </a:cxn>
              <a:cxn ang="0">
                <a:pos x="GluePoint47X" y="GluePoint47Y"/>
              </a:cxn>
              <a:cxn ang="0">
                <a:pos x="GluePoint48X" y="GluePoint48Y"/>
              </a:cxn>
              <a:cxn ang="0">
                <a:pos x="GluePoint49X" y="GluePoint49Y"/>
              </a:cxn>
              <a:cxn ang="0">
                <a:pos x="GluePoint50X" y="GluePoint50Y"/>
              </a:cxn>
              <a:cxn ang="0">
                <a:pos x="GluePoint51X" y="GluePoint51Y"/>
              </a:cxn>
              <a:cxn ang="0">
                <a:pos x="GluePoint52X" y="GluePoint52Y"/>
              </a:cxn>
              <a:cxn ang="0">
                <a:pos x="GluePoint53X" y="GluePoint53Y"/>
              </a:cxn>
              <a:cxn ang="0">
                <a:pos x="GluePoint54X" y="GluePoint54Y"/>
              </a:cxn>
              <a:cxn ang="0">
                <a:pos x="GluePoint55X" y="GluePoint55Y"/>
              </a:cxn>
              <a:cxn ang="0">
                <a:pos x="GluePoint56X" y="GluePoint56Y"/>
              </a:cxn>
              <a:cxn ang="0">
                <a:pos x="GluePoint57X" y="GluePoint57Y"/>
              </a:cxn>
              <a:cxn ang="0">
                <a:pos x="GluePoint58X" y="GluePoint58Y"/>
              </a:cxn>
              <a:cxn ang="0">
                <a:pos x="GluePoint59X" y="GluePoint59Y"/>
              </a:cxn>
              <a:cxn ang="0">
                <a:pos x="GluePoint60X" y="GluePoint60Y"/>
              </a:cxn>
              <a:cxn ang="0">
                <a:pos x="GluePoint61X" y="GluePoint61Y"/>
              </a:cxn>
              <a:cxn ang="0">
                <a:pos x="GluePoint62X" y="GluePoint62Y"/>
              </a:cxn>
              <a:cxn ang="0">
                <a:pos x="GluePoint63X" y="GluePoint63Y"/>
              </a:cxn>
              <a:cxn ang="0">
                <a:pos x="GluePoint64X" y="GluePoint64Y"/>
              </a:cxn>
              <a:cxn ang="0">
                <a:pos x="GluePoint65X" y="GluePoint65Y"/>
              </a:cxn>
              <a:cxn ang="0">
                <a:pos x="GluePoint66X" y="GluePoint66Y"/>
              </a:cxn>
              <a:cxn ang="0">
                <a:pos x="GluePoint67X" y="GluePoint67Y"/>
              </a:cxn>
              <a:cxn ang="0">
                <a:pos x="GluePoint68X" y="GluePoint68Y"/>
              </a:cxn>
              <a:cxn ang="0">
                <a:pos x="GluePoint69X" y="GluePoint69Y"/>
              </a:cxn>
              <a:cxn ang="0">
                <a:pos x="GluePoint70X" y="GluePoint70Y"/>
              </a:cxn>
              <a:cxn ang="0">
                <a:pos x="GluePoint71X" y="GluePoint71Y"/>
              </a:cxn>
              <a:cxn ang="0">
                <a:pos x="GluePoint72X" y="GluePoint72Y"/>
              </a:cxn>
              <a:cxn ang="0">
                <a:pos x="GluePoint73X" y="GluePoint73Y"/>
              </a:cxn>
              <a:cxn ang="0">
                <a:pos x="GluePoint74X" y="GluePoint74Y"/>
              </a:cxn>
              <a:cxn ang="0">
                <a:pos x="GluePoint75X" y="GluePoint75Y"/>
              </a:cxn>
              <a:cxn ang="0">
                <a:pos x="GluePoint76X" y="GluePoint76Y"/>
              </a:cxn>
              <a:cxn ang="0">
                <a:pos x="GluePoint77X" y="GluePoint77Y"/>
              </a:cxn>
              <a:cxn ang="0">
                <a:pos x="GluePoint78X" y="GluePoint78Y"/>
              </a:cxn>
              <a:cxn ang="0">
                <a:pos x="GluePoint79X" y="GluePoint79Y"/>
              </a:cxn>
              <a:cxn ang="0">
                <a:pos x="GluePoint80X" y="GluePoint80Y"/>
              </a:cxn>
              <a:cxn ang="0">
                <a:pos x="GluePoint81X" y="GluePoint81Y"/>
              </a:cxn>
              <a:cxn ang="0">
                <a:pos x="GluePoint82X" y="GluePoint82Y"/>
              </a:cxn>
              <a:cxn ang="0">
                <a:pos x="GluePoint83X" y="GluePoint83Y"/>
              </a:cxn>
              <a:cxn ang="0">
                <a:pos x="GluePoint84X" y="GluePoint84Y"/>
              </a:cxn>
              <a:cxn ang="0">
                <a:pos x="GluePoint85X" y="GluePoint85Y"/>
              </a:cxn>
              <a:cxn ang="0">
                <a:pos x="GluePoint86X" y="GluePoint86Y"/>
              </a:cxn>
              <a:cxn ang="0">
                <a:pos x="GluePoint87X" y="GluePoint87Y"/>
              </a:cxn>
              <a:cxn ang="0">
                <a:pos x="GluePoint88X" y="GluePoint88Y"/>
              </a:cxn>
              <a:cxn ang="0">
                <a:pos x="GluePoint89X" y="GluePoint89Y"/>
              </a:cxn>
              <a:cxn ang="0">
                <a:pos x="GluePoint90X" y="GluePoint90Y"/>
              </a:cxn>
              <a:cxn ang="0">
                <a:pos x="GluePoint91X" y="GluePoint91Y"/>
              </a:cxn>
              <a:cxn ang="0">
                <a:pos x="GluePoint92X" y="GluePoint92Y"/>
              </a:cxn>
              <a:cxn ang="0">
                <a:pos x="GluePoint93X" y="GluePoint93Y"/>
              </a:cxn>
              <a:cxn ang="0">
                <a:pos x="GluePoint94X" y="GluePoint94Y"/>
              </a:cxn>
              <a:cxn ang="0">
                <a:pos x="GluePoint95X" y="GluePoint95Y"/>
              </a:cxn>
            </a:cxnLst>
            <a:rect l="textAreaLeft" t="textAreaTop" r="textAreaRight" b="textAreaBottom"/>
            <a:pathLst>
              <a:path w="457200" h="533978">
                <a:moveTo>
                  <a:pt x="447638" y="167819"/>
                </a:moveTo>
                <a:cubicBezTo>
                  <a:pt x="441638" y="164368"/>
                  <a:pt x="434513" y="164396"/>
                  <a:pt x="428551" y="167884"/>
                </a:cubicBezTo>
                <a:lnTo>
                  <a:pt x="338100" y="220663"/>
                </a:lnTo>
                <a:cubicBezTo>
                  <a:pt x="335170" y="222370"/>
                  <a:pt x="333375" y="225504"/>
                  <a:pt x="333375" y="228889"/>
                </a:cubicBezTo>
                <a:lnTo>
                  <a:pt x="333375" y="289677"/>
                </a:lnTo>
                <a:lnTo>
                  <a:pt x="300539" y="306094"/>
                </a:lnTo>
                <a:cubicBezTo>
                  <a:pt x="297312" y="307708"/>
                  <a:pt x="295275" y="311005"/>
                  <a:pt x="295275" y="314614"/>
                </a:cubicBezTo>
                <a:lnTo>
                  <a:pt x="295275" y="347952"/>
                </a:lnTo>
                <a:lnTo>
                  <a:pt x="266700" y="369383"/>
                </a:lnTo>
                <a:lnTo>
                  <a:pt x="238125" y="347957"/>
                </a:lnTo>
                <a:lnTo>
                  <a:pt x="238125" y="186023"/>
                </a:lnTo>
                <a:lnTo>
                  <a:pt x="266700" y="164596"/>
                </a:lnTo>
                <a:lnTo>
                  <a:pt x="295275" y="186027"/>
                </a:lnTo>
                <a:lnTo>
                  <a:pt x="295275" y="223174"/>
                </a:lnTo>
                <a:lnTo>
                  <a:pt x="314325" y="212221"/>
                </a:lnTo>
                <a:lnTo>
                  <a:pt x="314325" y="181264"/>
                </a:lnTo>
                <a:cubicBezTo>
                  <a:pt x="314325" y="178265"/>
                  <a:pt x="312912" y="175442"/>
                  <a:pt x="310511" y="173646"/>
                </a:cubicBezTo>
                <a:lnTo>
                  <a:pt x="272411" y="145071"/>
                </a:lnTo>
                <a:cubicBezTo>
                  <a:pt x="269025" y="142532"/>
                  <a:pt x="264375" y="142532"/>
                  <a:pt x="260989" y="145071"/>
                </a:cubicBezTo>
                <a:lnTo>
                  <a:pt x="228600" y="169358"/>
                </a:lnTo>
                <a:lnTo>
                  <a:pt x="196211" y="145071"/>
                </a:lnTo>
                <a:cubicBezTo>
                  <a:pt x="193067" y="142700"/>
                  <a:pt x="188798" y="142528"/>
                  <a:pt x="185449" y="144611"/>
                </a:cubicBezTo>
                <a:lnTo>
                  <a:pt x="147349" y="168424"/>
                </a:lnTo>
                <a:cubicBezTo>
                  <a:pt x="144568" y="170168"/>
                  <a:pt x="142875" y="173219"/>
                  <a:pt x="142875" y="176502"/>
                </a:cubicBezTo>
                <a:lnTo>
                  <a:pt x="142875" y="213477"/>
                </a:lnTo>
                <a:lnTo>
                  <a:pt x="110039" y="229894"/>
                </a:lnTo>
                <a:cubicBezTo>
                  <a:pt x="106812" y="231508"/>
                  <a:pt x="104775" y="234805"/>
                  <a:pt x="104775" y="238414"/>
                </a:cubicBezTo>
                <a:lnTo>
                  <a:pt x="104775" y="299434"/>
                </a:lnTo>
                <a:lnTo>
                  <a:pt x="19050" y="346195"/>
                </a:lnTo>
                <a:lnTo>
                  <a:pt x="19050" y="160406"/>
                </a:lnTo>
                <a:cubicBezTo>
                  <a:pt x="19050" y="147202"/>
                  <a:pt x="26063" y="134728"/>
                  <a:pt x="37337" y="127859"/>
                </a:cubicBezTo>
                <a:lnTo>
                  <a:pt x="206964" y="24610"/>
                </a:lnTo>
                <a:cubicBezTo>
                  <a:pt x="219893" y="16726"/>
                  <a:pt x="236255" y="17271"/>
                  <a:pt x="248636" y="25939"/>
                </a:cubicBezTo>
                <a:lnTo>
                  <a:pt x="388884" y="124115"/>
                </a:lnTo>
                <a:lnTo>
                  <a:pt x="342900" y="124115"/>
                </a:lnTo>
                <a:lnTo>
                  <a:pt x="342900" y="143165"/>
                </a:lnTo>
                <a:lnTo>
                  <a:pt x="419100" y="143165"/>
                </a:lnTo>
                <a:cubicBezTo>
                  <a:pt x="424364" y="143165"/>
                  <a:pt x="428625" y="138900"/>
                  <a:pt x="428625" y="133640"/>
                </a:cubicBezTo>
                <a:lnTo>
                  <a:pt x="428625" y="57440"/>
                </a:lnTo>
                <a:lnTo>
                  <a:pt x="409575" y="57440"/>
                </a:lnTo>
                <a:lnTo>
                  <a:pt x="409575" y="115347"/>
                </a:lnTo>
                <a:lnTo>
                  <a:pt x="259556" y="10332"/>
                </a:lnTo>
                <a:cubicBezTo>
                  <a:pt x="240971" y="-2681"/>
                  <a:pt x="216442" y="-3463"/>
                  <a:pt x="197067" y="8336"/>
                </a:cubicBezTo>
                <a:lnTo>
                  <a:pt x="27440" y="111590"/>
                </a:lnTo>
                <a:cubicBezTo>
                  <a:pt x="10511" y="121892"/>
                  <a:pt x="0" y="140597"/>
                  <a:pt x="0" y="160406"/>
                </a:cubicBezTo>
                <a:lnTo>
                  <a:pt x="0" y="346195"/>
                </a:lnTo>
                <a:cubicBezTo>
                  <a:pt x="0" y="352985"/>
                  <a:pt x="3488" y="359110"/>
                  <a:pt x="9320" y="362575"/>
                </a:cubicBezTo>
                <a:cubicBezTo>
                  <a:pt x="12343" y="364370"/>
                  <a:pt x="15692" y="365267"/>
                  <a:pt x="19040" y="365267"/>
                </a:cubicBezTo>
                <a:cubicBezTo>
                  <a:pt x="22166" y="365267"/>
                  <a:pt x="25292" y="364486"/>
                  <a:pt x="28165" y="362919"/>
                </a:cubicBezTo>
                <a:lnTo>
                  <a:pt x="118858" y="313452"/>
                </a:lnTo>
                <a:cubicBezTo>
                  <a:pt x="121918" y="311783"/>
                  <a:pt x="123825" y="308574"/>
                  <a:pt x="123825" y="305090"/>
                </a:cubicBezTo>
                <a:lnTo>
                  <a:pt x="123825" y="244303"/>
                </a:lnTo>
                <a:lnTo>
                  <a:pt x="156661" y="227885"/>
                </a:lnTo>
                <a:cubicBezTo>
                  <a:pt x="159888" y="226272"/>
                  <a:pt x="161925" y="222974"/>
                  <a:pt x="161925" y="219365"/>
                </a:cubicBezTo>
                <a:lnTo>
                  <a:pt x="161925" y="181782"/>
                </a:lnTo>
                <a:lnTo>
                  <a:pt x="190007" y="164229"/>
                </a:lnTo>
                <a:lnTo>
                  <a:pt x="219075" y="186023"/>
                </a:lnTo>
                <a:lnTo>
                  <a:pt x="219075" y="347957"/>
                </a:lnTo>
                <a:lnTo>
                  <a:pt x="190500" y="369384"/>
                </a:lnTo>
                <a:lnTo>
                  <a:pt x="161925" y="347953"/>
                </a:lnTo>
                <a:lnTo>
                  <a:pt x="161925" y="310805"/>
                </a:lnTo>
                <a:lnTo>
                  <a:pt x="142875" y="321283"/>
                </a:lnTo>
                <a:lnTo>
                  <a:pt x="142875" y="352715"/>
                </a:lnTo>
                <a:cubicBezTo>
                  <a:pt x="142875" y="355715"/>
                  <a:pt x="144289" y="358538"/>
                  <a:pt x="146689" y="360333"/>
                </a:cubicBezTo>
                <a:lnTo>
                  <a:pt x="184789" y="388908"/>
                </a:lnTo>
                <a:cubicBezTo>
                  <a:pt x="188174" y="391448"/>
                  <a:pt x="192825" y="391448"/>
                  <a:pt x="196211" y="388908"/>
                </a:cubicBezTo>
                <a:lnTo>
                  <a:pt x="228600" y="364622"/>
                </a:lnTo>
                <a:lnTo>
                  <a:pt x="260989" y="388908"/>
                </a:lnTo>
                <a:cubicBezTo>
                  <a:pt x="264374" y="391448"/>
                  <a:pt x="269025" y="391448"/>
                  <a:pt x="272411" y="388908"/>
                </a:cubicBezTo>
                <a:lnTo>
                  <a:pt x="310511" y="360333"/>
                </a:lnTo>
                <a:cubicBezTo>
                  <a:pt x="312911" y="358538"/>
                  <a:pt x="314325" y="355715"/>
                  <a:pt x="314325" y="352715"/>
                </a:cubicBezTo>
                <a:lnTo>
                  <a:pt x="314325" y="320503"/>
                </a:lnTo>
                <a:lnTo>
                  <a:pt x="347161" y="304085"/>
                </a:lnTo>
                <a:cubicBezTo>
                  <a:pt x="350388" y="302472"/>
                  <a:pt x="352425" y="299174"/>
                  <a:pt x="352425" y="295565"/>
                </a:cubicBezTo>
                <a:lnTo>
                  <a:pt x="352425" y="234360"/>
                </a:lnTo>
                <a:lnTo>
                  <a:pt x="438150" y="184339"/>
                </a:lnTo>
                <a:lnTo>
                  <a:pt x="438150" y="373574"/>
                </a:lnTo>
                <a:cubicBezTo>
                  <a:pt x="438150" y="386778"/>
                  <a:pt x="431137" y="399252"/>
                  <a:pt x="419863" y="406121"/>
                </a:cubicBezTo>
                <a:lnTo>
                  <a:pt x="250236" y="509370"/>
                </a:lnTo>
                <a:cubicBezTo>
                  <a:pt x="237297" y="517235"/>
                  <a:pt x="220945" y="516709"/>
                  <a:pt x="208564" y="508041"/>
                </a:cubicBezTo>
                <a:lnTo>
                  <a:pt x="68315" y="409865"/>
                </a:lnTo>
                <a:lnTo>
                  <a:pt x="114300" y="409865"/>
                </a:lnTo>
                <a:lnTo>
                  <a:pt x="114300" y="390815"/>
                </a:lnTo>
                <a:lnTo>
                  <a:pt x="38100" y="390815"/>
                </a:lnTo>
                <a:cubicBezTo>
                  <a:pt x="32836" y="390815"/>
                  <a:pt x="28575" y="395080"/>
                  <a:pt x="28575" y="400340"/>
                </a:cubicBezTo>
                <a:lnTo>
                  <a:pt x="28575" y="476540"/>
                </a:lnTo>
                <a:lnTo>
                  <a:pt x="47625" y="476540"/>
                </a:lnTo>
                <a:lnTo>
                  <a:pt x="47625" y="418634"/>
                </a:lnTo>
                <a:lnTo>
                  <a:pt x="197644" y="523649"/>
                </a:lnTo>
                <a:cubicBezTo>
                  <a:pt x="207457" y="530518"/>
                  <a:pt x="218926" y="533978"/>
                  <a:pt x="230423" y="533978"/>
                </a:cubicBezTo>
                <a:cubicBezTo>
                  <a:pt x="240692" y="533978"/>
                  <a:pt x="250989" y="531211"/>
                  <a:pt x="260133" y="525644"/>
                </a:cubicBezTo>
                <a:lnTo>
                  <a:pt x="429759" y="422390"/>
                </a:lnTo>
                <a:cubicBezTo>
                  <a:pt x="446689" y="412089"/>
                  <a:pt x="457200" y="393382"/>
                  <a:pt x="457200" y="373574"/>
                </a:cubicBezTo>
                <a:lnTo>
                  <a:pt x="457200" y="184339"/>
                </a:lnTo>
                <a:cubicBezTo>
                  <a:pt x="457200" y="177433"/>
                  <a:pt x="453628" y="171256"/>
                  <a:pt x="447638" y="167819"/>
                </a:cubicBezTo>
                <a:close/>
              </a:path>
            </a:pathLst>
          </a:custGeom>
          <a:gradFill rotWithShape="0">
            <a:gsLst>
              <a:gs pos="0">
                <a:srgbClr val="41B3FF">
                  <a:alpha val="84000"/>
                </a:srgbClr>
              </a:gs>
              <a:gs pos="52000">
                <a:srgbClr val="AD5CFF"/>
              </a:gs>
              <a:gs pos="100000">
                <a:srgbClr val="FF5C85"/>
              </a:gs>
            </a:gsLst>
            <a:lin ang="2700000"/>
          </a:gradFill>
          <a:ln w="9525">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defTabSz="914400">
              <a:lnSpc>
                <a:spcPct val="100000"/>
              </a:lnSpc>
            </a:pPr>
            <a:endParaRPr lang="en-US" sz="1800" b="0" u="none" strike="noStrike">
              <a:solidFill>
                <a:schemeClr val="lt1"/>
              </a:solidFill>
              <a:effectLst/>
              <a:uFillTx/>
              <a:latin typeface="Calibri"/>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2" name="PlaceHolder 1"/>
          <p:cNvSpPr>
            <a:spLocks noGrp="1"/>
          </p:cNvSpPr>
          <p:nvPr>
            <p:ph type="title"/>
          </p:nvPr>
        </p:nvSpPr>
        <p:spPr>
          <a:xfrm>
            <a:off x="432000" y="327240"/>
            <a:ext cx="7412760" cy="535320"/>
          </a:xfrm>
          <a:prstGeom prst="rect">
            <a:avLst/>
          </a:prstGeom>
          <a:noFill/>
          <a:ln w="0">
            <a:noFill/>
          </a:ln>
        </p:spPr>
        <p:txBody>
          <a:bodyPr lIns="91440" tIns="45720" rIns="91440" bIns="45720" anchor="ctr">
            <a:noAutofit/>
          </a:bodyPr>
          <a:lstStyle/>
          <a:p>
            <a:pPr indent="0" defTabSz="914400">
              <a:lnSpc>
                <a:spcPct val="90000"/>
              </a:lnSpc>
              <a:buNone/>
            </a:pPr>
            <a:r>
              <a:rPr lang="en-US" sz="4000" b="1" u="none" strike="noStrike">
                <a:solidFill>
                  <a:schemeClr val="lt1"/>
                </a:solidFill>
                <a:effectLst/>
                <a:uFillTx/>
                <a:latin typeface="Amazon Ember Display"/>
                <a:ea typeface="Amazon Ember Display"/>
              </a:rPr>
              <a:t>Agenda</a:t>
            </a:r>
            <a:endParaRPr lang="en-US" sz="4000" b="0" u="none" strike="noStrike">
              <a:solidFill>
                <a:schemeClr val="lt1"/>
              </a:solidFill>
              <a:effectLst/>
              <a:uFillTx/>
              <a:latin typeface="Calibri"/>
            </a:endParaRPr>
          </a:p>
        </p:txBody>
      </p:sp>
      <p:cxnSp>
        <p:nvCxnSpPr>
          <p:cNvPr id="1033" name="Straight Connector 19"/>
          <p:cNvCxnSpPr>
            <a:cxnSpLocks/>
            <a:stCxn id="1034" idx="0"/>
          </p:cNvCxnSpPr>
          <p:nvPr/>
        </p:nvCxnSpPr>
        <p:spPr>
          <a:xfrm>
            <a:off x="1017083" y="1240920"/>
            <a:ext cx="14677" cy="4903402"/>
          </a:xfrm>
          <a:prstGeom prst="straightConnector1">
            <a:avLst/>
          </a:prstGeom>
          <a:ln w="15875">
            <a:solidFill>
              <a:srgbClr val="AD5CFF"/>
            </a:solidFill>
          </a:ln>
        </p:spPr>
      </p:cxnSp>
      <p:grpSp>
        <p:nvGrpSpPr>
          <p:cNvPr id="1036" name="Group 26"/>
          <p:cNvGrpSpPr/>
          <p:nvPr/>
        </p:nvGrpSpPr>
        <p:grpSpPr>
          <a:xfrm>
            <a:off x="663023" y="4432859"/>
            <a:ext cx="3642840" cy="670680"/>
            <a:chOff x="677520" y="3773160"/>
            <a:chExt cx="3642840" cy="670680"/>
          </a:xfrm>
        </p:grpSpPr>
        <p:sp>
          <p:nvSpPr>
            <p:cNvPr id="1037" name="Text Placeholder 59"/>
            <p:cNvSpPr/>
            <p:nvPr/>
          </p:nvSpPr>
          <p:spPr>
            <a:xfrm>
              <a:off x="1659240" y="3785040"/>
              <a:ext cx="2661120" cy="64764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defTabSz="541800">
                <a:lnSpc>
                  <a:spcPct val="100000"/>
                </a:lnSpc>
                <a:tabLst>
                  <a:tab pos="0" algn="l"/>
                </a:tabLst>
              </a:pPr>
              <a:r>
                <a:rPr lang="en-US" sz="2800" b="1" u="none" strike="noStrike">
                  <a:solidFill>
                    <a:schemeClr val="lt1"/>
                  </a:solidFill>
                  <a:effectLst/>
                  <a:uFillTx/>
                  <a:latin typeface="Calibri"/>
                  <a:ea typeface="Amazon Ember Display Light"/>
                </a:rPr>
                <a:t>Next Steps</a:t>
              </a:r>
              <a:endParaRPr lang="en-US" sz="2800" b="0" u="none" strike="noStrike">
                <a:solidFill>
                  <a:srgbClr val="FFFFFF"/>
                </a:solidFill>
                <a:effectLst/>
                <a:uFillTx/>
                <a:latin typeface="Arial"/>
              </a:endParaRPr>
            </a:p>
          </p:txBody>
        </p:sp>
        <p:grpSp>
          <p:nvGrpSpPr>
            <p:cNvPr id="1038" name="Group 25"/>
            <p:cNvGrpSpPr/>
            <p:nvPr/>
          </p:nvGrpSpPr>
          <p:grpSpPr>
            <a:xfrm>
              <a:off x="677520" y="3773160"/>
              <a:ext cx="708120" cy="670680"/>
              <a:chOff x="677520" y="3773160"/>
              <a:chExt cx="708120" cy="670680"/>
            </a:xfrm>
          </p:grpSpPr>
          <p:sp>
            <p:nvSpPr>
              <p:cNvPr id="1039" name="Oval 8"/>
              <p:cNvSpPr/>
              <p:nvPr/>
            </p:nvSpPr>
            <p:spPr>
              <a:xfrm>
                <a:off x="677520" y="3773160"/>
                <a:ext cx="708120" cy="670680"/>
              </a:xfrm>
              <a:prstGeom prst="ellipse">
                <a:avLst/>
              </a:prstGeom>
              <a:solidFill>
                <a:schemeClr val="bg1"/>
              </a:solidFill>
              <a:ln w="15875">
                <a:solidFill>
                  <a:srgbClr val="AD5CFF"/>
                </a:solidFill>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u="none" strike="noStrike">
                  <a:solidFill>
                    <a:schemeClr val="lt1"/>
                  </a:solidFill>
                  <a:effectLst/>
                  <a:uFillTx/>
                  <a:latin typeface="Amazon Ember Display"/>
                </a:endParaRPr>
              </a:p>
            </p:txBody>
          </p:sp>
          <p:sp>
            <p:nvSpPr>
              <p:cNvPr id="1040" name="Freeform: Shape 149"/>
              <p:cNvSpPr/>
              <p:nvPr/>
            </p:nvSpPr>
            <p:spPr>
              <a:xfrm>
                <a:off x="816840" y="3862440"/>
                <a:ext cx="417240" cy="476640"/>
              </a:xfrm>
              <a:custGeom>
                <a:avLst/>
                <a:gdLst>
                  <a:gd name="textAreaLeft" fmla="*/ 0 w 417240"/>
                  <a:gd name="textAreaRight" fmla="*/ 417600 w 417240"/>
                  <a:gd name="textAreaTop" fmla="*/ 0 h 476640"/>
                  <a:gd name="textAreaBottom" fmla="*/ 477000 h 476640"/>
                  <a:gd name="GluePoint1X" fmla="*/ 447638 w 457200"/>
                  <a:gd name="GluePoint1Y" fmla="*/ 167819 h 533978"/>
                  <a:gd name="GluePoint2X" fmla="*/ 428551 w 457200"/>
                  <a:gd name="GluePoint2Y" fmla="*/ 167884 h 533978"/>
                  <a:gd name="GluePoint3X" fmla="*/ 338100 w 457200"/>
                  <a:gd name="GluePoint3Y" fmla="*/ 220663 h 533978"/>
                  <a:gd name="GluePoint4X" fmla="*/ 333375 w 457200"/>
                  <a:gd name="GluePoint4Y" fmla="*/ 228889 h 533978"/>
                  <a:gd name="GluePoint5X" fmla="*/ 333375 w 457200"/>
                  <a:gd name="GluePoint5Y" fmla="*/ 289677 h 533978"/>
                  <a:gd name="GluePoint6X" fmla="*/ 300539 w 457200"/>
                  <a:gd name="GluePoint6Y" fmla="*/ 306094 h 533978"/>
                  <a:gd name="GluePoint7X" fmla="*/ 295275 w 457200"/>
                  <a:gd name="GluePoint7Y" fmla="*/ 314614 h 533978"/>
                  <a:gd name="GluePoint8X" fmla="*/ 295275 w 457200"/>
                  <a:gd name="GluePoint8Y" fmla="*/ 347952 h 533978"/>
                  <a:gd name="GluePoint9X" fmla="*/ 266700 w 457200"/>
                  <a:gd name="GluePoint9Y" fmla="*/ 369383 h 533978"/>
                  <a:gd name="GluePoint10X" fmla="*/ 238125 w 457200"/>
                  <a:gd name="GluePoint10Y" fmla="*/ 347957 h 533978"/>
                  <a:gd name="GluePoint11X" fmla="*/ 238125 w 457200"/>
                  <a:gd name="GluePoint11Y" fmla="*/ 186023 h 533978"/>
                  <a:gd name="GluePoint12X" fmla="*/ 266700 w 457200"/>
                  <a:gd name="GluePoint12Y" fmla="*/ 164596 h 533978"/>
                  <a:gd name="GluePoint13X" fmla="*/ 295275 w 457200"/>
                  <a:gd name="GluePoint13Y" fmla="*/ 186027 h 533978"/>
                  <a:gd name="GluePoint14X" fmla="*/ 295275 w 457200"/>
                  <a:gd name="GluePoint14Y" fmla="*/ 223174 h 533978"/>
                  <a:gd name="GluePoint15X" fmla="*/ 314325 w 457200"/>
                  <a:gd name="GluePoint15Y" fmla="*/ 212221 h 533978"/>
                  <a:gd name="GluePoint16X" fmla="*/ 314325 w 457200"/>
                  <a:gd name="GluePoint16Y" fmla="*/ 181264 h 533978"/>
                  <a:gd name="GluePoint17X" fmla="*/ 310511 w 457200"/>
                  <a:gd name="GluePoint17Y" fmla="*/ 173646 h 533978"/>
                  <a:gd name="GluePoint18X" fmla="*/ 272411 w 457200"/>
                  <a:gd name="GluePoint18Y" fmla="*/ 145071 h 533978"/>
                  <a:gd name="GluePoint19X" fmla="*/ 260989 w 457200"/>
                  <a:gd name="GluePoint19Y" fmla="*/ 145071 h 533978"/>
                  <a:gd name="GluePoint20X" fmla="*/ 228600 w 457200"/>
                  <a:gd name="GluePoint20Y" fmla="*/ 169358 h 533978"/>
                  <a:gd name="GluePoint21X" fmla="*/ 196211 w 457200"/>
                  <a:gd name="GluePoint21Y" fmla="*/ 145071 h 533978"/>
                  <a:gd name="GluePoint22X" fmla="*/ 185449 w 457200"/>
                  <a:gd name="GluePoint22Y" fmla="*/ 144611 h 533978"/>
                  <a:gd name="GluePoint23X" fmla="*/ 147349 w 457200"/>
                  <a:gd name="GluePoint23Y" fmla="*/ 168424 h 533978"/>
                  <a:gd name="GluePoint24X" fmla="*/ 142875 w 457200"/>
                  <a:gd name="GluePoint24Y" fmla="*/ 176502 h 533978"/>
                  <a:gd name="GluePoint25X" fmla="*/ 142875 w 457200"/>
                  <a:gd name="GluePoint25Y" fmla="*/ 213477 h 533978"/>
                  <a:gd name="GluePoint26X" fmla="*/ 110039 w 457200"/>
                  <a:gd name="GluePoint26Y" fmla="*/ 229894 h 533978"/>
                  <a:gd name="GluePoint27X" fmla="*/ 104775 w 457200"/>
                  <a:gd name="GluePoint27Y" fmla="*/ 238414 h 533978"/>
                  <a:gd name="GluePoint28X" fmla="*/ 104775 w 457200"/>
                  <a:gd name="GluePoint28Y" fmla="*/ 299434 h 533978"/>
                  <a:gd name="GluePoint29X" fmla="*/ 19050 w 457200"/>
                  <a:gd name="GluePoint29Y" fmla="*/ 346195 h 533978"/>
                  <a:gd name="GluePoint30X" fmla="*/ 19050 w 457200"/>
                  <a:gd name="GluePoint30Y" fmla="*/ 160406 h 533978"/>
                  <a:gd name="GluePoint31X" fmla="*/ 37337 w 457200"/>
                  <a:gd name="GluePoint31Y" fmla="*/ 127859 h 533978"/>
                  <a:gd name="GluePoint32X" fmla="*/ 206964 w 457200"/>
                  <a:gd name="GluePoint32Y" fmla="*/ 24610 h 533978"/>
                  <a:gd name="GluePoint33X" fmla="*/ 248636 w 457200"/>
                  <a:gd name="GluePoint33Y" fmla="*/ 25939 h 533978"/>
                  <a:gd name="GluePoint34X" fmla="*/ 388884 w 457200"/>
                  <a:gd name="GluePoint34Y" fmla="*/ 124115 h 533978"/>
                  <a:gd name="GluePoint35X" fmla="*/ 342900 w 457200"/>
                  <a:gd name="GluePoint35Y" fmla="*/ 124115 h 533978"/>
                  <a:gd name="GluePoint36X" fmla="*/ 342900 w 457200"/>
                  <a:gd name="GluePoint36Y" fmla="*/ 143165 h 533978"/>
                  <a:gd name="GluePoint37X" fmla="*/ 419100 w 457200"/>
                  <a:gd name="GluePoint37Y" fmla="*/ 143165 h 533978"/>
                  <a:gd name="GluePoint38X" fmla="*/ 428625 w 457200"/>
                  <a:gd name="GluePoint38Y" fmla="*/ 133640 h 533978"/>
                  <a:gd name="GluePoint39X" fmla="*/ 428625 w 457200"/>
                  <a:gd name="GluePoint39Y" fmla="*/ 57440 h 533978"/>
                  <a:gd name="GluePoint40X" fmla="*/ 409575 w 457200"/>
                  <a:gd name="GluePoint40Y" fmla="*/ 57440 h 533978"/>
                  <a:gd name="GluePoint41X" fmla="*/ 409575 w 457200"/>
                  <a:gd name="GluePoint41Y" fmla="*/ 115347 h 533978"/>
                  <a:gd name="GluePoint42X" fmla="*/ 259556 w 457200"/>
                  <a:gd name="GluePoint42Y" fmla="*/ 10332 h 533978"/>
                  <a:gd name="GluePoint43X" fmla="*/ 197067 w 457200"/>
                  <a:gd name="GluePoint43Y" fmla="*/ 8336 h 533978"/>
                  <a:gd name="GluePoint44X" fmla="*/ 27440 w 457200"/>
                  <a:gd name="GluePoint44Y" fmla="*/ 111590 h 533978"/>
                  <a:gd name="GluePoint45X" fmla="*/ 0 w 457200"/>
                  <a:gd name="GluePoint45Y" fmla="*/ 160406 h 533978"/>
                  <a:gd name="GluePoint46X" fmla="*/ 0 w 457200"/>
                  <a:gd name="GluePoint46Y" fmla="*/ 346195 h 533978"/>
                  <a:gd name="GluePoint47X" fmla="*/ 9320 w 457200"/>
                  <a:gd name="GluePoint47Y" fmla="*/ 362575 h 533978"/>
                  <a:gd name="GluePoint48X" fmla="*/ 19040 w 457200"/>
                  <a:gd name="GluePoint48Y" fmla="*/ 365267 h 533978"/>
                  <a:gd name="GluePoint49X" fmla="*/ 28165 w 457200"/>
                  <a:gd name="GluePoint49Y" fmla="*/ 362919 h 533978"/>
                  <a:gd name="GluePoint50X" fmla="*/ 118858 w 457200"/>
                  <a:gd name="GluePoint50Y" fmla="*/ 313452 h 533978"/>
                  <a:gd name="GluePoint51X" fmla="*/ 123825 w 457200"/>
                  <a:gd name="GluePoint51Y" fmla="*/ 305090 h 533978"/>
                  <a:gd name="GluePoint52X" fmla="*/ 123825 w 457200"/>
                  <a:gd name="GluePoint52Y" fmla="*/ 244303 h 533978"/>
                  <a:gd name="GluePoint53X" fmla="*/ 156661 w 457200"/>
                  <a:gd name="GluePoint53Y" fmla="*/ 227885 h 533978"/>
                  <a:gd name="GluePoint54X" fmla="*/ 161925 w 457200"/>
                  <a:gd name="GluePoint54Y" fmla="*/ 219365 h 533978"/>
                  <a:gd name="GluePoint55X" fmla="*/ 161925 w 457200"/>
                  <a:gd name="GluePoint55Y" fmla="*/ 181782 h 533978"/>
                  <a:gd name="GluePoint56X" fmla="*/ 190007 w 457200"/>
                  <a:gd name="GluePoint56Y" fmla="*/ 164229 h 533978"/>
                  <a:gd name="GluePoint57X" fmla="*/ 219075 w 457200"/>
                  <a:gd name="GluePoint57Y" fmla="*/ 186023 h 533978"/>
                  <a:gd name="GluePoint58X" fmla="*/ 219075 w 457200"/>
                  <a:gd name="GluePoint58Y" fmla="*/ 347957 h 533978"/>
                  <a:gd name="GluePoint59X" fmla="*/ 190500 w 457200"/>
                  <a:gd name="GluePoint59Y" fmla="*/ 369384 h 533978"/>
                  <a:gd name="GluePoint60X" fmla="*/ 161925 w 457200"/>
                  <a:gd name="GluePoint60Y" fmla="*/ 347953 h 533978"/>
                  <a:gd name="GluePoint61X" fmla="*/ 161925 w 457200"/>
                  <a:gd name="GluePoint61Y" fmla="*/ 310805 h 533978"/>
                  <a:gd name="GluePoint62X" fmla="*/ 142875 w 457200"/>
                  <a:gd name="GluePoint62Y" fmla="*/ 321283 h 533978"/>
                  <a:gd name="GluePoint63X" fmla="*/ 142875 w 457200"/>
                  <a:gd name="GluePoint63Y" fmla="*/ 352715 h 533978"/>
                  <a:gd name="GluePoint64X" fmla="*/ 146689 w 457200"/>
                  <a:gd name="GluePoint64Y" fmla="*/ 360333 h 533978"/>
                  <a:gd name="GluePoint65X" fmla="*/ 184789 w 457200"/>
                  <a:gd name="GluePoint65Y" fmla="*/ 388908 h 533978"/>
                  <a:gd name="GluePoint66X" fmla="*/ 196211 w 457200"/>
                  <a:gd name="GluePoint66Y" fmla="*/ 388908 h 533978"/>
                  <a:gd name="GluePoint67X" fmla="*/ 228600 w 457200"/>
                  <a:gd name="GluePoint67Y" fmla="*/ 364622 h 533978"/>
                  <a:gd name="GluePoint68X" fmla="*/ 260989 w 457200"/>
                  <a:gd name="GluePoint68Y" fmla="*/ 388908 h 533978"/>
                  <a:gd name="GluePoint69X" fmla="*/ 272411 w 457200"/>
                  <a:gd name="GluePoint69Y" fmla="*/ 388908 h 533978"/>
                  <a:gd name="GluePoint70X" fmla="*/ 310511 w 457200"/>
                  <a:gd name="GluePoint70Y" fmla="*/ 360333 h 533978"/>
                  <a:gd name="GluePoint71X" fmla="*/ 314325 w 457200"/>
                  <a:gd name="GluePoint71Y" fmla="*/ 352715 h 533978"/>
                  <a:gd name="GluePoint72X" fmla="*/ 314325 w 457200"/>
                  <a:gd name="GluePoint72Y" fmla="*/ 320503 h 533978"/>
                  <a:gd name="GluePoint73X" fmla="*/ 347161 w 457200"/>
                  <a:gd name="GluePoint73Y" fmla="*/ 304085 h 533978"/>
                  <a:gd name="GluePoint74X" fmla="*/ 352425 w 457200"/>
                  <a:gd name="GluePoint74Y" fmla="*/ 295565 h 533978"/>
                  <a:gd name="GluePoint75X" fmla="*/ 352425 w 457200"/>
                  <a:gd name="GluePoint75Y" fmla="*/ 234360 h 533978"/>
                  <a:gd name="GluePoint76X" fmla="*/ 438150 w 457200"/>
                  <a:gd name="GluePoint76Y" fmla="*/ 184339 h 533978"/>
                  <a:gd name="GluePoint77X" fmla="*/ 438150 w 457200"/>
                  <a:gd name="GluePoint77Y" fmla="*/ 373574 h 533978"/>
                  <a:gd name="GluePoint78X" fmla="*/ 419863 w 457200"/>
                  <a:gd name="GluePoint78Y" fmla="*/ 406121 h 533978"/>
                  <a:gd name="GluePoint79X" fmla="*/ 250236 w 457200"/>
                  <a:gd name="GluePoint79Y" fmla="*/ 509370 h 533978"/>
                  <a:gd name="GluePoint80X" fmla="*/ 208564 w 457200"/>
                  <a:gd name="GluePoint80Y" fmla="*/ 508041 h 533978"/>
                  <a:gd name="GluePoint81X" fmla="*/ 68315 w 457200"/>
                  <a:gd name="GluePoint81Y" fmla="*/ 409865 h 533978"/>
                  <a:gd name="GluePoint82X" fmla="*/ 114300 w 457200"/>
                  <a:gd name="GluePoint82Y" fmla="*/ 409865 h 533978"/>
                  <a:gd name="GluePoint83X" fmla="*/ 114300 w 457200"/>
                  <a:gd name="GluePoint83Y" fmla="*/ 390815 h 533978"/>
                  <a:gd name="GluePoint84X" fmla="*/ 38100 w 457200"/>
                  <a:gd name="GluePoint84Y" fmla="*/ 390815 h 533978"/>
                  <a:gd name="GluePoint85X" fmla="*/ 28575 w 457200"/>
                  <a:gd name="GluePoint85Y" fmla="*/ 400340 h 533978"/>
                  <a:gd name="GluePoint86X" fmla="*/ 28575 w 457200"/>
                  <a:gd name="GluePoint86Y" fmla="*/ 476540 h 533978"/>
                  <a:gd name="GluePoint87X" fmla="*/ 47625 w 457200"/>
                  <a:gd name="GluePoint87Y" fmla="*/ 476540 h 533978"/>
                  <a:gd name="GluePoint88X" fmla="*/ 47625 w 457200"/>
                  <a:gd name="GluePoint88Y" fmla="*/ 418634 h 533978"/>
                  <a:gd name="GluePoint89X" fmla="*/ 197644 w 457200"/>
                  <a:gd name="GluePoint89Y" fmla="*/ 523649 h 533978"/>
                  <a:gd name="GluePoint90X" fmla="*/ 230423 w 457200"/>
                  <a:gd name="GluePoint90Y" fmla="*/ 533978 h 533978"/>
                  <a:gd name="GluePoint91X" fmla="*/ 260133 w 457200"/>
                  <a:gd name="GluePoint91Y" fmla="*/ 525644 h 533978"/>
                  <a:gd name="GluePoint92X" fmla="*/ 429759 w 457200"/>
                  <a:gd name="GluePoint92Y" fmla="*/ 422390 h 533978"/>
                  <a:gd name="GluePoint93X" fmla="*/ 457200 w 457200"/>
                  <a:gd name="GluePoint93Y" fmla="*/ 373574 h 533978"/>
                  <a:gd name="GluePoint94X" fmla="*/ 457200 w 457200"/>
                  <a:gd name="GluePoint94Y" fmla="*/ 184339 h 533978"/>
                  <a:gd name="GluePoint95X" fmla="*/ 447638 w 457200"/>
                  <a:gd name="GluePoint95Y" fmla="*/ 167819 h 533978"/>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 ang="0">
                    <a:pos x="GluePoint9X" y="GluePoint9Y"/>
                  </a:cxn>
                  <a:cxn ang="0">
                    <a:pos x="GluePoint10X" y="GluePoint10Y"/>
                  </a:cxn>
                  <a:cxn ang="0">
                    <a:pos x="GluePoint11X" y="GluePoint11Y"/>
                  </a:cxn>
                  <a:cxn ang="0">
                    <a:pos x="GluePoint12X" y="GluePoint12Y"/>
                  </a:cxn>
                  <a:cxn ang="0">
                    <a:pos x="GluePoint13X" y="GluePoint13Y"/>
                  </a:cxn>
                  <a:cxn ang="0">
                    <a:pos x="GluePoint14X" y="GluePoint14Y"/>
                  </a:cxn>
                  <a:cxn ang="0">
                    <a:pos x="GluePoint15X" y="GluePoint15Y"/>
                  </a:cxn>
                  <a:cxn ang="0">
                    <a:pos x="GluePoint16X" y="GluePoint16Y"/>
                  </a:cxn>
                  <a:cxn ang="0">
                    <a:pos x="GluePoint17X" y="GluePoint17Y"/>
                  </a:cxn>
                  <a:cxn ang="0">
                    <a:pos x="GluePoint18X" y="GluePoint18Y"/>
                  </a:cxn>
                  <a:cxn ang="0">
                    <a:pos x="GluePoint19X" y="GluePoint19Y"/>
                  </a:cxn>
                  <a:cxn ang="0">
                    <a:pos x="GluePoint20X" y="GluePoint20Y"/>
                  </a:cxn>
                  <a:cxn ang="0">
                    <a:pos x="GluePoint21X" y="GluePoint21Y"/>
                  </a:cxn>
                  <a:cxn ang="0">
                    <a:pos x="GluePoint22X" y="GluePoint22Y"/>
                  </a:cxn>
                  <a:cxn ang="0">
                    <a:pos x="GluePoint23X" y="GluePoint23Y"/>
                  </a:cxn>
                  <a:cxn ang="0">
                    <a:pos x="GluePoint24X" y="GluePoint24Y"/>
                  </a:cxn>
                  <a:cxn ang="0">
                    <a:pos x="GluePoint25X" y="GluePoint25Y"/>
                  </a:cxn>
                  <a:cxn ang="0">
                    <a:pos x="GluePoint26X" y="GluePoint26Y"/>
                  </a:cxn>
                  <a:cxn ang="0">
                    <a:pos x="GluePoint27X" y="GluePoint27Y"/>
                  </a:cxn>
                  <a:cxn ang="0">
                    <a:pos x="GluePoint28X" y="GluePoint28Y"/>
                  </a:cxn>
                  <a:cxn ang="0">
                    <a:pos x="GluePoint29X" y="GluePoint29Y"/>
                  </a:cxn>
                  <a:cxn ang="0">
                    <a:pos x="GluePoint30X" y="GluePoint30Y"/>
                  </a:cxn>
                  <a:cxn ang="0">
                    <a:pos x="GluePoint31X" y="GluePoint31Y"/>
                  </a:cxn>
                  <a:cxn ang="0">
                    <a:pos x="GluePoint32X" y="GluePoint32Y"/>
                  </a:cxn>
                  <a:cxn ang="0">
                    <a:pos x="GluePoint33X" y="GluePoint33Y"/>
                  </a:cxn>
                  <a:cxn ang="0">
                    <a:pos x="GluePoint34X" y="GluePoint34Y"/>
                  </a:cxn>
                  <a:cxn ang="0">
                    <a:pos x="GluePoint35X" y="GluePoint35Y"/>
                  </a:cxn>
                  <a:cxn ang="0">
                    <a:pos x="GluePoint36X" y="GluePoint36Y"/>
                  </a:cxn>
                  <a:cxn ang="0">
                    <a:pos x="GluePoint37X" y="GluePoint37Y"/>
                  </a:cxn>
                  <a:cxn ang="0">
                    <a:pos x="GluePoint38X" y="GluePoint38Y"/>
                  </a:cxn>
                  <a:cxn ang="0">
                    <a:pos x="GluePoint39X" y="GluePoint39Y"/>
                  </a:cxn>
                  <a:cxn ang="0">
                    <a:pos x="GluePoint40X" y="GluePoint40Y"/>
                  </a:cxn>
                  <a:cxn ang="0">
                    <a:pos x="GluePoint41X" y="GluePoint41Y"/>
                  </a:cxn>
                  <a:cxn ang="0">
                    <a:pos x="GluePoint42X" y="GluePoint42Y"/>
                  </a:cxn>
                  <a:cxn ang="0">
                    <a:pos x="GluePoint43X" y="GluePoint43Y"/>
                  </a:cxn>
                  <a:cxn ang="0">
                    <a:pos x="GluePoint44X" y="GluePoint44Y"/>
                  </a:cxn>
                  <a:cxn ang="0">
                    <a:pos x="GluePoint45X" y="GluePoint45Y"/>
                  </a:cxn>
                  <a:cxn ang="0">
                    <a:pos x="GluePoint46X" y="GluePoint46Y"/>
                  </a:cxn>
                  <a:cxn ang="0">
                    <a:pos x="GluePoint47X" y="GluePoint47Y"/>
                  </a:cxn>
                  <a:cxn ang="0">
                    <a:pos x="GluePoint48X" y="GluePoint48Y"/>
                  </a:cxn>
                  <a:cxn ang="0">
                    <a:pos x="GluePoint49X" y="GluePoint49Y"/>
                  </a:cxn>
                  <a:cxn ang="0">
                    <a:pos x="GluePoint50X" y="GluePoint50Y"/>
                  </a:cxn>
                  <a:cxn ang="0">
                    <a:pos x="GluePoint51X" y="GluePoint51Y"/>
                  </a:cxn>
                  <a:cxn ang="0">
                    <a:pos x="GluePoint52X" y="GluePoint52Y"/>
                  </a:cxn>
                  <a:cxn ang="0">
                    <a:pos x="GluePoint53X" y="GluePoint53Y"/>
                  </a:cxn>
                  <a:cxn ang="0">
                    <a:pos x="GluePoint54X" y="GluePoint54Y"/>
                  </a:cxn>
                  <a:cxn ang="0">
                    <a:pos x="GluePoint55X" y="GluePoint55Y"/>
                  </a:cxn>
                  <a:cxn ang="0">
                    <a:pos x="GluePoint56X" y="GluePoint56Y"/>
                  </a:cxn>
                  <a:cxn ang="0">
                    <a:pos x="GluePoint57X" y="GluePoint57Y"/>
                  </a:cxn>
                  <a:cxn ang="0">
                    <a:pos x="GluePoint58X" y="GluePoint58Y"/>
                  </a:cxn>
                  <a:cxn ang="0">
                    <a:pos x="GluePoint59X" y="GluePoint59Y"/>
                  </a:cxn>
                  <a:cxn ang="0">
                    <a:pos x="GluePoint60X" y="GluePoint60Y"/>
                  </a:cxn>
                  <a:cxn ang="0">
                    <a:pos x="GluePoint61X" y="GluePoint61Y"/>
                  </a:cxn>
                  <a:cxn ang="0">
                    <a:pos x="GluePoint62X" y="GluePoint62Y"/>
                  </a:cxn>
                  <a:cxn ang="0">
                    <a:pos x="GluePoint63X" y="GluePoint63Y"/>
                  </a:cxn>
                  <a:cxn ang="0">
                    <a:pos x="GluePoint64X" y="GluePoint64Y"/>
                  </a:cxn>
                  <a:cxn ang="0">
                    <a:pos x="GluePoint65X" y="GluePoint65Y"/>
                  </a:cxn>
                  <a:cxn ang="0">
                    <a:pos x="GluePoint66X" y="GluePoint66Y"/>
                  </a:cxn>
                  <a:cxn ang="0">
                    <a:pos x="GluePoint67X" y="GluePoint67Y"/>
                  </a:cxn>
                  <a:cxn ang="0">
                    <a:pos x="GluePoint68X" y="GluePoint68Y"/>
                  </a:cxn>
                  <a:cxn ang="0">
                    <a:pos x="GluePoint69X" y="GluePoint69Y"/>
                  </a:cxn>
                  <a:cxn ang="0">
                    <a:pos x="GluePoint70X" y="GluePoint70Y"/>
                  </a:cxn>
                  <a:cxn ang="0">
                    <a:pos x="GluePoint71X" y="GluePoint71Y"/>
                  </a:cxn>
                  <a:cxn ang="0">
                    <a:pos x="GluePoint72X" y="GluePoint72Y"/>
                  </a:cxn>
                  <a:cxn ang="0">
                    <a:pos x="GluePoint73X" y="GluePoint73Y"/>
                  </a:cxn>
                  <a:cxn ang="0">
                    <a:pos x="GluePoint74X" y="GluePoint74Y"/>
                  </a:cxn>
                  <a:cxn ang="0">
                    <a:pos x="GluePoint75X" y="GluePoint75Y"/>
                  </a:cxn>
                  <a:cxn ang="0">
                    <a:pos x="GluePoint76X" y="GluePoint76Y"/>
                  </a:cxn>
                  <a:cxn ang="0">
                    <a:pos x="GluePoint77X" y="GluePoint77Y"/>
                  </a:cxn>
                  <a:cxn ang="0">
                    <a:pos x="GluePoint78X" y="GluePoint78Y"/>
                  </a:cxn>
                  <a:cxn ang="0">
                    <a:pos x="GluePoint79X" y="GluePoint79Y"/>
                  </a:cxn>
                  <a:cxn ang="0">
                    <a:pos x="GluePoint80X" y="GluePoint80Y"/>
                  </a:cxn>
                  <a:cxn ang="0">
                    <a:pos x="GluePoint81X" y="GluePoint81Y"/>
                  </a:cxn>
                  <a:cxn ang="0">
                    <a:pos x="GluePoint82X" y="GluePoint82Y"/>
                  </a:cxn>
                  <a:cxn ang="0">
                    <a:pos x="GluePoint83X" y="GluePoint83Y"/>
                  </a:cxn>
                  <a:cxn ang="0">
                    <a:pos x="GluePoint84X" y="GluePoint84Y"/>
                  </a:cxn>
                  <a:cxn ang="0">
                    <a:pos x="GluePoint85X" y="GluePoint85Y"/>
                  </a:cxn>
                  <a:cxn ang="0">
                    <a:pos x="GluePoint86X" y="GluePoint86Y"/>
                  </a:cxn>
                  <a:cxn ang="0">
                    <a:pos x="GluePoint87X" y="GluePoint87Y"/>
                  </a:cxn>
                  <a:cxn ang="0">
                    <a:pos x="GluePoint88X" y="GluePoint88Y"/>
                  </a:cxn>
                  <a:cxn ang="0">
                    <a:pos x="GluePoint89X" y="GluePoint89Y"/>
                  </a:cxn>
                  <a:cxn ang="0">
                    <a:pos x="GluePoint90X" y="GluePoint90Y"/>
                  </a:cxn>
                  <a:cxn ang="0">
                    <a:pos x="GluePoint91X" y="GluePoint91Y"/>
                  </a:cxn>
                  <a:cxn ang="0">
                    <a:pos x="GluePoint92X" y="GluePoint92Y"/>
                  </a:cxn>
                  <a:cxn ang="0">
                    <a:pos x="GluePoint93X" y="GluePoint93Y"/>
                  </a:cxn>
                  <a:cxn ang="0">
                    <a:pos x="GluePoint94X" y="GluePoint94Y"/>
                  </a:cxn>
                  <a:cxn ang="0">
                    <a:pos x="GluePoint95X" y="GluePoint95Y"/>
                  </a:cxn>
                </a:cxnLst>
                <a:rect l="textAreaLeft" t="textAreaTop" r="textAreaRight" b="textAreaBottom"/>
                <a:pathLst>
                  <a:path w="457200" h="533978">
                    <a:moveTo>
                      <a:pt x="447638" y="167819"/>
                    </a:moveTo>
                    <a:cubicBezTo>
                      <a:pt x="441638" y="164368"/>
                      <a:pt x="434513" y="164396"/>
                      <a:pt x="428551" y="167884"/>
                    </a:cubicBezTo>
                    <a:lnTo>
                      <a:pt x="338100" y="220663"/>
                    </a:lnTo>
                    <a:cubicBezTo>
                      <a:pt x="335170" y="222370"/>
                      <a:pt x="333375" y="225504"/>
                      <a:pt x="333375" y="228889"/>
                    </a:cubicBezTo>
                    <a:lnTo>
                      <a:pt x="333375" y="289677"/>
                    </a:lnTo>
                    <a:lnTo>
                      <a:pt x="300539" y="306094"/>
                    </a:lnTo>
                    <a:cubicBezTo>
                      <a:pt x="297312" y="307708"/>
                      <a:pt x="295275" y="311005"/>
                      <a:pt x="295275" y="314614"/>
                    </a:cubicBezTo>
                    <a:lnTo>
                      <a:pt x="295275" y="347952"/>
                    </a:lnTo>
                    <a:lnTo>
                      <a:pt x="266700" y="369383"/>
                    </a:lnTo>
                    <a:lnTo>
                      <a:pt x="238125" y="347957"/>
                    </a:lnTo>
                    <a:lnTo>
                      <a:pt x="238125" y="186023"/>
                    </a:lnTo>
                    <a:lnTo>
                      <a:pt x="266700" y="164596"/>
                    </a:lnTo>
                    <a:lnTo>
                      <a:pt x="295275" y="186027"/>
                    </a:lnTo>
                    <a:lnTo>
                      <a:pt x="295275" y="223174"/>
                    </a:lnTo>
                    <a:lnTo>
                      <a:pt x="314325" y="212221"/>
                    </a:lnTo>
                    <a:lnTo>
                      <a:pt x="314325" y="181264"/>
                    </a:lnTo>
                    <a:cubicBezTo>
                      <a:pt x="314325" y="178265"/>
                      <a:pt x="312912" y="175442"/>
                      <a:pt x="310511" y="173646"/>
                    </a:cubicBezTo>
                    <a:lnTo>
                      <a:pt x="272411" y="145071"/>
                    </a:lnTo>
                    <a:cubicBezTo>
                      <a:pt x="269025" y="142532"/>
                      <a:pt x="264375" y="142532"/>
                      <a:pt x="260989" y="145071"/>
                    </a:cubicBezTo>
                    <a:lnTo>
                      <a:pt x="228600" y="169358"/>
                    </a:lnTo>
                    <a:lnTo>
                      <a:pt x="196211" y="145071"/>
                    </a:lnTo>
                    <a:cubicBezTo>
                      <a:pt x="193067" y="142700"/>
                      <a:pt x="188798" y="142528"/>
                      <a:pt x="185449" y="144611"/>
                    </a:cubicBezTo>
                    <a:lnTo>
                      <a:pt x="147349" y="168424"/>
                    </a:lnTo>
                    <a:cubicBezTo>
                      <a:pt x="144568" y="170168"/>
                      <a:pt x="142875" y="173219"/>
                      <a:pt x="142875" y="176502"/>
                    </a:cubicBezTo>
                    <a:lnTo>
                      <a:pt x="142875" y="213477"/>
                    </a:lnTo>
                    <a:lnTo>
                      <a:pt x="110039" y="229894"/>
                    </a:lnTo>
                    <a:cubicBezTo>
                      <a:pt x="106812" y="231508"/>
                      <a:pt x="104775" y="234805"/>
                      <a:pt x="104775" y="238414"/>
                    </a:cubicBezTo>
                    <a:lnTo>
                      <a:pt x="104775" y="299434"/>
                    </a:lnTo>
                    <a:lnTo>
                      <a:pt x="19050" y="346195"/>
                    </a:lnTo>
                    <a:lnTo>
                      <a:pt x="19050" y="160406"/>
                    </a:lnTo>
                    <a:cubicBezTo>
                      <a:pt x="19050" y="147202"/>
                      <a:pt x="26063" y="134728"/>
                      <a:pt x="37337" y="127859"/>
                    </a:cubicBezTo>
                    <a:lnTo>
                      <a:pt x="206964" y="24610"/>
                    </a:lnTo>
                    <a:cubicBezTo>
                      <a:pt x="219893" y="16726"/>
                      <a:pt x="236255" y="17271"/>
                      <a:pt x="248636" y="25939"/>
                    </a:cubicBezTo>
                    <a:lnTo>
                      <a:pt x="388884" y="124115"/>
                    </a:lnTo>
                    <a:lnTo>
                      <a:pt x="342900" y="124115"/>
                    </a:lnTo>
                    <a:lnTo>
                      <a:pt x="342900" y="143165"/>
                    </a:lnTo>
                    <a:lnTo>
                      <a:pt x="419100" y="143165"/>
                    </a:lnTo>
                    <a:cubicBezTo>
                      <a:pt x="424364" y="143165"/>
                      <a:pt x="428625" y="138900"/>
                      <a:pt x="428625" y="133640"/>
                    </a:cubicBezTo>
                    <a:lnTo>
                      <a:pt x="428625" y="57440"/>
                    </a:lnTo>
                    <a:lnTo>
                      <a:pt x="409575" y="57440"/>
                    </a:lnTo>
                    <a:lnTo>
                      <a:pt x="409575" y="115347"/>
                    </a:lnTo>
                    <a:lnTo>
                      <a:pt x="259556" y="10332"/>
                    </a:lnTo>
                    <a:cubicBezTo>
                      <a:pt x="240971" y="-2681"/>
                      <a:pt x="216442" y="-3463"/>
                      <a:pt x="197067" y="8336"/>
                    </a:cubicBezTo>
                    <a:lnTo>
                      <a:pt x="27440" y="111590"/>
                    </a:lnTo>
                    <a:cubicBezTo>
                      <a:pt x="10511" y="121892"/>
                      <a:pt x="0" y="140597"/>
                      <a:pt x="0" y="160406"/>
                    </a:cubicBezTo>
                    <a:lnTo>
                      <a:pt x="0" y="346195"/>
                    </a:lnTo>
                    <a:cubicBezTo>
                      <a:pt x="0" y="352985"/>
                      <a:pt x="3488" y="359110"/>
                      <a:pt x="9320" y="362575"/>
                    </a:cubicBezTo>
                    <a:cubicBezTo>
                      <a:pt x="12343" y="364370"/>
                      <a:pt x="15692" y="365267"/>
                      <a:pt x="19040" y="365267"/>
                    </a:cubicBezTo>
                    <a:cubicBezTo>
                      <a:pt x="22166" y="365267"/>
                      <a:pt x="25292" y="364486"/>
                      <a:pt x="28165" y="362919"/>
                    </a:cubicBezTo>
                    <a:lnTo>
                      <a:pt x="118858" y="313452"/>
                    </a:lnTo>
                    <a:cubicBezTo>
                      <a:pt x="121918" y="311783"/>
                      <a:pt x="123825" y="308574"/>
                      <a:pt x="123825" y="305090"/>
                    </a:cubicBezTo>
                    <a:lnTo>
                      <a:pt x="123825" y="244303"/>
                    </a:lnTo>
                    <a:lnTo>
                      <a:pt x="156661" y="227885"/>
                    </a:lnTo>
                    <a:cubicBezTo>
                      <a:pt x="159888" y="226272"/>
                      <a:pt x="161925" y="222974"/>
                      <a:pt x="161925" y="219365"/>
                    </a:cubicBezTo>
                    <a:lnTo>
                      <a:pt x="161925" y="181782"/>
                    </a:lnTo>
                    <a:lnTo>
                      <a:pt x="190007" y="164229"/>
                    </a:lnTo>
                    <a:lnTo>
                      <a:pt x="219075" y="186023"/>
                    </a:lnTo>
                    <a:lnTo>
                      <a:pt x="219075" y="347957"/>
                    </a:lnTo>
                    <a:lnTo>
                      <a:pt x="190500" y="369384"/>
                    </a:lnTo>
                    <a:lnTo>
                      <a:pt x="161925" y="347953"/>
                    </a:lnTo>
                    <a:lnTo>
                      <a:pt x="161925" y="310805"/>
                    </a:lnTo>
                    <a:lnTo>
                      <a:pt x="142875" y="321283"/>
                    </a:lnTo>
                    <a:lnTo>
                      <a:pt x="142875" y="352715"/>
                    </a:lnTo>
                    <a:cubicBezTo>
                      <a:pt x="142875" y="355715"/>
                      <a:pt x="144289" y="358538"/>
                      <a:pt x="146689" y="360333"/>
                    </a:cubicBezTo>
                    <a:lnTo>
                      <a:pt x="184789" y="388908"/>
                    </a:lnTo>
                    <a:cubicBezTo>
                      <a:pt x="188174" y="391448"/>
                      <a:pt x="192825" y="391448"/>
                      <a:pt x="196211" y="388908"/>
                    </a:cubicBezTo>
                    <a:lnTo>
                      <a:pt x="228600" y="364622"/>
                    </a:lnTo>
                    <a:lnTo>
                      <a:pt x="260989" y="388908"/>
                    </a:lnTo>
                    <a:cubicBezTo>
                      <a:pt x="264374" y="391448"/>
                      <a:pt x="269025" y="391448"/>
                      <a:pt x="272411" y="388908"/>
                    </a:cubicBezTo>
                    <a:lnTo>
                      <a:pt x="310511" y="360333"/>
                    </a:lnTo>
                    <a:cubicBezTo>
                      <a:pt x="312911" y="358538"/>
                      <a:pt x="314325" y="355715"/>
                      <a:pt x="314325" y="352715"/>
                    </a:cubicBezTo>
                    <a:lnTo>
                      <a:pt x="314325" y="320503"/>
                    </a:lnTo>
                    <a:lnTo>
                      <a:pt x="347161" y="304085"/>
                    </a:lnTo>
                    <a:cubicBezTo>
                      <a:pt x="350388" y="302472"/>
                      <a:pt x="352425" y="299174"/>
                      <a:pt x="352425" y="295565"/>
                    </a:cubicBezTo>
                    <a:lnTo>
                      <a:pt x="352425" y="234360"/>
                    </a:lnTo>
                    <a:lnTo>
                      <a:pt x="438150" y="184339"/>
                    </a:lnTo>
                    <a:lnTo>
                      <a:pt x="438150" y="373574"/>
                    </a:lnTo>
                    <a:cubicBezTo>
                      <a:pt x="438150" y="386778"/>
                      <a:pt x="431137" y="399252"/>
                      <a:pt x="419863" y="406121"/>
                    </a:cubicBezTo>
                    <a:lnTo>
                      <a:pt x="250236" y="509370"/>
                    </a:lnTo>
                    <a:cubicBezTo>
                      <a:pt x="237297" y="517235"/>
                      <a:pt x="220945" y="516709"/>
                      <a:pt x="208564" y="508041"/>
                    </a:cubicBezTo>
                    <a:lnTo>
                      <a:pt x="68315" y="409865"/>
                    </a:lnTo>
                    <a:lnTo>
                      <a:pt x="114300" y="409865"/>
                    </a:lnTo>
                    <a:lnTo>
                      <a:pt x="114300" y="390815"/>
                    </a:lnTo>
                    <a:lnTo>
                      <a:pt x="38100" y="390815"/>
                    </a:lnTo>
                    <a:cubicBezTo>
                      <a:pt x="32836" y="390815"/>
                      <a:pt x="28575" y="395080"/>
                      <a:pt x="28575" y="400340"/>
                    </a:cubicBezTo>
                    <a:lnTo>
                      <a:pt x="28575" y="476540"/>
                    </a:lnTo>
                    <a:lnTo>
                      <a:pt x="47625" y="476540"/>
                    </a:lnTo>
                    <a:lnTo>
                      <a:pt x="47625" y="418634"/>
                    </a:lnTo>
                    <a:lnTo>
                      <a:pt x="197644" y="523649"/>
                    </a:lnTo>
                    <a:cubicBezTo>
                      <a:pt x="207457" y="530518"/>
                      <a:pt x="218926" y="533978"/>
                      <a:pt x="230423" y="533978"/>
                    </a:cubicBezTo>
                    <a:cubicBezTo>
                      <a:pt x="240692" y="533978"/>
                      <a:pt x="250989" y="531211"/>
                      <a:pt x="260133" y="525644"/>
                    </a:cubicBezTo>
                    <a:lnTo>
                      <a:pt x="429759" y="422390"/>
                    </a:lnTo>
                    <a:cubicBezTo>
                      <a:pt x="446689" y="412089"/>
                      <a:pt x="457200" y="393382"/>
                      <a:pt x="457200" y="373574"/>
                    </a:cubicBezTo>
                    <a:lnTo>
                      <a:pt x="457200" y="184339"/>
                    </a:lnTo>
                    <a:cubicBezTo>
                      <a:pt x="457200" y="177433"/>
                      <a:pt x="453628" y="171256"/>
                      <a:pt x="447638" y="167819"/>
                    </a:cubicBezTo>
                    <a:close/>
                  </a:path>
                </a:pathLst>
              </a:custGeom>
              <a:solidFill>
                <a:srgbClr val="FFFFFF"/>
              </a:solidFill>
              <a:ln w="9525">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defTabSz="914400">
                  <a:lnSpc>
                    <a:spcPct val="100000"/>
                  </a:lnSpc>
                </a:pPr>
                <a:endParaRPr lang="en-US" sz="1800" b="0" u="none" strike="noStrike">
                  <a:solidFill>
                    <a:schemeClr val="lt1"/>
                  </a:solidFill>
                  <a:effectLst/>
                  <a:uFillTx/>
                  <a:latin typeface="Calibri"/>
                </a:endParaRPr>
              </a:p>
            </p:txBody>
          </p:sp>
        </p:grpSp>
      </p:grpSp>
      <p:grpSp>
        <p:nvGrpSpPr>
          <p:cNvPr id="1041" name="Group 24"/>
          <p:cNvGrpSpPr/>
          <p:nvPr/>
        </p:nvGrpSpPr>
        <p:grpSpPr>
          <a:xfrm>
            <a:off x="663023" y="2304899"/>
            <a:ext cx="3376080" cy="670680"/>
            <a:chOff x="689040" y="2507040"/>
            <a:chExt cx="3376080" cy="670680"/>
          </a:xfrm>
        </p:grpSpPr>
        <p:sp>
          <p:nvSpPr>
            <p:cNvPr id="1042" name="Text Placeholder 59"/>
            <p:cNvSpPr/>
            <p:nvPr/>
          </p:nvSpPr>
          <p:spPr>
            <a:xfrm>
              <a:off x="1659240" y="2518560"/>
              <a:ext cx="2405880" cy="64764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defTabSz="541800">
                <a:lnSpc>
                  <a:spcPct val="100000"/>
                </a:lnSpc>
                <a:tabLst>
                  <a:tab pos="0" algn="l"/>
                </a:tabLst>
              </a:pPr>
              <a:r>
                <a:rPr lang="en-US" sz="2800" b="1" u="none" strike="noStrike" dirty="0">
                  <a:solidFill>
                    <a:schemeClr val="lt1"/>
                  </a:solidFill>
                  <a:effectLst/>
                  <a:uFillTx/>
                  <a:latin typeface="Calibri"/>
                  <a:ea typeface="Amazon Ember Display Light"/>
                </a:rPr>
                <a:t>TCO Summary</a:t>
              </a:r>
              <a:endParaRPr lang="en-US" sz="2800" b="0" u="none" strike="noStrike" dirty="0">
                <a:solidFill>
                  <a:srgbClr val="FFFFFF"/>
                </a:solidFill>
                <a:effectLst/>
                <a:uFillTx/>
                <a:latin typeface="Arial"/>
              </a:endParaRPr>
            </a:p>
          </p:txBody>
        </p:sp>
        <p:grpSp>
          <p:nvGrpSpPr>
            <p:cNvPr id="1043" name="Group 23"/>
            <p:cNvGrpSpPr/>
            <p:nvPr/>
          </p:nvGrpSpPr>
          <p:grpSpPr>
            <a:xfrm>
              <a:off x="689040" y="2507040"/>
              <a:ext cx="708120" cy="670680"/>
              <a:chOff x="689040" y="2507040"/>
              <a:chExt cx="708120" cy="670680"/>
            </a:xfrm>
          </p:grpSpPr>
          <p:sp>
            <p:nvSpPr>
              <p:cNvPr id="1044" name="Oval 7"/>
              <p:cNvSpPr/>
              <p:nvPr/>
            </p:nvSpPr>
            <p:spPr>
              <a:xfrm>
                <a:off x="689040" y="2507040"/>
                <a:ext cx="708120" cy="670680"/>
              </a:xfrm>
              <a:prstGeom prst="ellipse">
                <a:avLst/>
              </a:prstGeom>
              <a:solidFill>
                <a:schemeClr val="bg1"/>
              </a:solidFill>
              <a:ln w="15875">
                <a:solidFill>
                  <a:srgbClr val="AD5CFF"/>
                </a:solidFill>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u="none" strike="noStrike">
                  <a:solidFill>
                    <a:schemeClr val="lt1"/>
                  </a:solidFill>
                  <a:effectLst/>
                  <a:uFillTx/>
                  <a:latin typeface="Amazon Ember Display"/>
                </a:endParaRPr>
              </a:p>
            </p:txBody>
          </p:sp>
          <p:sp>
            <p:nvSpPr>
              <p:cNvPr id="1045" name="Freeform: Shape 204"/>
              <p:cNvSpPr/>
              <p:nvPr/>
            </p:nvSpPr>
            <p:spPr>
              <a:xfrm>
                <a:off x="813600" y="2604240"/>
                <a:ext cx="417240" cy="476640"/>
              </a:xfrm>
              <a:custGeom>
                <a:avLst/>
                <a:gdLst>
                  <a:gd name="textAreaLeft" fmla="*/ 0 w 417240"/>
                  <a:gd name="textAreaRight" fmla="*/ 417600 w 417240"/>
                  <a:gd name="textAreaTop" fmla="*/ 0 h 476640"/>
                  <a:gd name="textAreaBottom" fmla="*/ 477000 h 476640"/>
                  <a:gd name="GluePoint1X" fmla="*/ 447638 w 457200"/>
                  <a:gd name="GluePoint1Y" fmla="*/ 167819 h 533978"/>
                  <a:gd name="GluePoint2X" fmla="*/ 428551 w 457200"/>
                  <a:gd name="GluePoint2Y" fmla="*/ 167884 h 533978"/>
                  <a:gd name="GluePoint3X" fmla="*/ 338100 w 457200"/>
                  <a:gd name="GluePoint3Y" fmla="*/ 220663 h 533978"/>
                  <a:gd name="GluePoint4X" fmla="*/ 333375 w 457200"/>
                  <a:gd name="GluePoint4Y" fmla="*/ 228889 h 533978"/>
                  <a:gd name="GluePoint5X" fmla="*/ 333375 w 457200"/>
                  <a:gd name="GluePoint5Y" fmla="*/ 289677 h 533978"/>
                  <a:gd name="GluePoint6X" fmla="*/ 300539 w 457200"/>
                  <a:gd name="GluePoint6Y" fmla="*/ 306094 h 533978"/>
                  <a:gd name="GluePoint7X" fmla="*/ 295275 w 457200"/>
                  <a:gd name="GluePoint7Y" fmla="*/ 314614 h 533978"/>
                  <a:gd name="GluePoint8X" fmla="*/ 295275 w 457200"/>
                  <a:gd name="GluePoint8Y" fmla="*/ 347952 h 533978"/>
                  <a:gd name="GluePoint9X" fmla="*/ 266700 w 457200"/>
                  <a:gd name="GluePoint9Y" fmla="*/ 369383 h 533978"/>
                  <a:gd name="GluePoint10X" fmla="*/ 238125 w 457200"/>
                  <a:gd name="GluePoint10Y" fmla="*/ 347957 h 533978"/>
                  <a:gd name="GluePoint11X" fmla="*/ 238125 w 457200"/>
                  <a:gd name="GluePoint11Y" fmla="*/ 186023 h 533978"/>
                  <a:gd name="GluePoint12X" fmla="*/ 266700 w 457200"/>
                  <a:gd name="GluePoint12Y" fmla="*/ 164596 h 533978"/>
                  <a:gd name="GluePoint13X" fmla="*/ 295275 w 457200"/>
                  <a:gd name="GluePoint13Y" fmla="*/ 186027 h 533978"/>
                  <a:gd name="GluePoint14X" fmla="*/ 295275 w 457200"/>
                  <a:gd name="GluePoint14Y" fmla="*/ 223174 h 533978"/>
                  <a:gd name="GluePoint15X" fmla="*/ 314325 w 457200"/>
                  <a:gd name="GluePoint15Y" fmla="*/ 212221 h 533978"/>
                  <a:gd name="GluePoint16X" fmla="*/ 314325 w 457200"/>
                  <a:gd name="GluePoint16Y" fmla="*/ 181264 h 533978"/>
                  <a:gd name="GluePoint17X" fmla="*/ 310511 w 457200"/>
                  <a:gd name="GluePoint17Y" fmla="*/ 173646 h 533978"/>
                  <a:gd name="GluePoint18X" fmla="*/ 272411 w 457200"/>
                  <a:gd name="GluePoint18Y" fmla="*/ 145071 h 533978"/>
                  <a:gd name="GluePoint19X" fmla="*/ 260989 w 457200"/>
                  <a:gd name="GluePoint19Y" fmla="*/ 145071 h 533978"/>
                  <a:gd name="GluePoint20X" fmla="*/ 228600 w 457200"/>
                  <a:gd name="GluePoint20Y" fmla="*/ 169358 h 533978"/>
                  <a:gd name="GluePoint21X" fmla="*/ 196211 w 457200"/>
                  <a:gd name="GluePoint21Y" fmla="*/ 145071 h 533978"/>
                  <a:gd name="GluePoint22X" fmla="*/ 185449 w 457200"/>
                  <a:gd name="GluePoint22Y" fmla="*/ 144611 h 533978"/>
                  <a:gd name="GluePoint23X" fmla="*/ 147349 w 457200"/>
                  <a:gd name="GluePoint23Y" fmla="*/ 168424 h 533978"/>
                  <a:gd name="GluePoint24X" fmla="*/ 142875 w 457200"/>
                  <a:gd name="GluePoint24Y" fmla="*/ 176502 h 533978"/>
                  <a:gd name="GluePoint25X" fmla="*/ 142875 w 457200"/>
                  <a:gd name="GluePoint25Y" fmla="*/ 213477 h 533978"/>
                  <a:gd name="GluePoint26X" fmla="*/ 110039 w 457200"/>
                  <a:gd name="GluePoint26Y" fmla="*/ 229894 h 533978"/>
                  <a:gd name="GluePoint27X" fmla="*/ 104775 w 457200"/>
                  <a:gd name="GluePoint27Y" fmla="*/ 238414 h 533978"/>
                  <a:gd name="GluePoint28X" fmla="*/ 104775 w 457200"/>
                  <a:gd name="GluePoint28Y" fmla="*/ 299434 h 533978"/>
                  <a:gd name="GluePoint29X" fmla="*/ 19050 w 457200"/>
                  <a:gd name="GluePoint29Y" fmla="*/ 346195 h 533978"/>
                  <a:gd name="GluePoint30X" fmla="*/ 19050 w 457200"/>
                  <a:gd name="GluePoint30Y" fmla="*/ 160406 h 533978"/>
                  <a:gd name="GluePoint31X" fmla="*/ 37337 w 457200"/>
                  <a:gd name="GluePoint31Y" fmla="*/ 127859 h 533978"/>
                  <a:gd name="GluePoint32X" fmla="*/ 206964 w 457200"/>
                  <a:gd name="GluePoint32Y" fmla="*/ 24610 h 533978"/>
                  <a:gd name="GluePoint33X" fmla="*/ 248636 w 457200"/>
                  <a:gd name="GluePoint33Y" fmla="*/ 25939 h 533978"/>
                  <a:gd name="GluePoint34X" fmla="*/ 388884 w 457200"/>
                  <a:gd name="GluePoint34Y" fmla="*/ 124115 h 533978"/>
                  <a:gd name="GluePoint35X" fmla="*/ 342900 w 457200"/>
                  <a:gd name="GluePoint35Y" fmla="*/ 124115 h 533978"/>
                  <a:gd name="GluePoint36X" fmla="*/ 342900 w 457200"/>
                  <a:gd name="GluePoint36Y" fmla="*/ 143165 h 533978"/>
                  <a:gd name="GluePoint37X" fmla="*/ 419100 w 457200"/>
                  <a:gd name="GluePoint37Y" fmla="*/ 143165 h 533978"/>
                  <a:gd name="GluePoint38X" fmla="*/ 428625 w 457200"/>
                  <a:gd name="GluePoint38Y" fmla="*/ 133640 h 533978"/>
                  <a:gd name="GluePoint39X" fmla="*/ 428625 w 457200"/>
                  <a:gd name="GluePoint39Y" fmla="*/ 57440 h 533978"/>
                  <a:gd name="GluePoint40X" fmla="*/ 409575 w 457200"/>
                  <a:gd name="GluePoint40Y" fmla="*/ 57440 h 533978"/>
                  <a:gd name="GluePoint41X" fmla="*/ 409575 w 457200"/>
                  <a:gd name="GluePoint41Y" fmla="*/ 115347 h 533978"/>
                  <a:gd name="GluePoint42X" fmla="*/ 259556 w 457200"/>
                  <a:gd name="GluePoint42Y" fmla="*/ 10332 h 533978"/>
                  <a:gd name="GluePoint43X" fmla="*/ 197067 w 457200"/>
                  <a:gd name="GluePoint43Y" fmla="*/ 8336 h 533978"/>
                  <a:gd name="GluePoint44X" fmla="*/ 27440 w 457200"/>
                  <a:gd name="GluePoint44Y" fmla="*/ 111590 h 533978"/>
                  <a:gd name="GluePoint45X" fmla="*/ 0 w 457200"/>
                  <a:gd name="GluePoint45Y" fmla="*/ 160406 h 533978"/>
                  <a:gd name="GluePoint46X" fmla="*/ 0 w 457200"/>
                  <a:gd name="GluePoint46Y" fmla="*/ 346195 h 533978"/>
                  <a:gd name="GluePoint47X" fmla="*/ 9320 w 457200"/>
                  <a:gd name="GluePoint47Y" fmla="*/ 362575 h 533978"/>
                  <a:gd name="GluePoint48X" fmla="*/ 19040 w 457200"/>
                  <a:gd name="GluePoint48Y" fmla="*/ 365267 h 533978"/>
                  <a:gd name="GluePoint49X" fmla="*/ 28165 w 457200"/>
                  <a:gd name="GluePoint49Y" fmla="*/ 362919 h 533978"/>
                  <a:gd name="GluePoint50X" fmla="*/ 118858 w 457200"/>
                  <a:gd name="GluePoint50Y" fmla="*/ 313452 h 533978"/>
                  <a:gd name="GluePoint51X" fmla="*/ 123825 w 457200"/>
                  <a:gd name="GluePoint51Y" fmla="*/ 305090 h 533978"/>
                  <a:gd name="GluePoint52X" fmla="*/ 123825 w 457200"/>
                  <a:gd name="GluePoint52Y" fmla="*/ 244303 h 533978"/>
                  <a:gd name="GluePoint53X" fmla="*/ 156661 w 457200"/>
                  <a:gd name="GluePoint53Y" fmla="*/ 227885 h 533978"/>
                  <a:gd name="GluePoint54X" fmla="*/ 161925 w 457200"/>
                  <a:gd name="GluePoint54Y" fmla="*/ 219365 h 533978"/>
                  <a:gd name="GluePoint55X" fmla="*/ 161925 w 457200"/>
                  <a:gd name="GluePoint55Y" fmla="*/ 181782 h 533978"/>
                  <a:gd name="GluePoint56X" fmla="*/ 190007 w 457200"/>
                  <a:gd name="GluePoint56Y" fmla="*/ 164229 h 533978"/>
                  <a:gd name="GluePoint57X" fmla="*/ 219075 w 457200"/>
                  <a:gd name="GluePoint57Y" fmla="*/ 186023 h 533978"/>
                  <a:gd name="GluePoint58X" fmla="*/ 219075 w 457200"/>
                  <a:gd name="GluePoint58Y" fmla="*/ 347957 h 533978"/>
                  <a:gd name="GluePoint59X" fmla="*/ 190500 w 457200"/>
                  <a:gd name="GluePoint59Y" fmla="*/ 369384 h 533978"/>
                  <a:gd name="GluePoint60X" fmla="*/ 161925 w 457200"/>
                  <a:gd name="GluePoint60Y" fmla="*/ 347953 h 533978"/>
                  <a:gd name="GluePoint61X" fmla="*/ 161925 w 457200"/>
                  <a:gd name="GluePoint61Y" fmla="*/ 310805 h 533978"/>
                  <a:gd name="GluePoint62X" fmla="*/ 142875 w 457200"/>
                  <a:gd name="GluePoint62Y" fmla="*/ 321283 h 533978"/>
                  <a:gd name="GluePoint63X" fmla="*/ 142875 w 457200"/>
                  <a:gd name="GluePoint63Y" fmla="*/ 352715 h 533978"/>
                  <a:gd name="GluePoint64X" fmla="*/ 146689 w 457200"/>
                  <a:gd name="GluePoint64Y" fmla="*/ 360333 h 533978"/>
                  <a:gd name="GluePoint65X" fmla="*/ 184789 w 457200"/>
                  <a:gd name="GluePoint65Y" fmla="*/ 388908 h 533978"/>
                  <a:gd name="GluePoint66X" fmla="*/ 196211 w 457200"/>
                  <a:gd name="GluePoint66Y" fmla="*/ 388908 h 533978"/>
                  <a:gd name="GluePoint67X" fmla="*/ 228600 w 457200"/>
                  <a:gd name="GluePoint67Y" fmla="*/ 364622 h 533978"/>
                  <a:gd name="GluePoint68X" fmla="*/ 260989 w 457200"/>
                  <a:gd name="GluePoint68Y" fmla="*/ 388908 h 533978"/>
                  <a:gd name="GluePoint69X" fmla="*/ 272411 w 457200"/>
                  <a:gd name="GluePoint69Y" fmla="*/ 388908 h 533978"/>
                  <a:gd name="GluePoint70X" fmla="*/ 310511 w 457200"/>
                  <a:gd name="GluePoint70Y" fmla="*/ 360333 h 533978"/>
                  <a:gd name="GluePoint71X" fmla="*/ 314325 w 457200"/>
                  <a:gd name="GluePoint71Y" fmla="*/ 352715 h 533978"/>
                  <a:gd name="GluePoint72X" fmla="*/ 314325 w 457200"/>
                  <a:gd name="GluePoint72Y" fmla="*/ 320503 h 533978"/>
                  <a:gd name="GluePoint73X" fmla="*/ 347161 w 457200"/>
                  <a:gd name="GluePoint73Y" fmla="*/ 304085 h 533978"/>
                  <a:gd name="GluePoint74X" fmla="*/ 352425 w 457200"/>
                  <a:gd name="GluePoint74Y" fmla="*/ 295565 h 533978"/>
                  <a:gd name="GluePoint75X" fmla="*/ 352425 w 457200"/>
                  <a:gd name="GluePoint75Y" fmla="*/ 234360 h 533978"/>
                  <a:gd name="GluePoint76X" fmla="*/ 438150 w 457200"/>
                  <a:gd name="GluePoint76Y" fmla="*/ 184339 h 533978"/>
                  <a:gd name="GluePoint77X" fmla="*/ 438150 w 457200"/>
                  <a:gd name="GluePoint77Y" fmla="*/ 373574 h 533978"/>
                  <a:gd name="GluePoint78X" fmla="*/ 419863 w 457200"/>
                  <a:gd name="GluePoint78Y" fmla="*/ 406121 h 533978"/>
                  <a:gd name="GluePoint79X" fmla="*/ 250236 w 457200"/>
                  <a:gd name="GluePoint79Y" fmla="*/ 509370 h 533978"/>
                  <a:gd name="GluePoint80X" fmla="*/ 208564 w 457200"/>
                  <a:gd name="GluePoint80Y" fmla="*/ 508041 h 533978"/>
                  <a:gd name="GluePoint81X" fmla="*/ 68315 w 457200"/>
                  <a:gd name="GluePoint81Y" fmla="*/ 409865 h 533978"/>
                  <a:gd name="GluePoint82X" fmla="*/ 114300 w 457200"/>
                  <a:gd name="GluePoint82Y" fmla="*/ 409865 h 533978"/>
                  <a:gd name="GluePoint83X" fmla="*/ 114300 w 457200"/>
                  <a:gd name="GluePoint83Y" fmla="*/ 390815 h 533978"/>
                  <a:gd name="GluePoint84X" fmla="*/ 38100 w 457200"/>
                  <a:gd name="GluePoint84Y" fmla="*/ 390815 h 533978"/>
                  <a:gd name="GluePoint85X" fmla="*/ 28575 w 457200"/>
                  <a:gd name="GluePoint85Y" fmla="*/ 400340 h 533978"/>
                  <a:gd name="GluePoint86X" fmla="*/ 28575 w 457200"/>
                  <a:gd name="GluePoint86Y" fmla="*/ 476540 h 533978"/>
                  <a:gd name="GluePoint87X" fmla="*/ 47625 w 457200"/>
                  <a:gd name="GluePoint87Y" fmla="*/ 476540 h 533978"/>
                  <a:gd name="GluePoint88X" fmla="*/ 47625 w 457200"/>
                  <a:gd name="GluePoint88Y" fmla="*/ 418634 h 533978"/>
                  <a:gd name="GluePoint89X" fmla="*/ 197644 w 457200"/>
                  <a:gd name="GluePoint89Y" fmla="*/ 523649 h 533978"/>
                  <a:gd name="GluePoint90X" fmla="*/ 230423 w 457200"/>
                  <a:gd name="GluePoint90Y" fmla="*/ 533978 h 533978"/>
                  <a:gd name="GluePoint91X" fmla="*/ 260133 w 457200"/>
                  <a:gd name="GluePoint91Y" fmla="*/ 525644 h 533978"/>
                  <a:gd name="GluePoint92X" fmla="*/ 429759 w 457200"/>
                  <a:gd name="GluePoint92Y" fmla="*/ 422390 h 533978"/>
                  <a:gd name="GluePoint93X" fmla="*/ 457200 w 457200"/>
                  <a:gd name="GluePoint93Y" fmla="*/ 373574 h 533978"/>
                  <a:gd name="GluePoint94X" fmla="*/ 457200 w 457200"/>
                  <a:gd name="GluePoint94Y" fmla="*/ 184339 h 533978"/>
                  <a:gd name="GluePoint95X" fmla="*/ 447638 w 457200"/>
                  <a:gd name="GluePoint95Y" fmla="*/ 167819 h 533978"/>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 ang="0">
                    <a:pos x="GluePoint9X" y="GluePoint9Y"/>
                  </a:cxn>
                  <a:cxn ang="0">
                    <a:pos x="GluePoint10X" y="GluePoint10Y"/>
                  </a:cxn>
                  <a:cxn ang="0">
                    <a:pos x="GluePoint11X" y="GluePoint11Y"/>
                  </a:cxn>
                  <a:cxn ang="0">
                    <a:pos x="GluePoint12X" y="GluePoint12Y"/>
                  </a:cxn>
                  <a:cxn ang="0">
                    <a:pos x="GluePoint13X" y="GluePoint13Y"/>
                  </a:cxn>
                  <a:cxn ang="0">
                    <a:pos x="GluePoint14X" y="GluePoint14Y"/>
                  </a:cxn>
                  <a:cxn ang="0">
                    <a:pos x="GluePoint15X" y="GluePoint15Y"/>
                  </a:cxn>
                  <a:cxn ang="0">
                    <a:pos x="GluePoint16X" y="GluePoint16Y"/>
                  </a:cxn>
                  <a:cxn ang="0">
                    <a:pos x="GluePoint17X" y="GluePoint17Y"/>
                  </a:cxn>
                  <a:cxn ang="0">
                    <a:pos x="GluePoint18X" y="GluePoint18Y"/>
                  </a:cxn>
                  <a:cxn ang="0">
                    <a:pos x="GluePoint19X" y="GluePoint19Y"/>
                  </a:cxn>
                  <a:cxn ang="0">
                    <a:pos x="GluePoint20X" y="GluePoint20Y"/>
                  </a:cxn>
                  <a:cxn ang="0">
                    <a:pos x="GluePoint21X" y="GluePoint21Y"/>
                  </a:cxn>
                  <a:cxn ang="0">
                    <a:pos x="GluePoint22X" y="GluePoint22Y"/>
                  </a:cxn>
                  <a:cxn ang="0">
                    <a:pos x="GluePoint23X" y="GluePoint23Y"/>
                  </a:cxn>
                  <a:cxn ang="0">
                    <a:pos x="GluePoint24X" y="GluePoint24Y"/>
                  </a:cxn>
                  <a:cxn ang="0">
                    <a:pos x="GluePoint25X" y="GluePoint25Y"/>
                  </a:cxn>
                  <a:cxn ang="0">
                    <a:pos x="GluePoint26X" y="GluePoint26Y"/>
                  </a:cxn>
                  <a:cxn ang="0">
                    <a:pos x="GluePoint27X" y="GluePoint27Y"/>
                  </a:cxn>
                  <a:cxn ang="0">
                    <a:pos x="GluePoint28X" y="GluePoint28Y"/>
                  </a:cxn>
                  <a:cxn ang="0">
                    <a:pos x="GluePoint29X" y="GluePoint29Y"/>
                  </a:cxn>
                  <a:cxn ang="0">
                    <a:pos x="GluePoint30X" y="GluePoint30Y"/>
                  </a:cxn>
                  <a:cxn ang="0">
                    <a:pos x="GluePoint31X" y="GluePoint31Y"/>
                  </a:cxn>
                  <a:cxn ang="0">
                    <a:pos x="GluePoint32X" y="GluePoint32Y"/>
                  </a:cxn>
                  <a:cxn ang="0">
                    <a:pos x="GluePoint33X" y="GluePoint33Y"/>
                  </a:cxn>
                  <a:cxn ang="0">
                    <a:pos x="GluePoint34X" y="GluePoint34Y"/>
                  </a:cxn>
                  <a:cxn ang="0">
                    <a:pos x="GluePoint35X" y="GluePoint35Y"/>
                  </a:cxn>
                  <a:cxn ang="0">
                    <a:pos x="GluePoint36X" y="GluePoint36Y"/>
                  </a:cxn>
                  <a:cxn ang="0">
                    <a:pos x="GluePoint37X" y="GluePoint37Y"/>
                  </a:cxn>
                  <a:cxn ang="0">
                    <a:pos x="GluePoint38X" y="GluePoint38Y"/>
                  </a:cxn>
                  <a:cxn ang="0">
                    <a:pos x="GluePoint39X" y="GluePoint39Y"/>
                  </a:cxn>
                  <a:cxn ang="0">
                    <a:pos x="GluePoint40X" y="GluePoint40Y"/>
                  </a:cxn>
                  <a:cxn ang="0">
                    <a:pos x="GluePoint41X" y="GluePoint41Y"/>
                  </a:cxn>
                  <a:cxn ang="0">
                    <a:pos x="GluePoint42X" y="GluePoint42Y"/>
                  </a:cxn>
                  <a:cxn ang="0">
                    <a:pos x="GluePoint43X" y="GluePoint43Y"/>
                  </a:cxn>
                  <a:cxn ang="0">
                    <a:pos x="GluePoint44X" y="GluePoint44Y"/>
                  </a:cxn>
                  <a:cxn ang="0">
                    <a:pos x="GluePoint45X" y="GluePoint45Y"/>
                  </a:cxn>
                  <a:cxn ang="0">
                    <a:pos x="GluePoint46X" y="GluePoint46Y"/>
                  </a:cxn>
                  <a:cxn ang="0">
                    <a:pos x="GluePoint47X" y="GluePoint47Y"/>
                  </a:cxn>
                  <a:cxn ang="0">
                    <a:pos x="GluePoint48X" y="GluePoint48Y"/>
                  </a:cxn>
                  <a:cxn ang="0">
                    <a:pos x="GluePoint49X" y="GluePoint49Y"/>
                  </a:cxn>
                  <a:cxn ang="0">
                    <a:pos x="GluePoint50X" y="GluePoint50Y"/>
                  </a:cxn>
                  <a:cxn ang="0">
                    <a:pos x="GluePoint51X" y="GluePoint51Y"/>
                  </a:cxn>
                  <a:cxn ang="0">
                    <a:pos x="GluePoint52X" y="GluePoint52Y"/>
                  </a:cxn>
                  <a:cxn ang="0">
                    <a:pos x="GluePoint53X" y="GluePoint53Y"/>
                  </a:cxn>
                  <a:cxn ang="0">
                    <a:pos x="GluePoint54X" y="GluePoint54Y"/>
                  </a:cxn>
                  <a:cxn ang="0">
                    <a:pos x="GluePoint55X" y="GluePoint55Y"/>
                  </a:cxn>
                  <a:cxn ang="0">
                    <a:pos x="GluePoint56X" y="GluePoint56Y"/>
                  </a:cxn>
                  <a:cxn ang="0">
                    <a:pos x="GluePoint57X" y="GluePoint57Y"/>
                  </a:cxn>
                  <a:cxn ang="0">
                    <a:pos x="GluePoint58X" y="GluePoint58Y"/>
                  </a:cxn>
                  <a:cxn ang="0">
                    <a:pos x="GluePoint59X" y="GluePoint59Y"/>
                  </a:cxn>
                  <a:cxn ang="0">
                    <a:pos x="GluePoint60X" y="GluePoint60Y"/>
                  </a:cxn>
                  <a:cxn ang="0">
                    <a:pos x="GluePoint61X" y="GluePoint61Y"/>
                  </a:cxn>
                  <a:cxn ang="0">
                    <a:pos x="GluePoint62X" y="GluePoint62Y"/>
                  </a:cxn>
                  <a:cxn ang="0">
                    <a:pos x="GluePoint63X" y="GluePoint63Y"/>
                  </a:cxn>
                  <a:cxn ang="0">
                    <a:pos x="GluePoint64X" y="GluePoint64Y"/>
                  </a:cxn>
                  <a:cxn ang="0">
                    <a:pos x="GluePoint65X" y="GluePoint65Y"/>
                  </a:cxn>
                  <a:cxn ang="0">
                    <a:pos x="GluePoint66X" y="GluePoint66Y"/>
                  </a:cxn>
                  <a:cxn ang="0">
                    <a:pos x="GluePoint67X" y="GluePoint67Y"/>
                  </a:cxn>
                  <a:cxn ang="0">
                    <a:pos x="GluePoint68X" y="GluePoint68Y"/>
                  </a:cxn>
                  <a:cxn ang="0">
                    <a:pos x="GluePoint69X" y="GluePoint69Y"/>
                  </a:cxn>
                  <a:cxn ang="0">
                    <a:pos x="GluePoint70X" y="GluePoint70Y"/>
                  </a:cxn>
                  <a:cxn ang="0">
                    <a:pos x="GluePoint71X" y="GluePoint71Y"/>
                  </a:cxn>
                  <a:cxn ang="0">
                    <a:pos x="GluePoint72X" y="GluePoint72Y"/>
                  </a:cxn>
                  <a:cxn ang="0">
                    <a:pos x="GluePoint73X" y="GluePoint73Y"/>
                  </a:cxn>
                  <a:cxn ang="0">
                    <a:pos x="GluePoint74X" y="GluePoint74Y"/>
                  </a:cxn>
                  <a:cxn ang="0">
                    <a:pos x="GluePoint75X" y="GluePoint75Y"/>
                  </a:cxn>
                  <a:cxn ang="0">
                    <a:pos x="GluePoint76X" y="GluePoint76Y"/>
                  </a:cxn>
                  <a:cxn ang="0">
                    <a:pos x="GluePoint77X" y="GluePoint77Y"/>
                  </a:cxn>
                  <a:cxn ang="0">
                    <a:pos x="GluePoint78X" y="GluePoint78Y"/>
                  </a:cxn>
                  <a:cxn ang="0">
                    <a:pos x="GluePoint79X" y="GluePoint79Y"/>
                  </a:cxn>
                  <a:cxn ang="0">
                    <a:pos x="GluePoint80X" y="GluePoint80Y"/>
                  </a:cxn>
                  <a:cxn ang="0">
                    <a:pos x="GluePoint81X" y="GluePoint81Y"/>
                  </a:cxn>
                  <a:cxn ang="0">
                    <a:pos x="GluePoint82X" y="GluePoint82Y"/>
                  </a:cxn>
                  <a:cxn ang="0">
                    <a:pos x="GluePoint83X" y="GluePoint83Y"/>
                  </a:cxn>
                  <a:cxn ang="0">
                    <a:pos x="GluePoint84X" y="GluePoint84Y"/>
                  </a:cxn>
                  <a:cxn ang="0">
                    <a:pos x="GluePoint85X" y="GluePoint85Y"/>
                  </a:cxn>
                  <a:cxn ang="0">
                    <a:pos x="GluePoint86X" y="GluePoint86Y"/>
                  </a:cxn>
                  <a:cxn ang="0">
                    <a:pos x="GluePoint87X" y="GluePoint87Y"/>
                  </a:cxn>
                  <a:cxn ang="0">
                    <a:pos x="GluePoint88X" y="GluePoint88Y"/>
                  </a:cxn>
                  <a:cxn ang="0">
                    <a:pos x="GluePoint89X" y="GluePoint89Y"/>
                  </a:cxn>
                  <a:cxn ang="0">
                    <a:pos x="GluePoint90X" y="GluePoint90Y"/>
                  </a:cxn>
                  <a:cxn ang="0">
                    <a:pos x="GluePoint91X" y="GluePoint91Y"/>
                  </a:cxn>
                  <a:cxn ang="0">
                    <a:pos x="GluePoint92X" y="GluePoint92Y"/>
                  </a:cxn>
                  <a:cxn ang="0">
                    <a:pos x="GluePoint93X" y="GluePoint93Y"/>
                  </a:cxn>
                  <a:cxn ang="0">
                    <a:pos x="GluePoint94X" y="GluePoint94Y"/>
                  </a:cxn>
                  <a:cxn ang="0">
                    <a:pos x="GluePoint95X" y="GluePoint95Y"/>
                  </a:cxn>
                </a:cxnLst>
                <a:rect l="textAreaLeft" t="textAreaTop" r="textAreaRight" b="textAreaBottom"/>
                <a:pathLst>
                  <a:path w="457200" h="533978">
                    <a:moveTo>
                      <a:pt x="447638" y="167819"/>
                    </a:moveTo>
                    <a:cubicBezTo>
                      <a:pt x="441638" y="164368"/>
                      <a:pt x="434513" y="164396"/>
                      <a:pt x="428551" y="167884"/>
                    </a:cubicBezTo>
                    <a:lnTo>
                      <a:pt x="338100" y="220663"/>
                    </a:lnTo>
                    <a:cubicBezTo>
                      <a:pt x="335170" y="222370"/>
                      <a:pt x="333375" y="225504"/>
                      <a:pt x="333375" y="228889"/>
                    </a:cubicBezTo>
                    <a:lnTo>
                      <a:pt x="333375" y="289677"/>
                    </a:lnTo>
                    <a:lnTo>
                      <a:pt x="300539" y="306094"/>
                    </a:lnTo>
                    <a:cubicBezTo>
                      <a:pt x="297312" y="307708"/>
                      <a:pt x="295275" y="311005"/>
                      <a:pt x="295275" y="314614"/>
                    </a:cubicBezTo>
                    <a:lnTo>
                      <a:pt x="295275" y="347952"/>
                    </a:lnTo>
                    <a:lnTo>
                      <a:pt x="266700" y="369383"/>
                    </a:lnTo>
                    <a:lnTo>
                      <a:pt x="238125" y="347957"/>
                    </a:lnTo>
                    <a:lnTo>
                      <a:pt x="238125" y="186023"/>
                    </a:lnTo>
                    <a:lnTo>
                      <a:pt x="266700" y="164596"/>
                    </a:lnTo>
                    <a:lnTo>
                      <a:pt x="295275" y="186027"/>
                    </a:lnTo>
                    <a:lnTo>
                      <a:pt x="295275" y="223174"/>
                    </a:lnTo>
                    <a:lnTo>
                      <a:pt x="314325" y="212221"/>
                    </a:lnTo>
                    <a:lnTo>
                      <a:pt x="314325" y="181264"/>
                    </a:lnTo>
                    <a:cubicBezTo>
                      <a:pt x="314325" y="178265"/>
                      <a:pt x="312912" y="175442"/>
                      <a:pt x="310511" y="173646"/>
                    </a:cubicBezTo>
                    <a:lnTo>
                      <a:pt x="272411" y="145071"/>
                    </a:lnTo>
                    <a:cubicBezTo>
                      <a:pt x="269025" y="142532"/>
                      <a:pt x="264375" y="142532"/>
                      <a:pt x="260989" y="145071"/>
                    </a:cubicBezTo>
                    <a:lnTo>
                      <a:pt x="228600" y="169358"/>
                    </a:lnTo>
                    <a:lnTo>
                      <a:pt x="196211" y="145071"/>
                    </a:lnTo>
                    <a:cubicBezTo>
                      <a:pt x="193067" y="142700"/>
                      <a:pt x="188798" y="142528"/>
                      <a:pt x="185449" y="144611"/>
                    </a:cubicBezTo>
                    <a:lnTo>
                      <a:pt x="147349" y="168424"/>
                    </a:lnTo>
                    <a:cubicBezTo>
                      <a:pt x="144568" y="170168"/>
                      <a:pt x="142875" y="173219"/>
                      <a:pt x="142875" y="176502"/>
                    </a:cubicBezTo>
                    <a:lnTo>
                      <a:pt x="142875" y="213477"/>
                    </a:lnTo>
                    <a:lnTo>
                      <a:pt x="110039" y="229894"/>
                    </a:lnTo>
                    <a:cubicBezTo>
                      <a:pt x="106812" y="231508"/>
                      <a:pt x="104775" y="234805"/>
                      <a:pt x="104775" y="238414"/>
                    </a:cubicBezTo>
                    <a:lnTo>
                      <a:pt x="104775" y="299434"/>
                    </a:lnTo>
                    <a:lnTo>
                      <a:pt x="19050" y="346195"/>
                    </a:lnTo>
                    <a:lnTo>
                      <a:pt x="19050" y="160406"/>
                    </a:lnTo>
                    <a:cubicBezTo>
                      <a:pt x="19050" y="147202"/>
                      <a:pt x="26063" y="134728"/>
                      <a:pt x="37337" y="127859"/>
                    </a:cubicBezTo>
                    <a:lnTo>
                      <a:pt x="206964" y="24610"/>
                    </a:lnTo>
                    <a:cubicBezTo>
                      <a:pt x="219893" y="16726"/>
                      <a:pt x="236255" y="17271"/>
                      <a:pt x="248636" y="25939"/>
                    </a:cubicBezTo>
                    <a:lnTo>
                      <a:pt x="388884" y="124115"/>
                    </a:lnTo>
                    <a:lnTo>
                      <a:pt x="342900" y="124115"/>
                    </a:lnTo>
                    <a:lnTo>
                      <a:pt x="342900" y="143165"/>
                    </a:lnTo>
                    <a:lnTo>
                      <a:pt x="419100" y="143165"/>
                    </a:lnTo>
                    <a:cubicBezTo>
                      <a:pt x="424364" y="143165"/>
                      <a:pt x="428625" y="138900"/>
                      <a:pt x="428625" y="133640"/>
                    </a:cubicBezTo>
                    <a:lnTo>
                      <a:pt x="428625" y="57440"/>
                    </a:lnTo>
                    <a:lnTo>
                      <a:pt x="409575" y="57440"/>
                    </a:lnTo>
                    <a:lnTo>
                      <a:pt x="409575" y="115347"/>
                    </a:lnTo>
                    <a:lnTo>
                      <a:pt x="259556" y="10332"/>
                    </a:lnTo>
                    <a:cubicBezTo>
                      <a:pt x="240971" y="-2681"/>
                      <a:pt x="216442" y="-3463"/>
                      <a:pt x="197067" y="8336"/>
                    </a:cubicBezTo>
                    <a:lnTo>
                      <a:pt x="27440" y="111590"/>
                    </a:lnTo>
                    <a:cubicBezTo>
                      <a:pt x="10511" y="121892"/>
                      <a:pt x="0" y="140597"/>
                      <a:pt x="0" y="160406"/>
                    </a:cubicBezTo>
                    <a:lnTo>
                      <a:pt x="0" y="346195"/>
                    </a:lnTo>
                    <a:cubicBezTo>
                      <a:pt x="0" y="352985"/>
                      <a:pt x="3488" y="359110"/>
                      <a:pt x="9320" y="362575"/>
                    </a:cubicBezTo>
                    <a:cubicBezTo>
                      <a:pt x="12343" y="364370"/>
                      <a:pt x="15692" y="365267"/>
                      <a:pt x="19040" y="365267"/>
                    </a:cubicBezTo>
                    <a:cubicBezTo>
                      <a:pt x="22166" y="365267"/>
                      <a:pt x="25292" y="364486"/>
                      <a:pt x="28165" y="362919"/>
                    </a:cubicBezTo>
                    <a:lnTo>
                      <a:pt x="118858" y="313452"/>
                    </a:lnTo>
                    <a:cubicBezTo>
                      <a:pt x="121918" y="311783"/>
                      <a:pt x="123825" y="308574"/>
                      <a:pt x="123825" y="305090"/>
                    </a:cubicBezTo>
                    <a:lnTo>
                      <a:pt x="123825" y="244303"/>
                    </a:lnTo>
                    <a:lnTo>
                      <a:pt x="156661" y="227885"/>
                    </a:lnTo>
                    <a:cubicBezTo>
                      <a:pt x="159888" y="226272"/>
                      <a:pt x="161925" y="222974"/>
                      <a:pt x="161925" y="219365"/>
                    </a:cubicBezTo>
                    <a:lnTo>
                      <a:pt x="161925" y="181782"/>
                    </a:lnTo>
                    <a:lnTo>
                      <a:pt x="190007" y="164229"/>
                    </a:lnTo>
                    <a:lnTo>
                      <a:pt x="219075" y="186023"/>
                    </a:lnTo>
                    <a:lnTo>
                      <a:pt x="219075" y="347957"/>
                    </a:lnTo>
                    <a:lnTo>
                      <a:pt x="190500" y="369384"/>
                    </a:lnTo>
                    <a:lnTo>
                      <a:pt x="161925" y="347953"/>
                    </a:lnTo>
                    <a:lnTo>
                      <a:pt x="161925" y="310805"/>
                    </a:lnTo>
                    <a:lnTo>
                      <a:pt x="142875" y="321283"/>
                    </a:lnTo>
                    <a:lnTo>
                      <a:pt x="142875" y="352715"/>
                    </a:lnTo>
                    <a:cubicBezTo>
                      <a:pt x="142875" y="355715"/>
                      <a:pt x="144289" y="358538"/>
                      <a:pt x="146689" y="360333"/>
                    </a:cubicBezTo>
                    <a:lnTo>
                      <a:pt x="184789" y="388908"/>
                    </a:lnTo>
                    <a:cubicBezTo>
                      <a:pt x="188174" y="391448"/>
                      <a:pt x="192825" y="391448"/>
                      <a:pt x="196211" y="388908"/>
                    </a:cubicBezTo>
                    <a:lnTo>
                      <a:pt x="228600" y="364622"/>
                    </a:lnTo>
                    <a:lnTo>
                      <a:pt x="260989" y="388908"/>
                    </a:lnTo>
                    <a:cubicBezTo>
                      <a:pt x="264374" y="391448"/>
                      <a:pt x="269025" y="391448"/>
                      <a:pt x="272411" y="388908"/>
                    </a:cubicBezTo>
                    <a:lnTo>
                      <a:pt x="310511" y="360333"/>
                    </a:lnTo>
                    <a:cubicBezTo>
                      <a:pt x="312911" y="358538"/>
                      <a:pt x="314325" y="355715"/>
                      <a:pt x="314325" y="352715"/>
                    </a:cubicBezTo>
                    <a:lnTo>
                      <a:pt x="314325" y="320503"/>
                    </a:lnTo>
                    <a:lnTo>
                      <a:pt x="347161" y="304085"/>
                    </a:lnTo>
                    <a:cubicBezTo>
                      <a:pt x="350388" y="302472"/>
                      <a:pt x="352425" y="299174"/>
                      <a:pt x="352425" y="295565"/>
                    </a:cubicBezTo>
                    <a:lnTo>
                      <a:pt x="352425" y="234360"/>
                    </a:lnTo>
                    <a:lnTo>
                      <a:pt x="438150" y="184339"/>
                    </a:lnTo>
                    <a:lnTo>
                      <a:pt x="438150" y="373574"/>
                    </a:lnTo>
                    <a:cubicBezTo>
                      <a:pt x="438150" y="386778"/>
                      <a:pt x="431137" y="399252"/>
                      <a:pt x="419863" y="406121"/>
                    </a:cubicBezTo>
                    <a:lnTo>
                      <a:pt x="250236" y="509370"/>
                    </a:lnTo>
                    <a:cubicBezTo>
                      <a:pt x="237297" y="517235"/>
                      <a:pt x="220945" y="516709"/>
                      <a:pt x="208564" y="508041"/>
                    </a:cubicBezTo>
                    <a:lnTo>
                      <a:pt x="68315" y="409865"/>
                    </a:lnTo>
                    <a:lnTo>
                      <a:pt x="114300" y="409865"/>
                    </a:lnTo>
                    <a:lnTo>
                      <a:pt x="114300" y="390815"/>
                    </a:lnTo>
                    <a:lnTo>
                      <a:pt x="38100" y="390815"/>
                    </a:lnTo>
                    <a:cubicBezTo>
                      <a:pt x="32836" y="390815"/>
                      <a:pt x="28575" y="395080"/>
                      <a:pt x="28575" y="400340"/>
                    </a:cubicBezTo>
                    <a:lnTo>
                      <a:pt x="28575" y="476540"/>
                    </a:lnTo>
                    <a:lnTo>
                      <a:pt x="47625" y="476540"/>
                    </a:lnTo>
                    <a:lnTo>
                      <a:pt x="47625" y="418634"/>
                    </a:lnTo>
                    <a:lnTo>
                      <a:pt x="197644" y="523649"/>
                    </a:lnTo>
                    <a:cubicBezTo>
                      <a:pt x="207457" y="530518"/>
                      <a:pt x="218926" y="533978"/>
                      <a:pt x="230423" y="533978"/>
                    </a:cubicBezTo>
                    <a:cubicBezTo>
                      <a:pt x="240692" y="533978"/>
                      <a:pt x="250989" y="531211"/>
                      <a:pt x="260133" y="525644"/>
                    </a:cubicBezTo>
                    <a:lnTo>
                      <a:pt x="429759" y="422390"/>
                    </a:lnTo>
                    <a:cubicBezTo>
                      <a:pt x="446689" y="412089"/>
                      <a:pt x="457200" y="393382"/>
                      <a:pt x="457200" y="373574"/>
                    </a:cubicBezTo>
                    <a:lnTo>
                      <a:pt x="457200" y="184339"/>
                    </a:lnTo>
                    <a:cubicBezTo>
                      <a:pt x="457200" y="177433"/>
                      <a:pt x="453628" y="171256"/>
                      <a:pt x="447638" y="167819"/>
                    </a:cubicBezTo>
                    <a:close/>
                  </a:path>
                </a:pathLst>
              </a:custGeom>
              <a:solidFill>
                <a:srgbClr val="FFFFFF"/>
              </a:solidFill>
              <a:ln w="9525">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defTabSz="914400">
                  <a:lnSpc>
                    <a:spcPct val="100000"/>
                  </a:lnSpc>
                </a:pPr>
                <a:endParaRPr lang="en-US" sz="1800" b="0" u="none" strike="noStrike">
                  <a:solidFill>
                    <a:schemeClr val="lt1"/>
                  </a:solidFill>
                  <a:effectLst/>
                  <a:uFillTx/>
                  <a:latin typeface="Calibri"/>
                </a:endParaRPr>
              </a:p>
            </p:txBody>
          </p:sp>
        </p:grpSp>
      </p:grpSp>
      <p:grpSp>
        <p:nvGrpSpPr>
          <p:cNvPr id="1046" name="Group 28"/>
          <p:cNvGrpSpPr/>
          <p:nvPr/>
        </p:nvGrpSpPr>
        <p:grpSpPr>
          <a:xfrm>
            <a:off x="663023" y="5496838"/>
            <a:ext cx="3948840" cy="670680"/>
            <a:chOff x="677520" y="5039640"/>
            <a:chExt cx="3948840" cy="670680"/>
          </a:xfrm>
        </p:grpSpPr>
        <p:sp>
          <p:nvSpPr>
            <p:cNvPr id="1047" name="Text Placeholder 59"/>
            <p:cNvSpPr/>
            <p:nvPr/>
          </p:nvSpPr>
          <p:spPr>
            <a:xfrm>
              <a:off x="1659240" y="5051160"/>
              <a:ext cx="2967120" cy="64764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defTabSz="541800">
                <a:lnSpc>
                  <a:spcPct val="100000"/>
                </a:lnSpc>
                <a:tabLst>
                  <a:tab pos="0" algn="l"/>
                </a:tabLst>
              </a:pPr>
              <a:r>
                <a:rPr lang="en-US" sz="2800" b="1" u="none" strike="noStrike">
                  <a:solidFill>
                    <a:schemeClr val="lt1"/>
                  </a:solidFill>
                  <a:effectLst/>
                  <a:uFillTx/>
                  <a:latin typeface="Calibri"/>
                  <a:ea typeface="Amazon Ember Display Light"/>
                </a:rPr>
                <a:t>Appendix </a:t>
              </a:r>
              <a:endParaRPr lang="en-US" sz="2800" b="0" u="none" strike="noStrike">
                <a:solidFill>
                  <a:srgbClr val="FFFFFF"/>
                </a:solidFill>
                <a:effectLst/>
                <a:uFillTx/>
                <a:latin typeface="Arial"/>
              </a:endParaRPr>
            </a:p>
          </p:txBody>
        </p:sp>
        <p:grpSp>
          <p:nvGrpSpPr>
            <p:cNvPr id="1048" name="Group 27"/>
            <p:cNvGrpSpPr/>
            <p:nvPr/>
          </p:nvGrpSpPr>
          <p:grpSpPr>
            <a:xfrm>
              <a:off x="677520" y="5039640"/>
              <a:ext cx="708120" cy="670680"/>
              <a:chOff x="677520" y="5039640"/>
              <a:chExt cx="708120" cy="670680"/>
            </a:xfrm>
          </p:grpSpPr>
          <p:sp>
            <p:nvSpPr>
              <p:cNvPr id="1035" name="Oval 9"/>
              <p:cNvSpPr/>
              <p:nvPr/>
            </p:nvSpPr>
            <p:spPr>
              <a:xfrm>
                <a:off x="677520" y="5039640"/>
                <a:ext cx="708120" cy="670680"/>
              </a:xfrm>
              <a:prstGeom prst="ellipse">
                <a:avLst/>
              </a:prstGeom>
              <a:solidFill>
                <a:schemeClr val="bg1"/>
              </a:solidFill>
              <a:ln w="15875">
                <a:solidFill>
                  <a:srgbClr val="AD5CFF"/>
                </a:solidFill>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u="none" strike="noStrike">
                  <a:solidFill>
                    <a:schemeClr val="lt1"/>
                  </a:solidFill>
                  <a:effectLst/>
                  <a:uFillTx/>
                  <a:latin typeface="Amazon Ember Display"/>
                </a:endParaRPr>
              </a:p>
            </p:txBody>
          </p:sp>
          <p:sp>
            <p:nvSpPr>
              <p:cNvPr id="1049" name="Freeform: Shape 205"/>
              <p:cNvSpPr/>
              <p:nvPr/>
            </p:nvSpPr>
            <p:spPr>
              <a:xfrm>
                <a:off x="816120" y="5137560"/>
                <a:ext cx="417240" cy="476640"/>
              </a:xfrm>
              <a:custGeom>
                <a:avLst/>
                <a:gdLst>
                  <a:gd name="textAreaLeft" fmla="*/ 0 w 417240"/>
                  <a:gd name="textAreaRight" fmla="*/ 417600 w 417240"/>
                  <a:gd name="textAreaTop" fmla="*/ 0 h 476640"/>
                  <a:gd name="textAreaBottom" fmla="*/ 477000 h 476640"/>
                  <a:gd name="GluePoint1X" fmla="*/ 447638 w 457200"/>
                  <a:gd name="GluePoint1Y" fmla="*/ 167819 h 533978"/>
                  <a:gd name="GluePoint2X" fmla="*/ 428551 w 457200"/>
                  <a:gd name="GluePoint2Y" fmla="*/ 167884 h 533978"/>
                  <a:gd name="GluePoint3X" fmla="*/ 338100 w 457200"/>
                  <a:gd name="GluePoint3Y" fmla="*/ 220663 h 533978"/>
                  <a:gd name="GluePoint4X" fmla="*/ 333375 w 457200"/>
                  <a:gd name="GluePoint4Y" fmla="*/ 228889 h 533978"/>
                  <a:gd name="GluePoint5X" fmla="*/ 333375 w 457200"/>
                  <a:gd name="GluePoint5Y" fmla="*/ 289677 h 533978"/>
                  <a:gd name="GluePoint6X" fmla="*/ 300539 w 457200"/>
                  <a:gd name="GluePoint6Y" fmla="*/ 306094 h 533978"/>
                  <a:gd name="GluePoint7X" fmla="*/ 295275 w 457200"/>
                  <a:gd name="GluePoint7Y" fmla="*/ 314614 h 533978"/>
                  <a:gd name="GluePoint8X" fmla="*/ 295275 w 457200"/>
                  <a:gd name="GluePoint8Y" fmla="*/ 347952 h 533978"/>
                  <a:gd name="GluePoint9X" fmla="*/ 266700 w 457200"/>
                  <a:gd name="GluePoint9Y" fmla="*/ 369383 h 533978"/>
                  <a:gd name="GluePoint10X" fmla="*/ 238125 w 457200"/>
                  <a:gd name="GluePoint10Y" fmla="*/ 347957 h 533978"/>
                  <a:gd name="GluePoint11X" fmla="*/ 238125 w 457200"/>
                  <a:gd name="GluePoint11Y" fmla="*/ 186023 h 533978"/>
                  <a:gd name="GluePoint12X" fmla="*/ 266700 w 457200"/>
                  <a:gd name="GluePoint12Y" fmla="*/ 164596 h 533978"/>
                  <a:gd name="GluePoint13X" fmla="*/ 295275 w 457200"/>
                  <a:gd name="GluePoint13Y" fmla="*/ 186027 h 533978"/>
                  <a:gd name="GluePoint14X" fmla="*/ 295275 w 457200"/>
                  <a:gd name="GluePoint14Y" fmla="*/ 223174 h 533978"/>
                  <a:gd name="GluePoint15X" fmla="*/ 314325 w 457200"/>
                  <a:gd name="GluePoint15Y" fmla="*/ 212221 h 533978"/>
                  <a:gd name="GluePoint16X" fmla="*/ 314325 w 457200"/>
                  <a:gd name="GluePoint16Y" fmla="*/ 181264 h 533978"/>
                  <a:gd name="GluePoint17X" fmla="*/ 310511 w 457200"/>
                  <a:gd name="GluePoint17Y" fmla="*/ 173646 h 533978"/>
                  <a:gd name="GluePoint18X" fmla="*/ 272411 w 457200"/>
                  <a:gd name="GluePoint18Y" fmla="*/ 145071 h 533978"/>
                  <a:gd name="GluePoint19X" fmla="*/ 260989 w 457200"/>
                  <a:gd name="GluePoint19Y" fmla="*/ 145071 h 533978"/>
                  <a:gd name="GluePoint20X" fmla="*/ 228600 w 457200"/>
                  <a:gd name="GluePoint20Y" fmla="*/ 169358 h 533978"/>
                  <a:gd name="GluePoint21X" fmla="*/ 196211 w 457200"/>
                  <a:gd name="GluePoint21Y" fmla="*/ 145071 h 533978"/>
                  <a:gd name="GluePoint22X" fmla="*/ 185449 w 457200"/>
                  <a:gd name="GluePoint22Y" fmla="*/ 144611 h 533978"/>
                  <a:gd name="GluePoint23X" fmla="*/ 147349 w 457200"/>
                  <a:gd name="GluePoint23Y" fmla="*/ 168424 h 533978"/>
                  <a:gd name="GluePoint24X" fmla="*/ 142875 w 457200"/>
                  <a:gd name="GluePoint24Y" fmla="*/ 176502 h 533978"/>
                  <a:gd name="GluePoint25X" fmla="*/ 142875 w 457200"/>
                  <a:gd name="GluePoint25Y" fmla="*/ 213477 h 533978"/>
                  <a:gd name="GluePoint26X" fmla="*/ 110039 w 457200"/>
                  <a:gd name="GluePoint26Y" fmla="*/ 229894 h 533978"/>
                  <a:gd name="GluePoint27X" fmla="*/ 104775 w 457200"/>
                  <a:gd name="GluePoint27Y" fmla="*/ 238414 h 533978"/>
                  <a:gd name="GluePoint28X" fmla="*/ 104775 w 457200"/>
                  <a:gd name="GluePoint28Y" fmla="*/ 299434 h 533978"/>
                  <a:gd name="GluePoint29X" fmla="*/ 19050 w 457200"/>
                  <a:gd name="GluePoint29Y" fmla="*/ 346195 h 533978"/>
                  <a:gd name="GluePoint30X" fmla="*/ 19050 w 457200"/>
                  <a:gd name="GluePoint30Y" fmla="*/ 160406 h 533978"/>
                  <a:gd name="GluePoint31X" fmla="*/ 37337 w 457200"/>
                  <a:gd name="GluePoint31Y" fmla="*/ 127859 h 533978"/>
                  <a:gd name="GluePoint32X" fmla="*/ 206964 w 457200"/>
                  <a:gd name="GluePoint32Y" fmla="*/ 24610 h 533978"/>
                  <a:gd name="GluePoint33X" fmla="*/ 248636 w 457200"/>
                  <a:gd name="GluePoint33Y" fmla="*/ 25939 h 533978"/>
                  <a:gd name="GluePoint34X" fmla="*/ 388884 w 457200"/>
                  <a:gd name="GluePoint34Y" fmla="*/ 124115 h 533978"/>
                  <a:gd name="GluePoint35X" fmla="*/ 342900 w 457200"/>
                  <a:gd name="GluePoint35Y" fmla="*/ 124115 h 533978"/>
                  <a:gd name="GluePoint36X" fmla="*/ 342900 w 457200"/>
                  <a:gd name="GluePoint36Y" fmla="*/ 143165 h 533978"/>
                  <a:gd name="GluePoint37X" fmla="*/ 419100 w 457200"/>
                  <a:gd name="GluePoint37Y" fmla="*/ 143165 h 533978"/>
                  <a:gd name="GluePoint38X" fmla="*/ 428625 w 457200"/>
                  <a:gd name="GluePoint38Y" fmla="*/ 133640 h 533978"/>
                  <a:gd name="GluePoint39X" fmla="*/ 428625 w 457200"/>
                  <a:gd name="GluePoint39Y" fmla="*/ 57440 h 533978"/>
                  <a:gd name="GluePoint40X" fmla="*/ 409575 w 457200"/>
                  <a:gd name="GluePoint40Y" fmla="*/ 57440 h 533978"/>
                  <a:gd name="GluePoint41X" fmla="*/ 409575 w 457200"/>
                  <a:gd name="GluePoint41Y" fmla="*/ 115347 h 533978"/>
                  <a:gd name="GluePoint42X" fmla="*/ 259556 w 457200"/>
                  <a:gd name="GluePoint42Y" fmla="*/ 10332 h 533978"/>
                  <a:gd name="GluePoint43X" fmla="*/ 197067 w 457200"/>
                  <a:gd name="GluePoint43Y" fmla="*/ 8336 h 533978"/>
                  <a:gd name="GluePoint44X" fmla="*/ 27440 w 457200"/>
                  <a:gd name="GluePoint44Y" fmla="*/ 111590 h 533978"/>
                  <a:gd name="GluePoint45X" fmla="*/ 0 w 457200"/>
                  <a:gd name="GluePoint45Y" fmla="*/ 160406 h 533978"/>
                  <a:gd name="GluePoint46X" fmla="*/ 0 w 457200"/>
                  <a:gd name="GluePoint46Y" fmla="*/ 346195 h 533978"/>
                  <a:gd name="GluePoint47X" fmla="*/ 9320 w 457200"/>
                  <a:gd name="GluePoint47Y" fmla="*/ 362575 h 533978"/>
                  <a:gd name="GluePoint48X" fmla="*/ 19040 w 457200"/>
                  <a:gd name="GluePoint48Y" fmla="*/ 365267 h 533978"/>
                  <a:gd name="GluePoint49X" fmla="*/ 28165 w 457200"/>
                  <a:gd name="GluePoint49Y" fmla="*/ 362919 h 533978"/>
                  <a:gd name="GluePoint50X" fmla="*/ 118858 w 457200"/>
                  <a:gd name="GluePoint50Y" fmla="*/ 313452 h 533978"/>
                  <a:gd name="GluePoint51X" fmla="*/ 123825 w 457200"/>
                  <a:gd name="GluePoint51Y" fmla="*/ 305090 h 533978"/>
                  <a:gd name="GluePoint52X" fmla="*/ 123825 w 457200"/>
                  <a:gd name="GluePoint52Y" fmla="*/ 244303 h 533978"/>
                  <a:gd name="GluePoint53X" fmla="*/ 156661 w 457200"/>
                  <a:gd name="GluePoint53Y" fmla="*/ 227885 h 533978"/>
                  <a:gd name="GluePoint54X" fmla="*/ 161925 w 457200"/>
                  <a:gd name="GluePoint54Y" fmla="*/ 219365 h 533978"/>
                  <a:gd name="GluePoint55X" fmla="*/ 161925 w 457200"/>
                  <a:gd name="GluePoint55Y" fmla="*/ 181782 h 533978"/>
                  <a:gd name="GluePoint56X" fmla="*/ 190007 w 457200"/>
                  <a:gd name="GluePoint56Y" fmla="*/ 164229 h 533978"/>
                  <a:gd name="GluePoint57X" fmla="*/ 219075 w 457200"/>
                  <a:gd name="GluePoint57Y" fmla="*/ 186023 h 533978"/>
                  <a:gd name="GluePoint58X" fmla="*/ 219075 w 457200"/>
                  <a:gd name="GluePoint58Y" fmla="*/ 347957 h 533978"/>
                  <a:gd name="GluePoint59X" fmla="*/ 190500 w 457200"/>
                  <a:gd name="GluePoint59Y" fmla="*/ 369384 h 533978"/>
                  <a:gd name="GluePoint60X" fmla="*/ 161925 w 457200"/>
                  <a:gd name="GluePoint60Y" fmla="*/ 347953 h 533978"/>
                  <a:gd name="GluePoint61X" fmla="*/ 161925 w 457200"/>
                  <a:gd name="GluePoint61Y" fmla="*/ 310805 h 533978"/>
                  <a:gd name="GluePoint62X" fmla="*/ 142875 w 457200"/>
                  <a:gd name="GluePoint62Y" fmla="*/ 321283 h 533978"/>
                  <a:gd name="GluePoint63X" fmla="*/ 142875 w 457200"/>
                  <a:gd name="GluePoint63Y" fmla="*/ 352715 h 533978"/>
                  <a:gd name="GluePoint64X" fmla="*/ 146689 w 457200"/>
                  <a:gd name="GluePoint64Y" fmla="*/ 360333 h 533978"/>
                  <a:gd name="GluePoint65X" fmla="*/ 184789 w 457200"/>
                  <a:gd name="GluePoint65Y" fmla="*/ 388908 h 533978"/>
                  <a:gd name="GluePoint66X" fmla="*/ 196211 w 457200"/>
                  <a:gd name="GluePoint66Y" fmla="*/ 388908 h 533978"/>
                  <a:gd name="GluePoint67X" fmla="*/ 228600 w 457200"/>
                  <a:gd name="GluePoint67Y" fmla="*/ 364622 h 533978"/>
                  <a:gd name="GluePoint68X" fmla="*/ 260989 w 457200"/>
                  <a:gd name="GluePoint68Y" fmla="*/ 388908 h 533978"/>
                  <a:gd name="GluePoint69X" fmla="*/ 272411 w 457200"/>
                  <a:gd name="GluePoint69Y" fmla="*/ 388908 h 533978"/>
                  <a:gd name="GluePoint70X" fmla="*/ 310511 w 457200"/>
                  <a:gd name="GluePoint70Y" fmla="*/ 360333 h 533978"/>
                  <a:gd name="GluePoint71X" fmla="*/ 314325 w 457200"/>
                  <a:gd name="GluePoint71Y" fmla="*/ 352715 h 533978"/>
                  <a:gd name="GluePoint72X" fmla="*/ 314325 w 457200"/>
                  <a:gd name="GluePoint72Y" fmla="*/ 320503 h 533978"/>
                  <a:gd name="GluePoint73X" fmla="*/ 347161 w 457200"/>
                  <a:gd name="GluePoint73Y" fmla="*/ 304085 h 533978"/>
                  <a:gd name="GluePoint74X" fmla="*/ 352425 w 457200"/>
                  <a:gd name="GluePoint74Y" fmla="*/ 295565 h 533978"/>
                  <a:gd name="GluePoint75X" fmla="*/ 352425 w 457200"/>
                  <a:gd name="GluePoint75Y" fmla="*/ 234360 h 533978"/>
                  <a:gd name="GluePoint76X" fmla="*/ 438150 w 457200"/>
                  <a:gd name="GluePoint76Y" fmla="*/ 184339 h 533978"/>
                  <a:gd name="GluePoint77X" fmla="*/ 438150 w 457200"/>
                  <a:gd name="GluePoint77Y" fmla="*/ 373574 h 533978"/>
                  <a:gd name="GluePoint78X" fmla="*/ 419863 w 457200"/>
                  <a:gd name="GluePoint78Y" fmla="*/ 406121 h 533978"/>
                  <a:gd name="GluePoint79X" fmla="*/ 250236 w 457200"/>
                  <a:gd name="GluePoint79Y" fmla="*/ 509370 h 533978"/>
                  <a:gd name="GluePoint80X" fmla="*/ 208564 w 457200"/>
                  <a:gd name="GluePoint80Y" fmla="*/ 508041 h 533978"/>
                  <a:gd name="GluePoint81X" fmla="*/ 68315 w 457200"/>
                  <a:gd name="GluePoint81Y" fmla="*/ 409865 h 533978"/>
                  <a:gd name="GluePoint82X" fmla="*/ 114300 w 457200"/>
                  <a:gd name="GluePoint82Y" fmla="*/ 409865 h 533978"/>
                  <a:gd name="GluePoint83X" fmla="*/ 114300 w 457200"/>
                  <a:gd name="GluePoint83Y" fmla="*/ 390815 h 533978"/>
                  <a:gd name="GluePoint84X" fmla="*/ 38100 w 457200"/>
                  <a:gd name="GluePoint84Y" fmla="*/ 390815 h 533978"/>
                  <a:gd name="GluePoint85X" fmla="*/ 28575 w 457200"/>
                  <a:gd name="GluePoint85Y" fmla="*/ 400340 h 533978"/>
                  <a:gd name="GluePoint86X" fmla="*/ 28575 w 457200"/>
                  <a:gd name="GluePoint86Y" fmla="*/ 476540 h 533978"/>
                  <a:gd name="GluePoint87X" fmla="*/ 47625 w 457200"/>
                  <a:gd name="GluePoint87Y" fmla="*/ 476540 h 533978"/>
                  <a:gd name="GluePoint88X" fmla="*/ 47625 w 457200"/>
                  <a:gd name="GluePoint88Y" fmla="*/ 418634 h 533978"/>
                  <a:gd name="GluePoint89X" fmla="*/ 197644 w 457200"/>
                  <a:gd name="GluePoint89Y" fmla="*/ 523649 h 533978"/>
                  <a:gd name="GluePoint90X" fmla="*/ 230423 w 457200"/>
                  <a:gd name="GluePoint90Y" fmla="*/ 533978 h 533978"/>
                  <a:gd name="GluePoint91X" fmla="*/ 260133 w 457200"/>
                  <a:gd name="GluePoint91Y" fmla="*/ 525644 h 533978"/>
                  <a:gd name="GluePoint92X" fmla="*/ 429759 w 457200"/>
                  <a:gd name="GluePoint92Y" fmla="*/ 422390 h 533978"/>
                  <a:gd name="GluePoint93X" fmla="*/ 457200 w 457200"/>
                  <a:gd name="GluePoint93Y" fmla="*/ 373574 h 533978"/>
                  <a:gd name="GluePoint94X" fmla="*/ 457200 w 457200"/>
                  <a:gd name="GluePoint94Y" fmla="*/ 184339 h 533978"/>
                  <a:gd name="GluePoint95X" fmla="*/ 447638 w 457200"/>
                  <a:gd name="GluePoint95Y" fmla="*/ 167819 h 533978"/>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 ang="0">
                    <a:pos x="GluePoint9X" y="GluePoint9Y"/>
                  </a:cxn>
                  <a:cxn ang="0">
                    <a:pos x="GluePoint10X" y="GluePoint10Y"/>
                  </a:cxn>
                  <a:cxn ang="0">
                    <a:pos x="GluePoint11X" y="GluePoint11Y"/>
                  </a:cxn>
                  <a:cxn ang="0">
                    <a:pos x="GluePoint12X" y="GluePoint12Y"/>
                  </a:cxn>
                  <a:cxn ang="0">
                    <a:pos x="GluePoint13X" y="GluePoint13Y"/>
                  </a:cxn>
                  <a:cxn ang="0">
                    <a:pos x="GluePoint14X" y="GluePoint14Y"/>
                  </a:cxn>
                  <a:cxn ang="0">
                    <a:pos x="GluePoint15X" y="GluePoint15Y"/>
                  </a:cxn>
                  <a:cxn ang="0">
                    <a:pos x="GluePoint16X" y="GluePoint16Y"/>
                  </a:cxn>
                  <a:cxn ang="0">
                    <a:pos x="GluePoint17X" y="GluePoint17Y"/>
                  </a:cxn>
                  <a:cxn ang="0">
                    <a:pos x="GluePoint18X" y="GluePoint18Y"/>
                  </a:cxn>
                  <a:cxn ang="0">
                    <a:pos x="GluePoint19X" y="GluePoint19Y"/>
                  </a:cxn>
                  <a:cxn ang="0">
                    <a:pos x="GluePoint20X" y="GluePoint20Y"/>
                  </a:cxn>
                  <a:cxn ang="0">
                    <a:pos x="GluePoint21X" y="GluePoint21Y"/>
                  </a:cxn>
                  <a:cxn ang="0">
                    <a:pos x="GluePoint22X" y="GluePoint22Y"/>
                  </a:cxn>
                  <a:cxn ang="0">
                    <a:pos x="GluePoint23X" y="GluePoint23Y"/>
                  </a:cxn>
                  <a:cxn ang="0">
                    <a:pos x="GluePoint24X" y="GluePoint24Y"/>
                  </a:cxn>
                  <a:cxn ang="0">
                    <a:pos x="GluePoint25X" y="GluePoint25Y"/>
                  </a:cxn>
                  <a:cxn ang="0">
                    <a:pos x="GluePoint26X" y="GluePoint26Y"/>
                  </a:cxn>
                  <a:cxn ang="0">
                    <a:pos x="GluePoint27X" y="GluePoint27Y"/>
                  </a:cxn>
                  <a:cxn ang="0">
                    <a:pos x="GluePoint28X" y="GluePoint28Y"/>
                  </a:cxn>
                  <a:cxn ang="0">
                    <a:pos x="GluePoint29X" y="GluePoint29Y"/>
                  </a:cxn>
                  <a:cxn ang="0">
                    <a:pos x="GluePoint30X" y="GluePoint30Y"/>
                  </a:cxn>
                  <a:cxn ang="0">
                    <a:pos x="GluePoint31X" y="GluePoint31Y"/>
                  </a:cxn>
                  <a:cxn ang="0">
                    <a:pos x="GluePoint32X" y="GluePoint32Y"/>
                  </a:cxn>
                  <a:cxn ang="0">
                    <a:pos x="GluePoint33X" y="GluePoint33Y"/>
                  </a:cxn>
                  <a:cxn ang="0">
                    <a:pos x="GluePoint34X" y="GluePoint34Y"/>
                  </a:cxn>
                  <a:cxn ang="0">
                    <a:pos x="GluePoint35X" y="GluePoint35Y"/>
                  </a:cxn>
                  <a:cxn ang="0">
                    <a:pos x="GluePoint36X" y="GluePoint36Y"/>
                  </a:cxn>
                  <a:cxn ang="0">
                    <a:pos x="GluePoint37X" y="GluePoint37Y"/>
                  </a:cxn>
                  <a:cxn ang="0">
                    <a:pos x="GluePoint38X" y="GluePoint38Y"/>
                  </a:cxn>
                  <a:cxn ang="0">
                    <a:pos x="GluePoint39X" y="GluePoint39Y"/>
                  </a:cxn>
                  <a:cxn ang="0">
                    <a:pos x="GluePoint40X" y="GluePoint40Y"/>
                  </a:cxn>
                  <a:cxn ang="0">
                    <a:pos x="GluePoint41X" y="GluePoint41Y"/>
                  </a:cxn>
                  <a:cxn ang="0">
                    <a:pos x="GluePoint42X" y="GluePoint42Y"/>
                  </a:cxn>
                  <a:cxn ang="0">
                    <a:pos x="GluePoint43X" y="GluePoint43Y"/>
                  </a:cxn>
                  <a:cxn ang="0">
                    <a:pos x="GluePoint44X" y="GluePoint44Y"/>
                  </a:cxn>
                  <a:cxn ang="0">
                    <a:pos x="GluePoint45X" y="GluePoint45Y"/>
                  </a:cxn>
                  <a:cxn ang="0">
                    <a:pos x="GluePoint46X" y="GluePoint46Y"/>
                  </a:cxn>
                  <a:cxn ang="0">
                    <a:pos x="GluePoint47X" y="GluePoint47Y"/>
                  </a:cxn>
                  <a:cxn ang="0">
                    <a:pos x="GluePoint48X" y="GluePoint48Y"/>
                  </a:cxn>
                  <a:cxn ang="0">
                    <a:pos x="GluePoint49X" y="GluePoint49Y"/>
                  </a:cxn>
                  <a:cxn ang="0">
                    <a:pos x="GluePoint50X" y="GluePoint50Y"/>
                  </a:cxn>
                  <a:cxn ang="0">
                    <a:pos x="GluePoint51X" y="GluePoint51Y"/>
                  </a:cxn>
                  <a:cxn ang="0">
                    <a:pos x="GluePoint52X" y="GluePoint52Y"/>
                  </a:cxn>
                  <a:cxn ang="0">
                    <a:pos x="GluePoint53X" y="GluePoint53Y"/>
                  </a:cxn>
                  <a:cxn ang="0">
                    <a:pos x="GluePoint54X" y="GluePoint54Y"/>
                  </a:cxn>
                  <a:cxn ang="0">
                    <a:pos x="GluePoint55X" y="GluePoint55Y"/>
                  </a:cxn>
                  <a:cxn ang="0">
                    <a:pos x="GluePoint56X" y="GluePoint56Y"/>
                  </a:cxn>
                  <a:cxn ang="0">
                    <a:pos x="GluePoint57X" y="GluePoint57Y"/>
                  </a:cxn>
                  <a:cxn ang="0">
                    <a:pos x="GluePoint58X" y="GluePoint58Y"/>
                  </a:cxn>
                  <a:cxn ang="0">
                    <a:pos x="GluePoint59X" y="GluePoint59Y"/>
                  </a:cxn>
                  <a:cxn ang="0">
                    <a:pos x="GluePoint60X" y="GluePoint60Y"/>
                  </a:cxn>
                  <a:cxn ang="0">
                    <a:pos x="GluePoint61X" y="GluePoint61Y"/>
                  </a:cxn>
                  <a:cxn ang="0">
                    <a:pos x="GluePoint62X" y="GluePoint62Y"/>
                  </a:cxn>
                  <a:cxn ang="0">
                    <a:pos x="GluePoint63X" y="GluePoint63Y"/>
                  </a:cxn>
                  <a:cxn ang="0">
                    <a:pos x="GluePoint64X" y="GluePoint64Y"/>
                  </a:cxn>
                  <a:cxn ang="0">
                    <a:pos x="GluePoint65X" y="GluePoint65Y"/>
                  </a:cxn>
                  <a:cxn ang="0">
                    <a:pos x="GluePoint66X" y="GluePoint66Y"/>
                  </a:cxn>
                  <a:cxn ang="0">
                    <a:pos x="GluePoint67X" y="GluePoint67Y"/>
                  </a:cxn>
                  <a:cxn ang="0">
                    <a:pos x="GluePoint68X" y="GluePoint68Y"/>
                  </a:cxn>
                  <a:cxn ang="0">
                    <a:pos x="GluePoint69X" y="GluePoint69Y"/>
                  </a:cxn>
                  <a:cxn ang="0">
                    <a:pos x="GluePoint70X" y="GluePoint70Y"/>
                  </a:cxn>
                  <a:cxn ang="0">
                    <a:pos x="GluePoint71X" y="GluePoint71Y"/>
                  </a:cxn>
                  <a:cxn ang="0">
                    <a:pos x="GluePoint72X" y="GluePoint72Y"/>
                  </a:cxn>
                  <a:cxn ang="0">
                    <a:pos x="GluePoint73X" y="GluePoint73Y"/>
                  </a:cxn>
                  <a:cxn ang="0">
                    <a:pos x="GluePoint74X" y="GluePoint74Y"/>
                  </a:cxn>
                  <a:cxn ang="0">
                    <a:pos x="GluePoint75X" y="GluePoint75Y"/>
                  </a:cxn>
                  <a:cxn ang="0">
                    <a:pos x="GluePoint76X" y="GluePoint76Y"/>
                  </a:cxn>
                  <a:cxn ang="0">
                    <a:pos x="GluePoint77X" y="GluePoint77Y"/>
                  </a:cxn>
                  <a:cxn ang="0">
                    <a:pos x="GluePoint78X" y="GluePoint78Y"/>
                  </a:cxn>
                  <a:cxn ang="0">
                    <a:pos x="GluePoint79X" y="GluePoint79Y"/>
                  </a:cxn>
                  <a:cxn ang="0">
                    <a:pos x="GluePoint80X" y="GluePoint80Y"/>
                  </a:cxn>
                  <a:cxn ang="0">
                    <a:pos x="GluePoint81X" y="GluePoint81Y"/>
                  </a:cxn>
                  <a:cxn ang="0">
                    <a:pos x="GluePoint82X" y="GluePoint82Y"/>
                  </a:cxn>
                  <a:cxn ang="0">
                    <a:pos x="GluePoint83X" y="GluePoint83Y"/>
                  </a:cxn>
                  <a:cxn ang="0">
                    <a:pos x="GluePoint84X" y="GluePoint84Y"/>
                  </a:cxn>
                  <a:cxn ang="0">
                    <a:pos x="GluePoint85X" y="GluePoint85Y"/>
                  </a:cxn>
                  <a:cxn ang="0">
                    <a:pos x="GluePoint86X" y="GluePoint86Y"/>
                  </a:cxn>
                  <a:cxn ang="0">
                    <a:pos x="GluePoint87X" y="GluePoint87Y"/>
                  </a:cxn>
                  <a:cxn ang="0">
                    <a:pos x="GluePoint88X" y="GluePoint88Y"/>
                  </a:cxn>
                  <a:cxn ang="0">
                    <a:pos x="GluePoint89X" y="GluePoint89Y"/>
                  </a:cxn>
                  <a:cxn ang="0">
                    <a:pos x="GluePoint90X" y="GluePoint90Y"/>
                  </a:cxn>
                  <a:cxn ang="0">
                    <a:pos x="GluePoint91X" y="GluePoint91Y"/>
                  </a:cxn>
                  <a:cxn ang="0">
                    <a:pos x="GluePoint92X" y="GluePoint92Y"/>
                  </a:cxn>
                  <a:cxn ang="0">
                    <a:pos x="GluePoint93X" y="GluePoint93Y"/>
                  </a:cxn>
                  <a:cxn ang="0">
                    <a:pos x="GluePoint94X" y="GluePoint94Y"/>
                  </a:cxn>
                  <a:cxn ang="0">
                    <a:pos x="GluePoint95X" y="GluePoint95Y"/>
                  </a:cxn>
                </a:cxnLst>
                <a:rect l="textAreaLeft" t="textAreaTop" r="textAreaRight" b="textAreaBottom"/>
                <a:pathLst>
                  <a:path w="457200" h="533978">
                    <a:moveTo>
                      <a:pt x="447638" y="167819"/>
                    </a:moveTo>
                    <a:cubicBezTo>
                      <a:pt x="441638" y="164368"/>
                      <a:pt x="434513" y="164396"/>
                      <a:pt x="428551" y="167884"/>
                    </a:cubicBezTo>
                    <a:lnTo>
                      <a:pt x="338100" y="220663"/>
                    </a:lnTo>
                    <a:cubicBezTo>
                      <a:pt x="335170" y="222370"/>
                      <a:pt x="333375" y="225504"/>
                      <a:pt x="333375" y="228889"/>
                    </a:cubicBezTo>
                    <a:lnTo>
                      <a:pt x="333375" y="289677"/>
                    </a:lnTo>
                    <a:lnTo>
                      <a:pt x="300539" y="306094"/>
                    </a:lnTo>
                    <a:cubicBezTo>
                      <a:pt x="297312" y="307708"/>
                      <a:pt x="295275" y="311005"/>
                      <a:pt x="295275" y="314614"/>
                    </a:cubicBezTo>
                    <a:lnTo>
                      <a:pt x="295275" y="347952"/>
                    </a:lnTo>
                    <a:lnTo>
                      <a:pt x="266700" y="369383"/>
                    </a:lnTo>
                    <a:lnTo>
                      <a:pt x="238125" y="347957"/>
                    </a:lnTo>
                    <a:lnTo>
                      <a:pt x="238125" y="186023"/>
                    </a:lnTo>
                    <a:lnTo>
                      <a:pt x="266700" y="164596"/>
                    </a:lnTo>
                    <a:lnTo>
                      <a:pt x="295275" y="186027"/>
                    </a:lnTo>
                    <a:lnTo>
                      <a:pt x="295275" y="223174"/>
                    </a:lnTo>
                    <a:lnTo>
                      <a:pt x="314325" y="212221"/>
                    </a:lnTo>
                    <a:lnTo>
                      <a:pt x="314325" y="181264"/>
                    </a:lnTo>
                    <a:cubicBezTo>
                      <a:pt x="314325" y="178265"/>
                      <a:pt x="312912" y="175442"/>
                      <a:pt x="310511" y="173646"/>
                    </a:cubicBezTo>
                    <a:lnTo>
                      <a:pt x="272411" y="145071"/>
                    </a:lnTo>
                    <a:cubicBezTo>
                      <a:pt x="269025" y="142532"/>
                      <a:pt x="264375" y="142532"/>
                      <a:pt x="260989" y="145071"/>
                    </a:cubicBezTo>
                    <a:lnTo>
                      <a:pt x="228600" y="169358"/>
                    </a:lnTo>
                    <a:lnTo>
                      <a:pt x="196211" y="145071"/>
                    </a:lnTo>
                    <a:cubicBezTo>
                      <a:pt x="193067" y="142700"/>
                      <a:pt x="188798" y="142528"/>
                      <a:pt x="185449" y="144611"/>
                    </a:cubicBezTo>
                    <a:lnTo>
                      <a:pt x="147349" y="168424"/>
                    </a:lnTo>
                    <a:cubicBezTo>
                      <a:pt x="144568" y="170168"/>
                      <a:pt x="142875" y="173219"/>
                      <a:pt x="142875" y="176502"/>
                    </a:cubicBezTo>
                    <a:lnTo>
                      <a:pt x="142875" y="213477"/>
                    </a:lnTo>
                    <a:lnTo>
                      <a:pt x="110039" y="229894"/>
                    </a:lnTo>
                    <a:cubicBezTo>
                      <a:pt x="106812" y="231508"/>
                      <a:pt x="104775" y="234805"/>
                      <a:pt x="104775" y="238414"/>
                    </a:cubicBezTo>
                    <a:lnTo>
                      <a:pt x="104775" y="299434"/>
                    </a:lnTo>
                    <a:lnTo>
                      <a:pt x="19050" y="346195"/>
                    </a:lnTo>
                    <a:lnTo>
                      <a:pt x="19050" y="160406"/>
                    </a:lnTo>
                    <a:cubicBezTo>
                      <a:pt x="19050" y="147202"/>
                      <a:pt x="26063" y="134728"/>
                      <a:pt x="37337" y="127859"/>
                    </a:cubicBezTo>
                    <a:lnTo>
                      <a:pt x="206964" y="24610"/>
                    </a:lnTo>
                    <a:cubicBezTo>
                      <a:pt x="219893" y="16726"/>
                      <a:pt x="236255" y="17271"/>
                      <a:pt x="248636" y="25939"/>
                    </a:cubicBezTo>
                    <a:lnTo>
                      <a:pt x="388884" y="124115"/>
                    </a:lnTo>
                    <a:lnTo>
                      <a:pt x="342900" y="124115"/>
                    </a:lnTo>
                    <a:lnTo>
                      <a:pt x="342900" y="143165"/>
                    </a:lnTo>
                    <a:lnTo>
                      <a:pt x="419100" y="143165"/>
                    </a:lnTo>
                    <a:cubicBezTo>
                      <a:pt x="424364" y="143165"/>
                      <a:pt x="428625" y="138900"/>
                      <a:pt x="428625" y="133640"/>
                    </a:cubicBezTo>
                    <a:lnTo>
                      <a:pt x="428625" y="57440"/>
                    </a:lnTo>
                    <a:lnTo>
                      <a:pt x="409575" y="57440"/>
                    </a:lnTo>
                    <a:lnTo>
                      <a:pt x="409575" y="115347"/>
                    </a:lnTo>
                    <a:lnTo>
                      <a:pt x="259556" y="10332"/>
                    </a:lnTo>
                    <a:cubicBezTo>
                      <a:pt x="240971" y="-2681"/>
                      <a:pt x="216442" y="-3463"/>
                      <a:pt x="197067" y="8336"/>
                    </a:cubicBezTo>
                    <a:lnTo>
                      <a:pt x="27440" y="111590"/>
                    </a:lnTo>
                    <a:cubicBezTo>
                      <a:pt x="10511" y="121892"/>
                      <a:pt x="0" y="140597"/>
                      <a:pt x="0" y="160406"/>
                    </a:cubicBezTo>
                    <a:lnTo>
                      <a:pt x="0" y="346195"/>
                    </a:lnTo>
                    <a:cubicBezTo>
                      <a:pt x="0" y="352985"/>
                      <a:pt x="3488" y="359110"/>
                      <a:pt x="9320" y="362575"/>
                    </a:cubicBezTo>
                    <a:cubicBezTo>
                      <a:pt x="12343" y="364370"/>
                      <a:pt x="15692" y="365267"/>
                      <a:pt x="19040" y="365267"/>
                    </a:cubicBezTo>
                    <a:cubicBezTo>
                      <a:pt x="22166" y="365267"/>
                      <a:pt x="25292" y="364486"/>
                      <a:pt x="28165" y="362919"/>
                    </a:cubicBezTo>
                    <a:lnTo>
                      <a:pt x="118858" y="313452"/>
                    </a:lnTo>
                    <a:cubicBezTo>
                      <a:pt x="121918" y="311783"/>
                      <a:pt x="123825" y="308574"/>
                      <a:pt x="123825" y="305090"/>
                    </a:cubicBezTo>
                    <a:lnTo>
                      <a:pt x="123825" y="244303"/>
                    </a:lnTo>
                    <a:lnTo>
                      <a:pt x="156661" y="227885"/>
                    </a:lnTo>
                    <a:cubicBezTo>
                      <a:pt x="159888" y="226272"/>
                      <a:pt x="161925" y="222974"/>
                      <a:pt x="161925" y="219365"/>
                    </a:cubicBezTo>
                    <a:lnTo>
                      <a:pt x="161925" y="181782"/>
                    </a:lnTo>
                    <a:lnTo>
                      <a:pt x="190007" y="164229"/>
                    </a:lnTo>
                    <a:lnTo>
                      <a:pt x="219075" y="186023"/>
                    </a:lnTo>
                    <a:lnTo>
                      <a:pt x="219075" y="347957"/>
                    </a:lnTo>
                    <a:lnTo>
                      <a:pt x="190500" y="369384"/>
                    </a:lnTo>
                    <a:lnTo>
                      <a:pt x="161925" y="347953"/>
                    </a:lnTo>
                    <a:lnTo>
                      <a:pt x="161925" y="310805"/>
                    </a:lnTo>
                    <a:lnTo>
                      <a:pt x="142875" y="321283"/>
                    </a:lnTo>
                    <a:lnTo>
                      <a:pt x="142875" y="352715"/>
                    </a:lnTo>
                    <a:cubicBezTo>
                      <a:pt x="142875" y="355715"/>
                      <a:pt x="144289" y="358538"/>
                      <a:pt x="146689" y="360333"/>
                    </a:cubicBezTo>
                    <a:lnTo>
                      <a:pt x="184789" y="388908"/>
                    </a:lnTo>
                    <a:cubicBezTo>
                      <a:pt x="188174" y="391448"/>
                      <a:pt x="192825" y="391448"/>
                      <a:pt x="196211" y="388908"/>
                    </a:cubicBezTo>
                    <a:lnTo>
                      <a:pt x="228600" y="364622"/>
                    </a:lnTo>
                    <a:lnTo>
                      <a:pt x="260989" y="388908"/>
                    </a:lnTo>
                    <a:cubicBezTo>
                      <a:pt x="264374" y="391448"/>
                      <a:pt x="269025" y="391448"/>
                      <a:pt x="272411" y="388908"/>
                    </a:cubicBezTo>
                    <a:lnTo>
                      <a:pt x="310511" y="360333"/>
                    </a:lnTo>
                    <a:cubicBezTo>
                      <a:pt x="312911" y="358538"/>
                      <a:pt x="314325" y="355715"/>
                      <a:pt x="314325" y="352715"/>
                    </a:cubicBezTo>
                    <a:lnTo>
                      <a:pt x="314325" y="320503"/>
                    </a:lnTo>
                    <a:lnTo>
                      <a:pt x="347161" y="304085"/>
                    </a:lnTo>
                    <a:cubicBezTo>
                      <a:pt x="350388" y="302472"/>
                      <a:pt x="352425" y="299174"/>
                      <a:pt x="352425" y="295565"/>
                    </a:cubicBezTo>
                    <a:lnTo>
                      <a:pt x="352425" y="234360"/>
                    </a:lnTo>
                    <a:lnTo>
                      <a:pt x="438150" y="184339"/>
                    </a:lnTo>
                    <a:lnTo>
                      <a:pt x="438150" y="373574"/>
                    </a:lnTo>
                    <a:cubicBezTo>
                      <a:pt x="438150" y="386778"/>
                      <a:pt x="431137" y="399252"/>
                      <a:pt x="419863" y="406121"/>
                    </a:cubicBezTo>
                    <a:lnTo>
                      <a:pt x="250236" y="509370"/>
                    </a:lnTo>
                    <a:cubicBezTo>
                      <a:pt x="237297" y="517235"/>
                      <a:pt x="220945" y="516709"/>
                      <a:pt x="208564" y="508041"/>
                    </a:cubicBezTo>
                    <a:lnTo>
                      <a:pt x="68315" y="409865"/>
                    </a:lnTo>
                    <a:lnTo>
                      <a:pt x="114300" y="409865"/>
                    </a:lnTo>
                    <a:lnTo>
                      <a:pt x="114300" y="390815"/>
                    </a:lnTo>
                    <a:lnTo>
                      <a:pt x="38100" y="390815"/>
                    </a:lnTo>
                    <a:cubicBezTo>
                      <a:pt x="32836" y="390815"/>
                      <a:pt x="28575" y="395080"/>
                      <a:pt x="28575" y="400340"/>
                    </a:cubicBezTo>
                    <a:lnTo>
                      <a:pt x="28575" y="476540"/>
                    </a:lnTo>
                    <a:lnTo>
                      <a:pt x="47625" y="476540"/>
                    </a:lnTo>
                    <a:lnTo>
                      <a:pt x="47625" y="418634"/>
                    </a:lnTo>
                    <a:lnTo>
                      <a:pt x="197644" y="523649"/>
                    </a:lnTo>
                    <a:cubicBezTo>
                      <a:pt x="207457" y="530518"/>
                      <a:pt x="218926" y="533978"/>
                      <a:pt x="230423" y="533978"/>
                    </a:cubicBezTo>
                    <a:cubicBezTo>
                      <a:pt x="240692" y="533978"/>
                      <a:pt x="250989" y="531211"/>
                      <a:pt x="260133" y="525644"/>
                    </a:cubicBezTo>
                    <a:lnTo>
                      <a:pt x="429759" y="422390"/>
                    </a:lnTo>
                    <a:cubicBezTo>
                      <a:pt x="446689" y="412089"/>
                      <a:pt x="457200" y="393382"/>
                      <a:pt x="457200" y="373574"/>
                    </a:cubicBezTo>
                    <a:lnTo>
                      <a:pt x="457200" y="184339"/>
                    </a:lnTo>
                    <a:cubicBezTo>
                      <a:pt x="457200" y="177433"/>
                      <a:pt x="453628" y="171256"/>
                      <a:pt x="447638" y="167819"/>
                    </a:cubicBezTo>
                    <a:close/>
                  </a:path>
                </a:pathLst>
              </a:custGeom>
              <a:solidFill>
                <a:srgbClr val="FFFFFF"/>
              </a:solidFill>
              <a:ln w="9525">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defTabSz="914400">
                  <a:lnSpc>
                    <a:spcPct val="100000"/>
                  </a:lnSpc>
                </a:pPr>
                <a:endParaRPr lang="en-US" sz="1800" b="0" u="none" strike="noStrike">
                  <a:solidFill>
                    <a:schemeClr val="lt1"/>
                  </a:solidFill>
                  <a:effectLst/>
                  <a:uFillTx/>
                  <a:latin typeface="Calibri"/>
                </a:endParaRPr>
              </a:p>
            </p:txBody>
          </p:sp>
        </p:grpSp>
      </p:grpSp>
      <p:grpSp>
        <p:nvGrpSpPr>
          <p:cNvPr id="1050" name="Group 22"/>
          <p:cNvGrpSpPr/>
          <p:nvPr/>
        </p:nvGrpSpPr>
        <p:grpSpPr>
          <a:xfrm>
            <a:off x="663023" y="1240920"/>
            <a:ext cx="4299480" cy="670680"/>
            <a:chOff x="677520" y="1240920"/>
            <a:chExt cx="4299480" cy="670680"/>
          </a:xfrm>
        </p:grpSpPr>
        <p:sp>
          <p:nvSpPr>
            <p:cNvPr id="1051" name="Text Placeholder 59"/>
            <p:cNvSpPr/>
            <p:nvPr/>
          </p:nvSpPr>
          <p:spPr>
            <a:xfrm>
              <a:off x="1659240" y="1252440"/>
              <a:ext cx="3317760" cy="64764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defTabSz="541800">
                <a:lnSpc>
                  <a:spcPct val="100000"/>
                </a:lnSpc>
                <a:tabLst>
                  <a:tab pos="0" algn="l"/>
                </a:tabLst>
              </a:pPr>
              <a:r>
                <a:rPr lang="en-US" sz="2800" b="1" u="none" strike="noStrike" dirty="0">
                  <a:solidFill>
                    <a:schemeClr val="lt1"/>
                  </a:solidFill>
                  <a:effectLst/>
                  <a:uFillTx/>
                  <a:latin typeface="Calibri"/>
                  <a:ea typeface="Amazon Ember Display Light"/>
                </a:rPr>
                <a:t>Executive Summary</a:t>
              </a:r>
              <a:r>
                <a:rPr lang="en-US" sz="3200" b="0" u="none" strike="noStrike" dirty="0">
                  <a:solidFill>
                    <a:schemeClr val="lt1"/>
                  </a:solidFill>
                  <a:effectLst/>
                  <a:uFillTx/>
                  <a:latin typeface="Calibri"/>
                  <a:ea typeface="Amazon Ember Display Light"/>
                </a:rPr>
                <a:t> </a:t>
              </a:r>
              <a:endParaRPr lang="en-US" sz="3200" b="0" u="none" strike="noStrike" dirty="0">
                <a:solidFill>
                  <a:srgbClr val="FFFFFF"/>
                </a:solidFill>
                <a:effectLst/>
                <a:uFillTx/>
                <a:latin typeface="Arial"/>
              </a:endParaRPr>
            </a:p>
          </p:txBody>
        </p:sp>
        <p:grpSp>
          <p:nvGrpSpPr>
            <p:cNvPr id="1052" name="Group 21"/>
            <p:cNvGrpSpPr/>
            <p:nvPr/>
          </p:nvGrpSpPr>
          <p:grpSpPr>
            <a:xfrm>
              <a:off x="677520" y="1240920"/>
              <a:ext cx="708120" cy="670680"/>
              <a:chOff x="677520" y="1240920"/>
              <a:chExt cx="708120" cy="670680"/>
            </a:xfrm>
          </p:grpSpPr>
          <p:sp>
            <p:nvSpPr>
              <p:cNvPr id="1034" name="Oval 14"/>
              <p:cNvSpPr/>
              <p:nvPr/>
            </p:nvSpPr>
            <p:spPr>
              <a:xfrm>
                <a:off x="677520" y="1240920"/>
                <a:ext cx="708120" cy="670680"/>
              </a:xfrm>
              <a:prstGeom prst="ellipse">
                <a:avLst/>
              </a:prstGeom>
              <a:solidFill>
                <a:schemeClr val="bg1"/>
              </a:solidFill>
              <a:ln w="15875">
                <a:solidFill>
                  <a:srgbClr val="AD5CFF"/>
                </a:solidFill>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u="none" strike="noStrike">
                  <a:solidFill>
                    <a:schemeClr val="lt1"/>
                  </a:solidFill>
                  <a:effectLst/>
                  <a:uFillTx/>
                  <a:latin typeface="Amazon Ember Display"/>
                </a:endParaRPr>
              </a:p>
            </p:txBody>
          </p:sp>
          <p:sp>
            <p:nvSpPr>
              <p:cNvPr id="1053" name="Freeform: Shape 149"/>
              <p:cNvSpPr/>
              <p:nvPr/>
            </p:nvSpPr>
            <p:spPr>
              <a:xfrm>
                <a:off x="822960" y="1344600"/>
                <a:ext cx="417240" cy="476640"/>
              </a:xfrm>
              <a:custGeom>
                <a:avLst/>
                <a:gdLst>
                  <a:gd name="textAreaLeft" fmla="*/ 0 w 417240"/>
                  <a:gd name="textAreaRight" fmla="*/ 417600 w 417240"/>
                  <a:gd name="textAreaTop" fmla="*/ 0 h 476640"/>
                  <a:gd name="textAreaBottom" fmla="*/ 477000 h 476640"/>
                  <a:gd name="GluePoint1X" fmla="*/ 447638 w 457200"/>
                  <a:gd name="GluePoint1Y" fmla="*/ 167819 h 533978"/>
                  <a:gd name="GluePoint2X" fmla="*/ 428551 w 457200"/>
                  <a:gd name="GluePoint2Y" fmla="*/ 167884 h 533978"/>
                  <a:gd name="GluePoint3X" fmla="*/ 338100 w 457200"/>
                  <a:gd name="GluePoint3Y" fmla="*/ 220663 h 533978"/>
                  <a:gd name="GluePoint4X" fmla="*/ 333375 w 457200"/>
                  <a:gd name="GluePoint4Y" fmla="*/ 228889 h 533978"/>
                  <a:gd name="GluePoint5X" fmla="*/ 333375 w 457200"/>
                  <a:gd name="GluePoint5Y" fmla="*/ 289677 h 533978"/>
                  <a:gd name="GluePoint6X" fmla="*/ 300539 w 457200"/>
                  <a:gd name="GluePoint6Y" fmla="*/ 306094 h 533978"/>
                  <a:gd name="GluePoint7X" fmla="*/ 295275 w 457200"/>
                  <a:gd name="GluePoint7Y" fmla="*/ 314614 h 533978"/>
                  <a:gd name="GluePoint8X" fmla="*/ 295275 w 457200"/>
                  <a:gd name="GluePoint8Y" fmla="*/ 347952 h 533978"/>
                  <a:gd name="GluePoint9X" fmla="*/ 266700 w 457200"/>
                  <a:gd name="GluePoint9Y" fmla="*/ 369383 h 533978"/>
                  <a:gd name="GluePoint10X" fmla="*/ 238125 w 457200"/>
                  <a:gd name="GluePoint10Y" fmla="*/ 347957 h 533978"/>
                  <a:gd name="GluePoint11X" fmla="*/ 238125 w 457200"/>
                  <a:gd name="GluePoint11Y" fmla="*/ 186023 h 533978"/>
                  <a:gd name="GluePoint12X" fmla="*/ 266700 w 457200"/>
                  <a:gd name="GluePoint12Y" fmla="*/ 164596 h 533978"/>
                  <a:gd name="GluePoint13X" fmla="*/ 295275 w 457200"/>
                  <a:gd name="GluePoint13Y" fmla="*/ 186027 h 533978"/>
                  <a:gd name="GluePoint14X" fmla="*/ 295275 w 457200"/>
                  <a:gd name="GluePoint14Y" fmla="*/ 223174 h 533978"/>
                  <a:gd name="GluePoint15X" fmla="*/ 314325 w 457200"/>
                  <a:gd name="GluePoint15Y" fmla="*/ 212221 h 533978"/>
                  <a:gd name="GluePoint16X" fmla="*/ 314325 w 457200"/>
                  <a:gd name="GluePoint16Y" fmla="*/ 181264 h 533978"/>
                  <a:gd name="GluePoint17X" fmla="*/ 310511 w 457200"/>
                  <a:gd name="GluePoint17Y" fmla="*/ 173646 h 533978"/>
                  <a:gd name="GluePoint18X" fmla="*/ 272411 w 457200"/>
                  <a:gd name="GluePoint18Y" fmla="*/ 145071 h 533978"/>
                  <a:gd name="GluePoint19X" fmla="*/ 260989 w 457200"/>
                  <a:gd name="GluePoint19Y" fmla="*/ 145071 h 533978"/>
                  <a:gd name="GluePoint20X" fmla="*/ 228600 w 457200"/>
                  <a:gd name="GluePoint20Y" fmla="*/ 169358 h 533978"/>
                  <a:gd name="GluePoint21X" fmla="*/ 196211 w 457200"/>
                  <a:gd name="GluePoint21Y" fmla="*/ 145071 h 533978"/>
                  <a:gd name="GluePoint22X" fmla="*/ 185449 w 457200"/>
                  <a:gd name="GluePoint22Y" fmla="*/ 144611 h 533978"/>
                  <a:gd name="GluePoint23X" fmla="*/ 147349 w 457200"/>
                  <a:gd name="GluePoint23Y" fmla="*/ 168424 h 533978"/>
                  <a:gd name="GluePoint24X" fmla="*/ 142875 w 457200"/>
                  <a:gd name="GluePoint24Y" fmla="*/ 176502 h 533978"/>
                  <a:gd name="GluePoint25X" fmla="*/ 142875 w 457200"/>
                  <a:gd name="GluePoint25Y" fmla="*/ 213477 h 533978"/>
                  <a:gd name="GluePoint26X" fmla="*/ 110039 w 457200"/>
                  <a:gd name="GluePoint26Y" fmla="*/ 229894 h 533978"/>
                  <a:gd name="GluePoint27X" fmla="*/ 104775 w 457200"/>
                  <a:gd name="GluePoint27Y" fmla="*/ 238414 h 533978"/>
                  <a:gd name="GluePoint28X" fmla="*/ 104775 w 457200"/>
                  <a:gd name="GluePoint28Y" fmla="*/ 299434 h 533978"/>
                  <a:gd name="GluePoint29X" fmla="*/ 19050 w 457200"/>
                  <a:gd name="GluePoint29Y" fmla="*/ 346195 h 533978"/>
                  <a:gd name="GluePoint30X" fmla="*/ 19050 w 457200"/>
                  <a:gd name="GluePoint30Y" fmla="*/ 160406 h 533978"/>
                  <a:gd name="GluePoint31X" fmla="*/ 37337 w 457200"/>
                  <a:gd name="GluePoint31Y" fmla="*/ 127859 h 533978"/>
                  <a:gd name="GluePoint32X" fmla="*/ 206964 w 457200"/>
                  <a:gd name="GluePoint32Y" fmla="*/ 24610 h 533978"/>
                  <a:gd name="GluePoint33X" fmla="*/ 248636 w 457200"/>
                  <a:gd name="GluePoint33Y" fmla="*/ 25939 h 533978"/>
                  <a:gd name="GluePoint34X" fmla="*/ 388884 w 457200"/>
                  <a:gd name="GluePoint34Y" fmla="*/ 124115 h 533978"/>
                  <a:gd name="GluePoint35X" fmla="*/ 342900 w 457200"/>
                  <a:gd name="GluePoint35Y" fmla="*/ 124115 h 533978"/>
                  <a:gd name="GluePoint36X" fmla="*/ 342900 w 457200"/>
                  <a:gd name="GluePoint36Y" fmla="*/ 143165 h 533978"/>
                  <a:gd name="GluePoint37X" fmla="*/ 419100 w 457200"/>
                  <a:gd name="GluePoint37Y" fmla="*/ 143165 h 533978"/>
                  <a:gd name="GluePoint38X" fmla="*/ 428625 w 457200"/>
                  <a:gd name="GluePoint38Y" fmla="*/ 133640 h 533978"/>
                  <a:gd name="GluePoint39X" fmla="*/ 428625 w 457200"/>
                  <a:gd name="GluePoint39Y" fmla="*/ 57440 h 533978"/>
                  <a:gd name="GluePoint40X" fmla="*/ 409575 w 457200"/>
                  <a:gd name="GluePoint40Y" fmla="*/ 57440 h 533978"/>
                  <a:gd name="GluePoint41X" fmla="*/ 409575 w 457200"/>
                  <a:gd name="GluePoint41Y" fmla="*/ 115347 h 533978"/>
                  <a:gd name="GluePoint42X" fmla="*/ 259556 w 457200"/>
                  <a:gd name="GluePoint42Y" fmla="*/ 10332 h 533978"/>
                  <a:gd name="GluePoint43X" fmla="*/ 197067 w 457200"/>
                  <a:gd name="GluePoint43Y" fmla="*/ 8336 h 533978"/>
                  <a:gd name="GluePoint44X" fmla="*/ 27440 w 457200"/>
                  <a:gd name="GluePoint44Y" fmla="*/ 111590 h 533978"/>
                  <a:gd name="GluePoint45X" fmla="*/ 0 w 457200"/>
                  <a:gd name="GluePoint45Y" fmla="*/ 160406 h 533978"/>
                  <a:gd name="GluePoint46X" fmla="*/ 0 w 457200"/>
                  <a:gd name="GluePoint46Y" fmla="*/ 346195 h 533978"/>
                  <a:gd name="GluePoint47X" fmla="*/ 9320 w 457200"/>
                  <a:gd name="GluePoint47Y" fmla="*/ 362575 h 533978"/>
                  <a:gd name="GluePoint48X" fmla="*/ 19040 w 457200"/>
                  <a:gd name="GluePoint48Y" fmla="*/ 365267 h 533978"/>
                  <a:gd name="GluePoint49X" fmla="*/ 28165 w 457200"/>
                  <a:gd name="GluePoint49Y" fmla="*/ 362919 h 533978"/>
                  <a:gd name="GluePoint50X" fmla="*/ 118858 w 457200"/>
                  <a:gd name="GluePoint50Y" fmla="*/ 313452 h 533978"/>
                  <a:gd name="GluePoint51X" fmla="*/ 123825 w 457200"/>
                  <a:gd name="GluePoint51Y" fmla="*/ 305090 h 533978"/>
                  <a:gd name="GluePoint52X" fmla="*/ 123825 w 457200"/>
                  <a:gd name="GluePoint52Y" fmla="*/ 244303 h 533978"/>
                  <a:gd name="GluePoint53X" fmla="*/ 156661 w 457200"/>
                  <a:gd name="GluePoint53Y" fmla="*/ 227885 h 533978"/>
                  <a:gd name="GluePoint54X" fmla="*/ 161925 w 457200"/>
                  <a:gd name="GluePoint54Y" fmla="*/ 219365 h 533978"/>
                  <a:gd name="GluePoint55X" fmla="*/ 161925 w 457200"/>
                  <a:gd name="GluePoint55Y" fmla="*/ 181782 h 533978"/>
                  <a:gd name="GluePoint56X" fmla="*/ 190007 w 457200"/>
                  <a:gd name="GluePoint56Y" fmla="*/ 164229 h 533978"/>
                  <a:gd name="GluePoint57X" fmla="*/ 219075 w 457200"/>
                  <a:gd name="GluePoint57Y" fmla="*/ 186023 h 533978"/>
                  <a:gd name="GluePoint58X" fmla="*/ 219075 w 457200"/>
                  <a:gd name="GluePoint58Y" fmla="*/ 347957 h 533978"/>
                  <a:gd name="GluePoint59X" fmla="*/ 190500 w 457200"/>
                  <a:gd name="GluePoint59Y" fmla="*/ 369384 h 533978"/>
                  <a:gd name="GluePoint60X" fmla="*/ 161925 w 457200"/>
                  <a:gd name="GluePoint60Y" fmla="*/ 347953 h 533978"/>
                  <a:gd name="GluePoint61X" fmla="*/ 161925 w 457200"/>
                  <a:gd name="GluePoint61Y" fmla="*/ 310805 h 533978"/>
                  <a:gd name="GluePoint62X" fmla="*/ 142875 w 457200"/>
                  <a:gd name="GluePoint62Y" fmla="*/ 321283 h 533978"/>
                  <a:gd name="GluePoint63X" fmla="*/ 142875 w 457200"/>
                  <a:gd name="GluePoint63Y" fmla="*/ 352715 h 533978"/>
                  <a:gd name="GluePoint64X" fmla="*/ 146689 w 457200"/>
                  <a:gd name="GluePoint64Y" fmla="*/ 360333 h 533978"/>
                  <a:gd name="GluePoint65X" fmla="*/ 184789 w 457200"/>
                  <a:gd name="GluePoint65Y" fmla="*/ 388908 h 533978"/>
                  <a:gd name="GluePoint66X" fmla="*/ 196211 w 457200"/>
                  <a:gd name="GluePoint66Y" fmla="*/ 388908 h 533978"/>
                  <a:gd name="GluePoint67X" fmla="*/ 228600 w 457200"/>
                  <a:gd name="GluePoint67Y" fmla="*/ 364622 h 533978"/>
                  <a:gd name="GluePoint68X" fmla="*/ 260989 w 457200"/>
                  <a:gd name="GluePoint68Y" fmla="*/ 388908 h 533978"/>
                  <a:gd name="GluePoint69X" fmla="*/ 272411 w 457200"/>
                  <a:gd name="GluePoint69Y" fmla="*/ 388908 h 533978"/>
                  <a:gd name="GluePoint70X" fmla="*/ 310511 w 457200"/>
                  <a:gd name="GluePoint70Y" fmla="*/ 360333 h 533978"/>
                  <a:gd name="GluePoint71X" fmla="*/ 314325 w 457200"/>
                  <a:gd name="GluePoint71Y" fmla="*/ 352715 h 533978"/>
                  <a:gd name="GluePoint72X" fmla="*/ 314325 w 457200"/>
                  <a:gd name="GluePoint72Y" fmla="*/ 320503 h 533978"/>
                  <a:gd name="GluePoint73X" fmla="*/ 347161 w 457200"/>
                  <a:gd name="GluePoint73Y" fmla="*/ 304085 h 533978"/>
                  <a:gd name="GluePoint74X" fmla="*/ 352425 w 457200"/>
                  <a:gd name="GluePoint74Y" fmla="*/ 295565 h 533978"/>
                  <a:gd name="GluePoint75X" fmla="*/ 352425 w 457200"/>
                  <a:gd name="GluePoint75Y" fmla="*/ 234360 h 533978"/>
                  <a:gd name="GluePoint76X" fmla="*/ 438150 w 457200"/>
                  <a:gd name="GluePoint76Y" fmla="*/ 184339 h 533978"/>
                  <a:gd name="GluePoint77X" fmla="*/ 438150 w 457200"/>
                  <a:gd name="GluePoint77Y" fmla="*/ 373574 h 533978"/>
                  <a:gd name="GluePoint78X" fmla="*/ 419863 w 457200"/>
                  <a:gd name="GluePoint78Y" fmla="*/ 406121 h 533978"/>
                  <a:gd name="GluePoint79X" fmla="*/ 250236 w 457200"/>
                  <a:gd name="GluePoint79Y" fmla="*/ 509370 h 533978"/>
                  <a:gd name="GluePoint80X" fmla="*/ 208564 w 457200"/>
                  <a:gd name="GluePoint80Y" fmla="*/ 508041 h 533978"/>
                  <a:gd name="GluePoint81X" fmla="*/ 68315 w 457200"/>
                  <a:gd name="GluePoint81Y" fmla="*/ 409865 h 533978"/>
                  <a:gd name="GluePoint82X" fmla="*/ 114300 w 457200"/>
                  <a:gd name="GluePoint82Y" fmla="*/ 409865 h 533978"/>
                  <a:gd name="GluePoint83X" fmla="*/ 114300 w 457200"/>
                  <a:gd name="GluePoint83Y" fmla="*/ 390815 h 533978"/>
                  <a:gd name="GluePoint84X" fmla="*/ 38100 w 457200"/>
                  <a:gd name="GluePoint84Y" fmla="*/ 390815 h 533978"/>
                  <a:gd name="GluePoint85X" fmla="*/ 28575 w 457200"/>
                  <a:gd name="GluePoint85Y" fmla="*/ 400340 h 533978"/>
                  <a:gd name="GluePoint86X" fmla="*/ 28575 w 457200"/>
                  <a:gd name="GluePoint86Y" fmla="*/ 476540 h 533978"/>
                  <a:gd name="GluePoint87X" fmla="*/ 47625 w 457200"/>
                  <a:gd name="GluePoint87Y" fmla="*/ 476540 h 533978"/>
                  <a:gd name="GluePoint88X" fmla="*/ 47625 w 457200"/>
                  <a:gd name="GluePoint88Y" fmla="*/ 418634 h 533978"/>
                  <a:gd name="GluePoint89X" fmla="*/ 197644 w 457200"/>
                  <a:gd name="GluePoint89Y" fmla="*/ 523649 h 533978"/>
                  <a:gd name="GluePoint90X" fmla="*/ 230423 w 457200"/>
                  <a:gd name="GluePoint90Y" fmla="*/ 533978 h 533978"/>
                  <a:gd name="GluePoint91X" fmla="*/ 260133 w 457200"/>
                  <a:gd name="GluePoint91Y" fmla="*/ 525644 h 533978"/>
                  <a:gd name="GluePoint92X" fmla="*/ 429759 w 457200"/>
                  <a:gd name="GluePoint92Y" fmla="*/ 422390 h 533978"/>
                  <a:gd name="GluePoint93X" fmla="*/ 457200 w 457200"/>
                  <a:gd name="GluePoint93Y" fmla="*/ 373574 h 533978"/>
                  <a:gd name="GluePoint94X" fmla="*/ 457200 w 457200"/>
                  <a:gd name="GluePoint94Y" fmla="*/ 184339 h 533978"/>
                  <a:gd name="GluePoint95X" fmla="*/ 447638 w 457200"/>
                  <a:gd name="GluePoint95Y" fmla="*/ 167819 h 533978"/>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 ang="0">
                    <a:pos x="GluePoint9X" y="GluePoint9Y"/>
                  </a:cxn>
                  <a:cxn ang="0">
                    <a:pos x="GluePoint10X" y="GluePoint10Y"/>
                  </a:cxn>
                  <a:cxn ang="0">
                    <a:pos x="GluePoint11X" y="GluePoint11Y"/>
                  </a:cxn>
                  <a:cxn ang="0">
                    <a:pos x="GluePoint12X" y="GluePoint12Y"/>
                  </a:cxn>
                  <a:cxn ang="0">
                    <a:pos x="GluePoint13X" y="GluePoint13Y"/>
                  </a:cxn>
                  <a:cxn ang="0">
                    <a:pos x="GluePoint14X" y="GluePoint14Y"/>
                  </a:cxn>
                  <a:cxn ang="0">
                    <a:pos x="GluePoint15X" y="GluePoint15Y"/>
                  </a:cxn>
                  <a:cxn ang="0">
                    <a:pos x="GluePoint16X" y="GluePoint16Y"/>
                  </a:cxn>
                  <a:cxn ang="0">
                    <a:pos x="GluePoint17X" y="GluePoint17Y"/>
                  </a:cxn>
                  <a:cxn ang="0">
                    <a:pos x="GluePoint18X" y="GluePoint18Y"/>
                  </a:cxn>
                  <a:cxn ang="0">
                    <a:pos x="GluePoint19X" y="GluePoint19Y"/>
                  </a:cxn>
                  <a:cxn ang="0">
                    <a:pos x="GluePoint20X" y="GluePoint20Y"/>
                  </a:cxn>
                  <a:cxn ang="0">
                    <a:pos x="GluePoint21X" y="GluePoint21Y"/>
                  </a:cxn>
                  <a:cxn ang="0">
                    <a:pos x="GluePoint22X" y="GluePoint22Y"/>
                  </a:cxn>
                  <a:cxn ang="0">
                    <a:pos x="GluePoint23X" y="GluePoint23Y"/>
                  </a:cxn>
                  <a:cxn ang="0">
                    <a:pos x="GluePoint24X" y="GluePoint24Y"/>
                  </a:cxn>
                  <a:cxn ang="0">
                    <a:pos x="GluePoint25X" y="GluePoint25Y"/>
                  </a:cxn>
                  <a:cxn ang="0">
                    <a:pos x="GluePoint26X" y="GluePoint26Y"/>
                  </a:cxn>
                  <a:cxn ang="0">
                    <a:pos x="GluePoint27X" y="GluePoint27Y"/>
                  </a:cxn>
                  <a:cxn ang="0">
                    <a:pos x="GluePoint28X" y="GluePoint28Y"/>
                  </a:cxn>
                  <a:cxn ang="0">
                    <a:pos x="GluePoint29X" y="GluePoint29Y"/>
                  </a:cxn>
                  <a:cxn ang="0">
                    <a:pos x="GluePoint30X" y="GluePoint30Y"/>
                  </a:cxn>
                  <a:cxn ang="0">
                    <a:pos x="GluePoint31X" y="GluePoint31Y"/>
                  </a:cxn>
                  <a:cxn ang="0">
                    <a:pos x="GluePoint32X" y="GluePoint32Y"/>
                  </a:cxn>
                  <a:cxn ang="0">
                    <a:pos x="GluePoint33X" y="GluePoint33Y"/>
                  </a:cxn>
                  <a:cxn ang="0">
                    <a:pos x="GluePoint34X" y="GluePoint34Y"/>
                  </a:cxn>
                  <a:cxn ang="0">
                    <a:pos x="GluePoint35X" y="GluePoint35Y"/>
                  </a:cxn>
                  <a:cxn ang="0">
                    <a:pos x="GluePoint36X" y="GluePoint36Y"/>
                  </a:cxn>
                  <a:cxn ang="0">
                    <a:pos x="GluePoint37X" y="GluePoint37Y"/>
                  </a:cxn>
                  <a:cxn ang="0">
                    <a:pos x="GluePoint38X" y="GluePoint38Y"/>
                  </a:cxn>
                  <a:cxn ang="0">
                    <a:pos x="GluePoint39X" y="GluePoint39Y"/>
                  </a:cxn>
                  <a:cxn ang="0">
                    <a:pos x="GluePoint40X" y="GluePoint40Y"/>
                  </a:cxn>
                  <a:cxn ang="0">
                    <a:pos x="GluePoint41X" y="GluePoint41Y"/>
                  </a:cxn>
                  <a:cxn ang="0">
                    <a:pos x="GluePoint42X" y="GluePoint42Y"/>
                  </a:cxn>
                  <a:cxn ang="0">
                    <a:pos x="GluePoint43X" y="GluePoint43Y"/>
                  </a:cxn>
                  <a:cxn ang="0">
                    <a:pos x="GluePoint44X" y="GluePoint44Y"/>
                  </a:cxn>
                  <a:cxn ang="0">
                    <a:pos x="GluePoint45X" y="GluePoint45Y"/>
                  </a:cxn>
                  <a:cxn ang="0">
                    <a:pos x="GluePoint46X" y="GluePoint46Y"/>
                  </a:cxn>
                  <a:cxn ang="0">
                    <a:pos x="GluePoint47X" y="GluePoint47Y"/>
                  </a:cxn>
                  <a:cxn ang="0">
                    <a:pos x="GluePoint48X" y="GluePoint48Y"/>
                  </a:cxn>
                  <a:cxn ang="0">
                    <a:pos x="GluePoint49X" y="GluePoint49Y"/>
                  </a:cxn>
                  <a:cxn ang="0">
                    <a:pos x="GluePoint50X" y="GluePoint50Y"/>
                  </a:cxn>
                  <a:cxn ang="0">
                    <a:pos x="GluePoint51X" y="GluePoint51Y"/>
                  </a:cxn>
                  <a:cxn ang="0">
                    <a:pos x="GluePoint52X" y="GluePoint52Y"/>
                  </a:cxn>
                  <a:cxn ang="0">
                    <a:pos x="GluePoint53X" y="GluePoint53Y"/>
                  </a:cxn>
                  <a:cxn ang="0">
                    <a:pos x="GluePoint54X" y="GluePoint54Y"/>
                  </a:cxn>
                  <a:cxn ang="0">
                    <a:pos x="GluePoint55X" y="GluePoint55Y"/>
                  </a:cxn>
                  <a:cxn ang="0">
                    <a:pos x="GluePoint56X" y="GluePoint56Y"/>
                  </a:cxn>
                  <a:cxn ang="0">
                    <a:pos x="GluePoint57X" y="GluePoint57Y"/>
                  </a:cxn>
                  <a:cxn ang="0">
                    <a:pos x="GluePoint58X" y="GluePoint58Y"/>
                  </a:cxn>
                  <a:cxn ang="0">
                    <a:pos x="GluePoint59X" y="GluePoint59Y"/>
                  </a:cxn>
                  <a:cxn ang="0">
                    <a:pos x="GluePoint60X" y="GluePoint60Y"/>
                  </a:cxn>
                  <a:cxn ang="0">
                    <a:pos x="GluePoint61X" y="GluePoint61Y"/>
                  </a:cxn>
                  <a:cxn ang="0">
                    <a:pos x="GluePoint62X" y="GluePoint62Y"/>
                  </a:cxn>
                  <a:cxn ang="0">
                    <a:pos x="GluePoint63X" y="GluePoint63Y"/>
                  </a:cxn>
                  <a:cxn ang="0">
                    <a:pos x="GluePoint64X" y="GluePoint64Y"/>
                  </a:cxn>
                  <a:cxn ang="0">
                    <a:pos x="GluePoint65X" y="GluePoint65Y"/>
                  </a:cxn>
                  <a:cxn ang="0">
                    <a:pos x="GluePoint66X" y="GluePoint66Y"/>
                  </a:cxn>
                  <a:cxn ang="0">
                    <a:pos x="GluePoint67X" y="GluePoint67Y"/>
                  </a:cxn>
                  <a:cxn ang="0">
                    <a:pos x="GluePoint68X" y="GluePoint68Y"/>
                  </a:cxn>
                  <a:cxn ang="0">
                    <a:pos x="GluePoint69X" y="GluePoint69Y"/>
                  </a:cxn>
                  <a:cxn ang="0">
                    <a:pos x="GluePoint70X" y="GluePoint70Y"/>
                  </a:cxn>
                  <a:cxn ang="0">
                    <a:pos x="GluePoint71X" y="GluePoint71Y"/>
                  </a:cxn>
                  <a:cxn ang="0">
                    <a:pos x="GluePoint72X" y="GluePoint72Y"/>
                  </a:cxn>
                  <a:cxn ang="0">
                    <a:pos x="GluePoint73X" y="GluePoint73Y"/>
                  </a:cxn>
                  <a:cxn ang="0">
                    <a:pos x="GluePoint74X" y="GluePoint74Y"/>
                  </a:cxn>
                  <a:cxn ang="0">
                    <a:pos x="GluePoint75X" y="GluePoint75Y"/>
                  </a:cxn>
                  <a:cxn ang="0">
                    <a:pos x="GluePoint76X" y="GluePoint76Y"/>
                  </a:cxn>
                  <a:cxn ang="0">
                    <a:pos x="GluePoint77X" y="GluePoint77Y"/>
                  </a:cxn>
                  <a:cxn ang="0">
                    <a:pos x="GluePoint78X" y="GluePoint78Y"/>
                  </a:cxn>
                  <a:cxn ang="0">
                    <a:pos x="GluePoint79X" y="GluePoint79Y"/>
                  </a:cxn>
                  <a:cxn ang="0">
                    <a:pos x="GluePoint80X" y="GluePoint80Y"/>
                  </a:cxn>
                  <a:cxn ang="0">
                    <a:pos x="GluePoint81X" y="GluePoint81Y"/>
                  </a:cxn>
                  <a:cxn ang="0">
                    <a:pos x="GluePoint82X" y="GluePoint82Y"/>
                  </a:cxn>
                  <a:cxn ang="0">
                    <a:pos x="GluePoint83X" y="GluePoint83Y"/>
                  </a:cxn>
                  <a:cxn ang="0">
                    <a:pos x="GluePoint84X" y="GluePoint84Y"/>
                  </a:cxn>
                  <a:cxn ang="0">
                    <a:pos x="GluePoint85X" y="GluePoint85Y"/>
                  </a:cxn>
                  <a:cxn ang="0">
                    <a:pos x="GluePoint86X" y="GluePoint86Y"/>
                  </a:cxn>
                  <a:cxn ang="0">
                    <a:pos x="GluePoint87X" y="GluePoint87Y"/>
                  </a:cxn>
                  <a:cxn ang="0">
                    <a:pos x="GluePoint88X" y="GluePoint88Y"/>
                  </a:cxn>
                  <a:cxn ang="0">
                    <a:pos x="GluePoint89X" y="GluePoint89Y"/>
                  </a:cxn>
                  <a:cxn ang="0">
                    <a:pos x="GluePoint90X" y="GluePoint90Y"/>
                  </a:cxn>
                  <a:cxn ang="0">
                    <a:pos x="GluePoint91X" y="GluePoint91Y"/>
                  </a:cxn>
                  <a:cxn ang="0">
                    <a:pos x="GluePoint92X" y="GluePoint92Y"/>
                  </a:cxn>
                  <a:cxn ang="0">
                    <a:pos x="GluePoint93X" y="GluePoint93Y"/>
                  </a:cxn>
                  <a:cxn ang="0">
                    <a:pos x="GluePoint94X" y="GluePoint94Y"/>
                  </a:cxn>
                  <a:cxn ang="0">
                    <a:pos x="GluePoint95X" y="GluePoint95Y"/>
                  </a:cxn>
                </a:cxnLst>
                <a:rect l="textAreaLeft" t="textAreaTop" r="textAreaRight" b="textAreaBottom"/>
                <a:pathLst>
                  <a:path w="457200" h="533978">
                    <a:moveTo>
                      <a:pt x="447638" y="167819"/>
                    </a:moveTo>
                    <a:cubicBezTo>
                      <a:pt x="441638" y="164368"/>
                      <a:pt x="434513" y="164396"/>
                      <a:pt x="428551" y="167884"/>
                    </a:cubicBezTo>
                    <a:lnTo>
                      <a:pt x="338100" y="220663"/>
                    </a:lnTo>
                    <a:cubicBezTo>
                      <a:pt x="335170" y="222370"/>
                      <a:pt x="333375" y="225504"/>
                      <a:pt x="333375" y="228889"/>
                    </a:cubicBezTo>
                    <a:lnTo>
                      <a:pt x="333375" y="289677"/>
                    </a:lnTo>
                    <a:lnTo>
                      <a:pt x="300539" y="306094"/>
                    </a:lnTo>
                    <a:cubicBezTo>
                      <a:pt x="297312" y="307708"/>
                      <a:pt x="295275" y="311005"/>
                      <a:pt x="295275" y="314614"/>
                    </a:cubicBezTo>
                    <a:lnTo>
                      <a:pt x="295275" y="347952"/>
                    </a:lnTo>
                    <a:lnTo>
                      <a:pt x="266700" y="369383"/>
                    </a:lnTo>
                    <a:lnTo>
                      <a:pt x="238125" y="347957"/>
                    </a:lnTo>
                    <a:lnTo>
                      <a:pt x="238125" y="186023"/>
                    </a:lnTo>
                    <a:lnTo>
                      <a:pt x="266700" y="164596"/>
                    </a:lnTo>
                    <a:lnTo>
                      <a:pt x="295275" y="186027"/>
                    </a:lnTo>
                    <a:lnTo>
                      <a:pt x="295275" y="223174"/>
                    </a:lnTo>
                    <a:lnTo>
                      <a:pt x="314325" y="212221"/>
                    </a:lnTo>
                    <a:lnTo>
                      <a:pt x="314325" y="181264"/>
                    </a:lnTo>
                    <a:cubicBezTo>
                      <a:pt x="314325" y="178265"/>
                      <a:pt x="312912" y="175442"/>
                      <a:pt x="310511" y="173646"/>
                    </a:cubicBezTo>
                    <a:lnTo>
                      <a:pt x="272411" y="145071"/>
                    </a:lnTo>
                    <a:cubicBezTo>
                      <a:pt x="269025" y="142532"/>
                      <a:pt x="264375" y="142532"/>
                      <a:pt x="260989" y="145071"/>
                    </a:cubicBezTo>
                    <a:lnTo>
                      <a:pt x="228600" y="169358"/>
                    </a:lnTo>
                    <a:lnTo>
                      <a:pt x="196211" y="145071"/>
                    </a:lnTo>
                    <a:cubicBezTo>
                      <a:pt x="193067" y="142700"/>
                      <a:pt x="188798" y="142528"/>
                      <a:pt x="185449" y="144611"/>
                    </a:cubicBezTo>
                    <a:lnTo>
                      <a:pt x="147349" y="168424"/>
                    </a:lnTo>
                    <a:cubicBezTo>
                      <a:pt x="144568" y="170168"/>
                      <a:pt x="142875" y="173219"/>
                      <a:pt x="142875" y="176502"/>
                    </a:cubicBezTo>
                    <a:lnTo>
                      <a:pt x="142875" y="213477"/>
                    </a:lnTo>
                    <a:lnTo>
                      <a:pt x="110039" y="229894"/>
                    </a:lnTo>
                    <a:cubicBezTo>
                      <a:pt x="106812" y="231508"/>
                      <a:pt x="104775" y="234805"/>
                      <a:pt x="104775" y="238414"/>
                    </a:cubicBezTo>
                    <a:lnTo>
                      <a:pt x="104775" y="299434"/>
                    </a:lnTo>
                    <a:lnTo>
                      <a:pt x="19050" y="346195"/>
                    </a:lnTo>
                    <a:lnTo>
                      <a:pt x="19050" y="160406"/>
                    </a:lnTo>
                    <a:cubicBezTo>
                      <a:pt x="19050" y="147202"/>
                      <a:pt x="26063" y="134728"/>
                      <a:pt x="37337" y="127859"/>
                    </a:cubicBezTo>
                    <a:lnTo>
                      <a:pt x="206964" y="24610"/>
                    </a:lnTo>
                    <a:cubicBezTo>
                      <a:pt x="219893" y="16726"/>
                      <a:pt x="236255" y="17271"/>
                      <a:pt x="248636" y="25939"/>
                    </a:cubicBezTo>
                    <a:lnTo>
                      <a:pt x="388884" y="124115"/>
                    </a:lnTo>
                    <a:lnTo>
                      <a:pt x="342900" y="124115"/>
                    </a:lnTo>
                    <a:lnTo>
                      <a:pt x="342900" y="143165"/>
                    </a:lnTo>
                    <a:lnTo>
                      <a:pt x="419100" y="143165"/>
                    </a:lnTo>
                    <a:cubicBezTo>
                      <a:pt x="424364" y="143165"/>
                      <a:pt x="428625" y="138900"/>
                      <a:pt x="428625" y="133640"/>
                    </a:cubicBezTo>
                    <a:lnTo>
                      <a:pt x="428625" y="57440"/>
                    </a:lnTo>
                    <a:lnTo>
                      <a:pt x="409575" y="57440"/>
                    </a:lnTo>
                    <a:lnTo>
                      <a:pt x="409575" y="115347"/>
                    </a:lnTo>
                    <a:lnTo>
                      <a:pt x="259556" y="10332"/>
                    </a:lnTo>
                    <a:cubicBezTo>
                      <a:pt x="240971" y="-2681"/>
                      <a:pt x="216442" y="-3463"/>
                      <a:pt x="197067" y="8336"/>
                    </a:cubicBezTo>
                    <a:lnTo>
                      <a:pt x="27440" y="111590"/>
                    </a:lnTo>
                    <a:cubicBezTo>
                      <a:pt x="10511" y="121892"/>
                      <a:pt x="0" y="140597"/>
                      <a:pt x="0" y="160406"/>
                    </a:cubicBezTo>
                    <a:lnTo>
                      <a:pt x="0" y="346195"/>
                    </a:lnTo>
                    <a:cubicBezTo>
                      <a:pt x="0" y="352985"/>
                      <a:pt x="3488" y="359110"/>
                      <a:pt x="9320" y="362575"/>
                    </a:cubicBezTo>
                    <a:cubicBezTo>
                      <a:pt x="12343" y="364370"/>
                      <a:pt x="15692" y="365267"/>
                      <a:pt x="19040" y="365267"/>
                    </a:cubicBezTo>
                    <a:cubicBezTo>
                      <a:pt x="22166" y="365267"/>
                      <a:pt x="25292" y="364486"/>
                      <a:pt x="28165" y="362919"/>
                    </a:cubicBezTo>
                    <a:lnTo>
                      <a:pt x="118858" y="313452"/>
                    </a:lnTo>
                    <a:cubicBezTo>
                      <a:pt x="121918" y="311783"/>
                      <a:pt x="123825" y="308574"/>
                      <a:pt x="123825" y="305090"/>
                    </a:cubicBezTo>
                    <a:lnTo>
                      <a:pt x="123825" y="244303"/>
                    </a:lnTo>
                    <a:lnTo>
                      <a:pt x="156661" y="227885"/>
                    </a:lnTo>
                    <a:cubicBezTo>
                      <a:pt x="159888" y="226272"/>
                      <a:pt x="161925" y="222974"/>
                      <a:pt x="161925" y="219365"/>
                    </a:cubicBezTo>
                    <a:lnTo>
                      <a:pt x="161925" y="181782"/>
                    </a:lnTo>
                    <a:lnTo>
                      <a:pt x="190007" y="164229"/>
                    </a:lnTo>
                    <a:lnTo>
                      <a:pt x="219075" y="186023"/>
                    </a:lnTo>
                    <a:lnTo>
                      <a:pt x="219075" y="347957"/>
                    </a:lnTo>
                    <a:lnTo>
                      <a:pt x="190500" y="369384"/>
                    </a:lnTo>
                    <a:lnTo>
                      <a:pt x="161925" y="347953"/>
                    </a:lnTo>
                    <a:lnTo>
                      <a:pt x="161925" y="310805"/>
                    </a:lnTo>
                    <a:lnTo>
                      <a:pt x="142875" y="321283"/>
                    </a:lnTo>
                    <a:lnTo>
                      <a:pt x="142875" y="352715"/>
                    </a:lnTo>
                    <a:cubicBezTo>
                      <a:pt x="142875" y="355715"/>
                      <a:pt x="144289" y="358538"/>
                      <a:pt x="146689" y="360333"/>
                    </a:cubicBezTo>
                    <a:lnTo>
                      <a:pt x="184789" y="388908"/>
                    </a:lnTo>
                    <a:cubicBezTo>
                      <a:pt x="188174" y="391448"/>
                      <a:pt x="192825" y="391448"/>
                      <a:pt x="196211" y="388908"/>
                    </a:cubicBezTo>
                    <a:lnTo>
                      <a:pt x="228600" y="364622"/>
                    </a:lnTo>
                    <a:lnTo>
                      <a:pt x="260989" y="388908"/>
                    </a:lnTo>
                    <a:cubicBezTo>
                      <a:pt x="264374" y="391448"/>
                      <a:pt x="269025" y="391448"/>
                      <a:pt x="272411" y="388908"/>
                    </a:cubicBezTo>
                    <a:lnTo>
                      <a:pt x="310511" y="360333"/>
                    </a:lnTo>
                    <a:cubicBezTo>
                      <a:pt x="312911" y="358538"/>
                      <a:pt x="314325" y="355715"/>
                      <a:pt x="314325" y="352715"/>
                    </a:cubicBezTo>
                    <a:lnTo>
                      <a:pt x="314325" y="320503"/>
                    </a:lnTo>
                    <a:lnTo>
                      <a:pt x="347161" y="304085"/>
                    </a:lnTo>
                    <a:cubicBezTo>
                      <a:pt x="350388" y="302472"/>
                      <a:pt x="352425" y="299174"/>
                      <a:pt x="352425" y="295565"/>
                    </a:cubicBezTo>
                    <a:lnTo>
                      <a:pt x="352425" y="234360"/>
                    </a:lnTo>
                    <a:lnTo>
                      <a:pt x="438150" y="184339"/>
                    </a:lnTo>
                    <a:lnTo>
                      <a:pt x="438150" y="373574"/>
                    </a:lnTo>
                    <a:cubicBezTo>
                      <a:pt x="438150" y="386778"/>
                      <a:pt x="431137" y="399252"/>
                      <a:pt x="419863" y="406121"/>
                    </a:cubicBezTo>
                    <a:lnTo>
                      <a:pt x="250236" y="509370"/>
                    </a:lnTo>
                    <a:cubicBezTo>
                      <a:pt x="237297" y="517235"/>
                      <a:pt x="220945" y="516709"/>
                      <a:pt x="208564" y="508041"/>
                    </a:cubicBezTo>
                    <a:lnTo>
                      <a:pt x="68315" y="409865"/>
                    </a:lnTo>
                    <a:lnTo>
                      <a:pt x="114300" y="409865"/>
                    </a:lnTo>
                    <a:lnTo>
                      <a:pt x="114300" y="390815"/>
                    </a:lnTo>
                    <a:lnTo>
                      <a:pt x="38100" y="390815"/>
                    </a:lnTo>
                    <a:cubicBezTo>
                      <a:pt x="32836" y="390815"/>
                      <a:pt x="28575" y="395080"/>
                      <a:pt x="28575" y="400340"/>
                    </a:cubicBezTo>
                    <a:lnTo>
                      <a:pt x="28575" y="476540"/>
                    </a:lnTo>
                    <a:lnTo>
                      <a:pt x="47625" y="476540"/>
                    </a:lnTo>
                    <a:lnTo>
                      <a:pt x="47625" y="418634"/>
                    </a:lnTo>
                    <a:lnTo>
                      <a:pt x="197644" y="523649"/>
                    </a:lnTo>
                    <a:cubicBezTo>
                      <a:pt x="207457" y="530518"/>
                      <a:pt x="218926" y="533978"/>
                      <a:pt x="230423" y="533978"/>
                    </a:cubicBezTo>
                    <a:cubicBezTo>
                      <a:pt x="240692" y="533978"/>
                      <a:pt x="250989" y="531211"/>
                      <a:pt x="260133" y="525644"/>
                    </a:cubicBezTo>
                    <a:lnTo>
                      <a:pt x="429759" y="422390"/>
                    </a:lnTo>
                    <a:cubicBezTo>
                      <a:pt x="446689" y="412089"/>
                      <a:pt x="457200" y="393382"/>
                      <a:pt x="457200" y="373574"/>
                    </a:cubicBezTo>
                    <a:lnTo>
                      <a:pt x="457200" y="184339"/>
                    </a:lnTo>
                    <a:cubicBezTo>
                      <a:pt x="457200" y="177433"/>
                      <a:pt x="453628" y="171256"/>
                      <a:pt x="447638" y="167819"/>
                    </a:cubicBezTo>
                    <a:close/>
                  </a:path>
                </a:pathLst>
              </a:custGeom>
              <a:solidFill>
                <a:srgbClr val="FFFFFF"/>
              </a:solidFill>
              <a:ln w="9525">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defTabSz="914400">
                  <a:lnSpc>
                    <a:spcPct val="100000"/>
                  </a:lnSpc>
                </a:pPr>
                <a:endParaRPr lang="en-US" sz="1800" b="0" u="none" strike="noStrike">
                  <a:solidFill>
                    <a:schemeClr val="lt1"/>
                  </a:solidFill>
                  <a:effectLst/>
                  <a:uFillTx/>
                  <a:latin typeface="Calibri"/>
                </a:endParaRPr>
              </a:p>
            </p:txBody>
          </p:sp>
        </p:grpSp>
      </p:grpSp>
      <p:grpSp>
        <p:nvGrpSpPr>
          <p:cNvPr id="3" name="Group 24">
            <a:extLst>
              <a:ext uri="{FF2B5EF4-FFF2-40B4-BE49-F238E27FC236}">
                <a16:creationId xmlns:a16="http://schemas.microsoft.com/office/drawing/2014/main" id="{AC280579-6C3F-2E5A-6151-DF8149DE4276}"/>
              </a:ext>
            </a:extLst>
          </p:cNvPr>
          <p:cNvGrpSpPr/>
          <p:nvPr/>
        </p:nvGrpSpPr>
        <p:grpSpPr>
          <a:xfrm>
            <a:off x="663023" y="3368879"/>
            <a:ext cx="3376080" cy="670680"/>
            <a:chOff x="689040" y="2507040"/>
            <a:chExt cx="3376080" cy="670680"/>
          </a:xfrm>
        </p:grpSpPr>
        <p:sp>
          <p:nvSpPr>
            <p:cNvPr id="4" name="Text Placeholder 59">
              <a:extLst>
                <a:ext uri="{FF2B5EF4-FFF2-40B4-BE49-F238E27FC236}">
                  <a16:creationId xmlns:a16="http://schemas.microsoft.com/office/drawing/2014/main" id="{E5A05EE7-4C65-711B-979D-0D2CD340AB2C}"/>
                </a:ext>
              </a:extLst>
            </p:cNvPr>
            <p:cNvSpPr/>
            <p:nvPr/>
          </p:nvSpPr>
          <p:spPr>
            <a:xfrm>
              <a:off x="1659240" y="2518560"/>
              <a:ext cx="2405880" cy="64764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defTabSz="541800">
                <a:lnSpc>
                  <a:spcPct val="100000"/>
                </a:lnSpc>
                <a:tabLst>
                  <a:tab pos="0" algn="l"/>
                </a:tabLst>
              </a:pPr>
              <a:r>
                <a:rPr lang="en-US" sz="2800" b="1" u="none" strike="noStrike" dirty="0">
                  <a:solidFill>
                    <a:schemeClr val="lt1"/>
                  </a:solidFill>
                  <a:effectLst/>
                  <a:uFillTx/>
                  <a:latin typeface="Calibri"/>
                  <a:ea typeface="Amazon Ember Display Light"/>
                </a:rPr>
                <a:t>Insights</a:t>
              </a:r>
              <a:endParaRPr lang="en-US" sz="2800" b="0" u="none" strike="noStrike" dirty="0">
                <a:solidFill>
                  <a:srgbClr val="FFFFFF"/>
                </a:solidFill>
                <a:effectLst/>
                <a:uFillTx/>
                <a:latin typeface="Arial"/>
              </a:endParaRPr>
            </a:p>
          </p:txBody>
        </p:sp>
        <p:grpSp>
          <p:nvGrpSpPr>
            <p:cNvPr id="5" name="Group 23">
              <a:extLst>
                <a:ext uri="{FF2B5EF4-FFF2-40B4-BE49-F238E27FC236}">
                  <a16:creationId xmlns:a16="http://schemas.microsoft.com/office/drawing/2014/main" id="{719589D5-63E4-12F4-9561-6F3ABDF02195}"/>
                </a:ext>
              </a:extLst>
            </p:cNvPr>
            <p:cNvGrpSpPr/>
            <p:nvPr/>
          </p:nvGrpSpPr>
          <p:grpSpPr>
            <a:xfrm>
              <a:off x="689040" y="2507040"/>
              <a:ext cx="708120" cy="670680"/>
              <a:chOff x="689040" y="2507040"/>
              <a:chExt cx="708120" cy="670680"/>
            </a:xfrm>
          </p:grpSpPr>
          <p:sp>
            <p:nvSpPr>
              <p:cNvPr id="6" name="Oval 7">
                <a:extLst>
                  <a:ext uri="{FF2B5EF4-FFF2-40B4-BE49-F238E27FC236}">
                    <a16:creationId xmlns:a16="http://schemas.microsoft.com/office/drawing/2014/main" id="{2D20BF75-D046-3360-E2E3-FE0BDD0D9F68}"/>
                  </a:ext>
                </a:extLst>
              </p:cNvPr>
              <p:cNvSpPr/>
              <p:nvPr/>
            </p:nvSpPr>
            <p:spPr>
              <a:xfrm>
                <a:off x="689040" y="2507040"/>
                <a:ext cx="708120" cy="670680"/>
              </a:xfrm>
              <a:prstGeom prst="ellipse">
                <a:avLst/>
              </a:prstGeom>
              <a:solidFill>
                <a:schemeClr val="bg1"/>
              </a:solidFill>
              <a:ln w="15875">
                <a:solidFill>
                  <a:srgbClr val="AD5CFF"/>
                </a:solidFill>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u="none" strike="noStrike">
                  <a:solidFill>
                    <a:schemeClr val="lt1"/>
                  </a:solidFill>
                  <a:effectLst/>
                  <a:uFillTx/>
                  <a:latin typeface="Amazon Ember Display"/>
                </a:endParaRPr>
              </a:p>
            </p:txBody>
          </p:sp>
          <p:sp>
            <p:nvSpPr>
              <p:cNvPr id="7" name="Freeform: Shape 204">
                <a:extLst>
                  <a:ext uri="{FF2B5EF4-FFF2-40B4-BE49-F238E27FC236}">
                    <a16:creationId xmlns:a16="http://schemas.microsoft.com/office/drawing/2014/main" id="{50D92BB8-5FBE-990B-AEAF-833AF62A24A8}"/>
                  </a:ext>
                </a:extLst>
              </p:cNvPr>
              <p:cNvSpPr/>
              <p:nvPr/>
            </p:nvSpPr>
            <p:spPr>
              <a:xfrm>
                <a:off x="813600" y="2604240"/>
                <a:ext cx="417240" cy="476640"/>
              </a:xfrm>
              <a:custGeom>
                <a:avLst/>
                <a:gdLst>
                  <a:gd name="textAreaLeft" fmla="*/ 0 w 417240"/>
                  <a:gd name="textAreaRight" fmla="*/ 417600 w 417240"/>
                  <a:gd name="textAreaTop" fmla="*/ 0 h 476640"/>
                  <a:gd name="textAreaBottom" fmla="*/ 477000 h 476640"/>
                  <a:gd name="GluePoint1X" fmla="*/ 447638 w 457200"/>
                  <a:gd name="GluePoint1Y" fmla="*/ 167819 h 533978"/>
                  <a:gd name="GluePoint2X" fmla="*/ 428551 w 457200"/>
                  <a:gd name="GluePoint2Y" fmla="*/ 167884 h 533978"/>
                  <a:gd name="GluePoint3X" fmla="*/ 338100 w 457200"/>
                  <a:gd name="GluePoint3Y" fmla="*/ 220663 h 533978"/>
                  <a:gd name="GluePoint4X" fmla="*/ 333375 w 457200"/>
                  <a:gd name="GluePoint4Y" fmla="*/ 228889 h 533978"/>
                  <a:gd name="GluePoint5X" fmla="*/ 333375 w 457200"/>
                  <a:gd name="GluePoint5Y" fmla="*/ 289677 h 533978"/>
                  <a:gd name="GluePoint6X" fmla="*/ 300539 w 457200"/>
                  <a:gd name="GluePoint6Y" fmla="*/ 306094 h 533978"/>
                  <a:gd name="GluePoint7X" fmla="*/ 295275 w 457200"/>
                  <a:gd name="GluePoint7Y" fmla="*/ 314614 h 533978"/>
                  <a:gd name="GluePoint8X" fmla="*/ 295275 w 457200"/>
                  <a:gd name="GluePoint8Y" fmla="*/ 347952 h 533978"/>
                  <a:gd name="GluePoint9X" fmla="*/ 266700 w 457200"/>
                  <a:gd name="GluePoint9Y" fmla="*/ 369383 h 533978"/>
                  <a:gd name="GluePoint10X" fmla="*/ 238125 w 457200"/>
                  <a:gd name="GluePoint10Y" fmla="*/ 347957 h 533978"/>
                  <a:gd name="GluePoint11X" fmla="*/ 238125 w 457200"/>
                  <a:gd name="GluePoint11Y" fmla="*/ 186023 h 533978"/>
                  <a:gd name="GluePoint12X" fmla="*/ 266700 w 457200"/>
                  <a:gd name="GluePoint12Y" fmla="*/ 164596 h 533978"/>
                  <a:gd name="GluePoint13X" fmla="*/ 295275 w 457200"/>
                  <a:gd name="GluePoint13Y" fmla="*/ 186027 h 533978"/>
                  <a:gd name="GluePoint14X" fmla="*/ 295275 w 457200"/>
                  <a:gd name="GluePoint14Y" fmla="*/ 223174 h 533978"/>
                  <a:gd name="GluePoint15X" fmla="*/ 314325 w 457200"/>
                  <a:gd name="GluePoint15Y" fmla="*/ 212221 h 533978"/>
                  <a:gd name="GluePoint16X" fmla="*/ 314325 w 457200"/>
                  <a:gd name="GluePoint16Y" fmla="*/ 181264 h 533978"/>
                  <a:gd name="GluePoint17X" fmla="*/ 310511 w 457200"/>
                  <a:gd name="GluePoint17Y" fmla="*/ 173646 h 533978"/>
                  <a:gd name="GluePoint18X" fmla="*/ 272411 w 457200"/>
                  <a:gd name="GluePoint18Y" fmla="*/ 145071 h 533978"/>
                  <a:gd name="GluePoint19X" fmla="*/ 260989 w 457200"/>
                  <a:gd name="GluePoint19Y" fmla="*/ 145071 h 533978"/>
                  <a:gd name="GluePoint20X" fmla="*/ 228600 w 457200"/>
                  <a:gd name="GluePoint20Y" fmla="*/ 169358 h 533978"/>
                  <a:gd name="GluePoint21X" fmla="*/ 196211 w 457200"/>
                  <a:gd name="GluePoint21Y" fmla="*/ 145071 h 533978"/>
                  <a:gd name="GluePoint22X" fmla="*/ 185449 w 457200"/>
                  <a:gd name="GluePoint22Y" fmla="*/ 144611 h 533978"/>
                  <a:gd name="GluePoint23X" fmla="*/ 147349 w 457200"/>
                  <a:gd name="GluePoint23Y" fmla="*/ 168424 h 533978"/>
                  <a:gd name="GluePoint24X" fmla="*/ 142875 w 457200"/>
                  <a:gd name="GluePoint24Y" fmla="*/ 176502 h 533978"/>
                  <a:gd name="GluePoint25X" fmla="*/ 142875 w 457200"/>
                  <a:gd name="GluePoint25Y" fmla="*/ 213477 h 533978"/>
                  <a:gd name="GluePoint26X" fmla="*/ 110039 w 457200"/>
                  <a:gd name="GluePoint26Y" fmla="*/ 229894 h 533978"/>
                  <a:gd name="GluePoint27X" fmla="*/ 104775 w 457200"/>
                  <a:gd name="GluePoint27Y" fmla="*/ 238414 h 533978"/>
                  <a:gd name="GluePoint28X" fmla="*/ 104775 w 457200"/>
                  <a:gd name="GluePoint28Y" fmla="*/ 299434 h 533978"/>
                  <a:gd name="GluePoint29X" fmla="*/ 19050 w 457200"/>
                  <a:gd name="GluePoint29Y" fmla="*/ 346195 h 533978"/>
                  <a:gd name="GluePoint30X" fmla="*/ 19050 w 457200"/>
                  <a:gd name="GluePoint30Y" fmla="*/ 160406 h 533978"/>
                  <a:gd name="GluePoint31X" fmla="*/ 37337 w 457200"/>
                  <a:gd name="GluePoint31Y" fmla="*/ 127859 h 533978"/>
                  <a:gd name="GluePoint32X" fmla="*/ 206964 w 457200"/>
                  <a:gd name="GluePoint32Y" fmla="*/ 24610 h 533978"/>
                  <a:gd name="GluePoint33X" fmla="*/ 248636 w 457200"/>
                  <a:gd name="GluePoint33Y" fmla="*/ 25939 h 533978"/>
                  <a:gd name="GluePoint34X" fmla="*/ 388884 w 457200"/>
                  <a:gd name="GluePoint34Y" fmla="*/ 124115 h 533978"/>
                  <a:gd name="GluePoint35X" fmla="*/ 342900 w 457200"/>
                  <a:gd name="GluePoint35Y" fmla="*/ 124115 h 533978"/>
                  <a:gd name="GluePoint36X" fmla="*/ 342900 w 457200"/>
                  <a:gd name="GluePoint36Y" fmla="*/ 143165 h 533978"/>
                  <a:gd name="GluePoint37X" fmla="*/ 419100 w 457200"/>
                  <a:gd name="GluePoint37Y" fmla="*/ 143165 h 533978"/>
                  <a:gd name="GluePoint38X" fmla="*/ 428625 w 457200"/>
                  <a:gd name="GluePoint38Y" fmla="*/ 133640 h 533978"/>
                  <a:gd name="GluePoint39X" fmla="*/ 428625 w 457200"/>
                  <a:gd name="GluePoint39Y" fmla="*/ 57440 h 533978"/>
                  <a:gd name="GluePoint40X" fmla="*/ 409575 w 457200"/>
                  <a:gd name="GluePoint40Y" fmla="*/ 57440 h 533978"/>
                  <a:gd name="GluePoint41X" fmla="*/ 409575 w 457200"/>
                  <a:gd name="GluePoint41Y" fmla="*/ 115347 h 533978"/>
                  <a:gd name="GluePoint42X" fmla="*/ 259556 w 457200"/>
                  <a:gd name="GluePoint42Y" fmla="*/ 10332 h 533978"/>
                  <a:gd name="GluePoint43X" fmla="*/ 197067 w 457200"/>
                  <a:gd name="GluePoint43Y" fmla="*/ 8336 h 533978"/>
                  <a:gd name="GluePoint44X" fmla="*/ 27440 w 457200"/>
                  <a:gd name="GluePoint44Y" fmla="*/ 111590 h 533978"/>
                  <a:gd name="GluePoint45X" fmla="*/ 0 w 457200"/>
                  <a:gd name="GluePoint45Y" fmla="*/ 160406 h 533978"/>
                  <a:gd name="GluePoint46X" fmla="*/ 0 w 457200"/>
                  <a:gd name="GluePoint46Y" fmla="*/ 346195 h 533978"/>
                  <a:gd name="GluePoint47X" fmla="*/ 9320 w 457200"/>
                  <a:gd name="GluePoint47Y" fmla="*/ 362575 h 533978"/>
                  <a:gd name="GluePoint48X" fmla="*/ 19040 w 457200"/>
                  <a:gd name="GluePoint48Y" fmla="*/ 365267 h 533978"/>
                  <a:gd name="GluePoint49X" fmla="*/ 28165 w 457200"/>
                  <a:gd name="GluePoint49Y" fmla="*/ 362919 h 533978"/>
                  <a:gd name="GluePoint50X" fmla="*/ 118858 w 457200"/>
                  <a:gd name="GluePoint50Y" fmla="*/ 313452 h 533978"/>
                  <a:gd name="GluePoint51X" fmla="*/ 123825 w 457200"/>
                  <a:gd name="GluePoint51Y" fmla="*/ 305090 h 533978"/>
                  <a:gd name="GluePoint52X" fmla="*/ 123825 w 457200"/>
                  <a:gd name="GluePoint52Y" fmla="*/ 244303 h 533978"/>
                  <a:gd name="GluePoint53X" fmla="*/ 156661 w 457200"/>
                  <a:gd name="GluePoint53Y" fmla="*/ 227885 h 533978"/>
                  <a:gd name="GluePoint54X" fmla="*/ 161925 w 457200"/>
                  <a:gd name="GluePoint54Y" fmla="*/ 219365 h 533978"/>
                  <a:gd name="GluePoint55X" fmla="*/ 161925 w 457200"/>
                  <a:gd name="GluePoint55Y" fmla="*/ 181782 h 533978"/>
                  <a:gd name="GluePoint56X" fmla="*/ 190007 w 457200"/>
                  <a:gd name="GluePoint56Y" fmla="*/ 164229 h 533978"/>
                  <a:gd name="GluePoint57X" fmla="*/ 219075 w 457200"/>
                  <a:gd name="GluePoint57Y" fmla="*/ 186023 h 533978"/>
                  <a:gd name="GluePoint58X" fmla="*/ 219075 w 457200"/>
                  <a:gd name="GluePoint58Y" fmla="*/ 347957 h 533978"/>
                  <a:gd name="GluePoint59X" fmla="*/ 190500 w 457200"/>
                  <a:gd name="GluePoint59Y" fmla="*/ 369384 h 533978"/>
                  <a:gd name="GluePoint60X" fmla="*/ 161925 w 457200"/>
                  <a:gd name="GluePoint60Y" fmla="*/ 347953 h 533978"/>
                  <a:gd name="GluePoint61X" fmla="*/ 161925 w 457200"/>
                  <a:gd name="GluePoint61Y" fmla="*/ 310805 h 533978"/>
                  <a:gd name="GluePoint62X" fmla="*/ 142875 w 457200"/>
                  <a:gd name="GluePoint62Y" fmla="*/ 321283 h 533978"/>
                  <a:gd name="GluePoint63X" fmla="*/ 142875 w 457200"/>
                  <a:gd name="GluePoint63Y" fmla="*/ 352715 h 533978"/>
                  <a:gd name="GluePoint64X" fmla="*/ 146689 w 457200"/>
                  <a:gd name="GluePoint64Y" fmla="*/ 360333 h 533978"/>
                  <a:gd name="GluePoint65X" fmla="*/ 184789 w 457200"/>
                  <a:gd name="GluePoint65Y" fmla="*/ 388908 h 533978"/>
                  <a:gd name="GluePoint66X" fmla="*/ 196211 w 457200"/>
                  <a:gd name="GluePoint66Y" fmla="*/ 388908 h 533978"/>
                  <a:gd name="GluePoint67X" fmla="*/ 228600 w 457200"/>
                  <a:gd name="GluePoint67Y" fmla="*/ 364622 h 533978"/>
                  <a:gd name="GluePoint68X" fmla="*/ 260989 w 457200"/>
                  <a:gd name="GluePoint68Y" fmla="*/ 388908 h 533978"/>
                  <a:gd name="GluePoint69X" fmla="*/ 272411 w 457200"/>
                  <a:gd name="GluePoint69Y" fmla="*/ 388908 h 533978"/>
                  <a:gd name="GluePoint70X" fmla="*/ 310511 w 457200"/>
                  <a:gd name="GluePoint70Y" fmla="*/ 360333 h 533978"/>
                  <a:gd name="GluePoint71X" fmla="*/ 314325 w 457200"/>
                  <a:gd name="GluePoint71Y" fmla="*/ 352715 h 533978"/>
                  <a:gd name="GluePoint72X" fmla="*/ 314325 w 457200"/>
                  <a:gd name="GluePoint72Y" fmla="*/ 320503 h 533978"/>
                  <a:gd name="GluePoint73X" fmla="*/ 347161 w 457200"/>
                  <a:gd name="GluePoint73Y" fmla="*/ 304085 h 533978"/>
                  <a:gd name="GluePoint74X" fmla="*/ 352425 w 457200"/>
                  <a:gd name="GluePoint74Y" fmla="*/ 295565 h 533978"/>
                  <a:gd name="GluePoint75X" fmla="*/ 352425 w 457200"/>
                  <a:gd name="GluePoint75Y" fmla="*/ 234360 h 533978"/>
                  <a:gd name="GluePoint76X" fmla="*/ 438150 w 457200"/>
                  <a:gd name="GluePoint76Y" fmla="*/ 184339 h 533978"/>
                  <a:gd name="GluePoint77X" fmla="*/ 438150 w 457200"/>
                  <a:gd name="GluePoint77Y" fmla="*/ 373574 h 533978"/>
                  <a:gd name="GluePoint78X" fmla="*/ 419863 w 457200"/>
                  <a:gd name="GluePoint78Y" fmla="*/ 406121 h 533978"/>
                  <a:gd name="GluePoint79X" fmla="*/ 250236 w 457200"/>
                  <a:gd name="GluePoint79Y" fmla="*/ 509370 h 533978"/>
                  <a:gd name="GluePoint80X" fmla="*/ 208564 w 457200"/>
                  <a:gd name="GluePoint80Y" fmla="*/ 508041 h 533978"/>
                  <a:gd name="GluePoint81X" fmla="*/ 68315 w 457200"/>
                  <a:gd name="GluePoint81Y" fmla="*/ 409865 h 533978"/>
                  <a:gd name="GluePoint82X" fmla="*/ 114300 w 457200"/>
                  <a:gd name="GluePoint82Y" fmla="*/ 409865 h 533978"/>
                  <a:gd name="GluePoint83X" fmla="*/ 114300 w 457200"/>
                  <a:gd name="GluePoint83Y" fmla="*/ 390815 h 533978"/>
                  <a:gd name="GluePoint84X" fmla="*/ 38100 w 457200"/>
                  <a:gd name="GluePoint84Y" fmla="*/ 390815 h 533978"/>
                  <a:gd name="GluePoint85X" fmla="*/ 28575 w 457200"/>
                  <a:gd name="GluePoint85Y" fmla="*/ 400340 h 533978"/>
                  <a:gd name="GluePoint86X" fmla="*/ 28575 w 457200"/>
                  <a:gd name="GluePoint86Y" fmla="*/ 476540 h 533978"/>
                  <a:gd name="GluePoint87X" fmla="*/ 47625 w 457200"/>
                  <a:gd name="GluePoint87Y" fmla="*/ 476540 h 533978"/>
                  <a:gd name="GluePoint88X" fmla="*/ 47625 w 457200"/>
                  <a:gd name="GluePoint88Y" fmla="*/ 418634 h 533978"/>
                  <a:gd name="GluePoint89X" fmla="*/ 197644 w 457200"/>
                  <a:gd name="GluePoint89Y" fmla="*/ 523649 h 533978"/>
                  <a:gd name="GluePoint90X" fmla="*/ 230423 w 457200"/>
                  <a:gd name="GluePoint90Y" fmla="*/ 533978 h 533978"/>
                  <a:gd name="GluePoint91X" fmla="*/ 260133 w 457200"/>
                  <a:gd name="GluePoint91Y" fmla="*/ 525644 h 533978"/>
                  <a:gd name="GluePoint92X" fmla="*/ 429759 w 457200"/>
                  <a:gd name="GluePoint92Y" fmla="*/ 422390 h 533978"/>
                  <a:gd name="GluePoint93X" fmla="*/ 457200 w 457200"/>
                  <a:gd name="GluePoint93Y" fmla="*/ 373574 h 533978"/>
                  <a:gd name="GluePoint94X" fmla="*/ 457200 w 457200"/>
                  <a:gd name="GluePoint94Y" fmla="*/ 184339 h 533978"/>
                  <a:gd name="GluePoint95X" fmla="*/ 447638 w 457200"/>
                  <a:gd name="GluePoint95Y" fmla="*/ 167819 h 533978"/>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 ang="0">
                    <a:pos x="GluePoint9X" y="GluePoint9Y"/>
                  </a:cxn>
                  <a:cxn ang="0">
                    <a:pos x="GluePoint10X" y="GluePoint10Y"/>
                  </a:cxn>
                  <a:cxn ang="0">
                    <a:pos x="GluePoint11X" y="GluePoint11Y"/>
                  </a:cxn>
                  <a:cxn ang="0">
                    <a:pos x="GluePoint12X" y="GluePoint12Y"/>
                  </a:cxn>
                  <a:cxn ang="0">
                    <a:pos x="GluePoint13X" y="GluePoint13Y"/>
                  </a:cxn>
                  <a:cxn ang="0">
                    <a:pos x="GluePoint14X" y="GluePoint14Y"/>
                  </a:cxn>
                  <a:cxn ang="0">
                    <a:pos x="GluePoint15X" y="GluePoint15Y"/>
                  </a:cxn>
                  <a:cxn ang="0">
                    <a:pos x="GluePoint16X" y="GluePoint16Y"/>
                  </a:cxn>
                  <a:cxn ang="0">
                    <a:pos x="GluePoint17X" y="GluePoint17Y"/>
                  </a:cxn>
                  <a:cxn ang="0">
                    <a:pos x="GluePoint18X" y="GluePoint18Y"/>
                  </a:cxn>
                  <a:cxn ang="0">
                    <a:pos x="GluePoint19X" y="GluePoint19Y"/>
                  </a:cxn>
                  <a:cxn ang="0">
                    <a:pos x="GluePoint20X" y="GluePoint20Y"/>
                  </a:cxn>
                  <a:cxn ang="0">
                    <a:pos x="GluePoint21X" y="GluePoint21Y"/>
                  </a:cxn>
                  <a:cxn ang="0">
                    <a:pos x="GluePoint22X" y="GluePoint22Y"/>
                  </a:cxn>
                  <a:cxn ang="0">
                    <a:pos x="GluePoint23X" y="GluePoint23Y"/>
                  </a:cxn>
                  <a:cxn ang="0">
                    <a:pos x="GluePoint24X" y="GluePoint24Y"/>
                  </a:cxn>
                  <a:cxn ang="0">
                    <a:pos x="GluePoint25X" y="GluePoint25Y"/>
                  </a:cxn>
                  <a:cxn ang="0">
                    <a:pos x="GluePoint26X" y="GluePoint26Y"/>
                  </a:cxn>
                  <a:cxn ang="0">
                    <a:pos x="GluePoint27X" y="GluePoint27Y"/>
                  </a:cxn>
                  <a:cxn ang="0">
                    <a:pos x="GluePoint28X" y="GluePoint28Y"/>
                  </a:cxn>
                  <a:cxn ang="0">
                    <a:pos x="GluePoint29X" y="GluePoint29Y"/>
                  </a:cxn>
                  <a:cxn ang="0">
                    <a:pos x="GluePoint30X" y="GluePoint30Y"/>
                  </a:cxn>
                  <a:cxn ang="0">
                    <a:pos x="GluePoint31X" y="GluePoint31Y"/>
                  </a:cxn>
                  <a:cxn ang="0">
                    <a:pos x="GluePoint32X" y="GluePoint32Y"/>
                  </a:cxn>
                  <a:cxn ang="0">
                    <a:pos x="GluePoint33X" y="GluePoint33Y"/>
                  </a:cxn>
                  <a:cxn ang="0">
                    <a:pos x="GluePoint34X" y="GluePoint34Y"/>
                  </a:cxn>
                  <a:cxn ang="0">
                    <a:pos x="GluePoint35X" y="GluePoint35Y"/>
                  </a:cxn>
                  <a:cxn ang="0">
                    <a:pos x="GluePoint36X" y="GluePoint36Y"/>
                  </a:cxn>
                  <a:cxn ang="0">
                    <a:pos x="GluePoint37X" y="GluePoint37Y"/>
                  </a:cxn>
                  <a:cxn ang="0">
                    <a:pos x="GluePoint38X" y="GluePoint38Y"/>
                  </a:cxn>
                  <a:cxn ang="0">
                    <a:pos x="GluePoint39X" y="GluePoint39Y"/>
                  </a:cxn>
                  <a:cxn ang="0">
                    <a:pos x="GluePoint40X" y="GluePoint40Y"/>
                  </a:cxn>
                  <a:cxn ang="0">
                    <a:pos x="GluePoint41X" y="GluePoint41Y"/>
                  </a:cxn>
                  <a:cxn ang="0">
                    <a:pos x="GluePoint42X" y="GluePoint42Y"/>
                  </a:cxn>
                  <a:cxn ang="0">
                    <a:pos x="GluePoint43X" y="GluePoint43Y"/>
                  </a:cxn>
                  <a:cxn ang="0">
                    <a:pos x="GluePoint44X" y="GluePoint44Y"/>
                  </a:cxn>
                  <a:cxn ang="0">
                    <a:pos x="GluePoint45X" y="GluePoint45Y"/>
                  </a:cxn>
                  <a:cxn ang="0">
                    <a:pos x="GluePoint46X" y="GluePoint46Y"/>
                  </a:cxn>
                  <a:cxn ang="0">
                    <a:pos x="GluePoint47X" y="GluePoint47Y"/>
                  </a:cxn>
                  <a:cxn ang="0">
                    <a:pos x="GluePoint48X" y="GluePoint48Y"/>
                  </a:cxn>
                  <a:cxn ang="0">
                    <a:pos x="GluePoint49X" y="GluePoint49Y"/>
                  </a:cxn>
                  <a:cxn ang="0">
                    <a:pos x="GluePoint50X" y="GluePoint50Y"/>
                  </a:cxn>
                  <a:cxn ang="0">
                    <a:pos x="GluePoint51X" y="GluePoint51Y"/>
                  </a:cxn>
                  <a:cxn ang="0">
                    <a:pos x="GluePoint52X" y="GluePoint52Y"/>
                  </a:cxn>
                  <a:cxn ang="0">
                    <a:pos x="GluePoint53X" y="GluePoint53Y"/>
                  </a:cxn>
                  <a:cxn ang="0">
                    <a:pos x="GluePoint54X" y="GluePoint54Y"/>
                  </a:cxn>
                  <a:cxn ang="0">
                    <a:pos x="GluePoint55X" y="GluePoint55Y"/>
                  </a:cxn>
                  <a:cxn ang="0">
                    <a:pos x="GluePoint56X" y="GluePoint56Y"/>
                  </a:cxn>
                  <a:cxn ang="0">
                    <a:pos x="GluePoint57X" y="GluePoint57Y"/>
                  </a:cxn>
                  <a:cxn ang="0">
                    <a:pos x="GluePoint58X" y="GluePoint58Y"/>
                  </a:cxn>
                  <a:cxn ang="0">
                    <a:pos x="GluePoint59X" y="GluePoint59Y"/>
                  </a:cxn>
                  <a:cxn ang="0">
                    <a:pos x="GluePoint60X" y="GluePoint60Y"/>
                  </a:cxn>
                  <a:cxn ang="0">
                    <a:pos x="GluePoint61X" y="GluePoint61Y"/>
                  </a:cxn>
                  <a:cxn ang="0">
                    <a:pos x="GluePoint62X" y="GluePoint62Y"/>
                  </a:cxn>
                  <a:cxn ang="0">
                    <a:pos x="GluePoint63X" y="GluePoint63Y"/>
                  </a:cxn>
                  <a:cxn ang="0">
                    <a:pos x="GluePoint64X" y="GluePoint64Y"/>
                  </a:cxn>
                  <a:cxn ang="0">
                    <a:pos x="GluePoint65X" y="GluePoint65Y"/>
                  </a:cxn>
                  <a:cxn ang="0">
                    <a:pos x="GluePoint66X" y="GluePoint66Y"/>
                  </a:cxn>
                  <a:cxn ang="0">
                    <a:pos x="GluePoint67X" y="GluePoint67Y"/>
                  </a:cxn>
                  <a:cxn ang="0">
                    <a:pos x="GluePoint68X" y="GluePoint68Y"/>
                  </a:cxn>
                  <a:cxn ang="0">
                    <a:pos x="GluePoint69X" y="GluePoint69Y"/>
                  </a:cxn>
                  <a:cxn ang="0">
                    <a:pos x="GluePoint70X" y="GluePoint70Y"/>
                  </a:cxn>
                  <a:cxn ang="0">
                    <a:pos x="GluePoint71X" y="GluePoint71Y"/>
                  </a:cxn>
                  <a:cxn ang="0">
                    <a:pos x="GluePoint72X" y="GluePoint72Y"/>
                  </a:cxn>
                  <a:cxn ang="0">
                    <a:pos x="GluePoint73X" y="GluePoint73Y"/>
                  </a:cxn>
                  <a:cxn ang="0">
                    <a:pos x="GluePoint74X" y="GluePoint74Y"/>
                  </a:cxn>
                  <a:cxn ang="0">
                    <a:pos x="GluePoint75X" y="GluePoint75Y"/>
                  </a:cxn>
                  <a:cxn ang="0">
                    <a:pos x="GluePoint76X" y="GluePoint76Y"/>
                  </a:cxn>
                  <a:cxn ang="0">
                    <a:pos x="GluePoint77X" y="GluePoint77Y"/>
                  </a:cxn>
                  <a:cxn ang="0">
                    <a:pos x="GluePoint78X" y="GluePoint78Y"/>
                  </a:cxn>
                  <a:cxn ang="0">
                    <a:pos x="GluePoint79X" y="GluePoint79Y"/>
                  </a:cxn>
                  <a:cxn ang="0">
                    <a:pos x="GluePoint80X" y="GluePoint80Y"/>
                  </a:cxn>
                  <a:cxn ang="0">
                    <a:pos x="GluePoint81X" y="GluePoint81Y"/>
                  </a:cxn>
                  <a:cxn ang="0">
                    <a:pos x="GluePoint82X" y="GluePoint82Y"/>
                  </a:cxn>
                  <a:cxn ang="0">
                    <a:pos x="GluePoint83X" y="GluePoint83Y"/>
                  </a:cxn>
                  <a:cxn ang="0">
                    <a:pos x="GluePoint84X" y="GluePoint84Y"/>
                  </a:cxn>
                  <a:cxn ang="0">
                    <a:pos x="GluePoint85X" y="GluePoint85Y"/>
                  </a:cxn>
                  <a:cxn ang="0">
                    <a:pos x="GluePoint86X" y="GluePoint86Y"/>
                  </a:cxn>
                  <a:cxn ang="0">
                    <a:pos x="GluePoint87X" y="GluePoint87Y"/>
                  </a:cxn>
                  <a:cxn ang="0">
                    <a:pos x="GluePoint88X" y="GluePoint88Y"/>
                  </a:cxn>
                  <a:cxn ang="0">
                    <a:pos x="GluePoint89X" y="GluePoint89Y"/>
                  </a:cxn>
                  <a:cxn ang="0">
                    <a:pos x="GluePoint90X" y="GluePoint90Y"/>
                  </a:cxn>
                  <a:cxn ang="0">
                    <a:pos x="GluePoint91X" y="GluePoint91Y"/>
                  </a:cxn>
                  <a:cxn ang="0">
                    <a:pos x="GluePoint92X" y="GluePoint92Y"/>
                  </a:cxn>
                  <a:cxn ang="0">
                    <a:pos x="GluePoint93X" y="GluePoint93Y"/>
                  </a:cxn>
                  <a:cxn ang="0">
                    <a:pos x="GluePoint94X" y="GluePoint94Y"/>
                  </a:cxn>
                  <a:cxn ang="0">
                    <a:pos x="GluePoint95X" y="GluePoint95Y"/>
                  </a:cxn>
                </a:cxnLst>
                <a:rect l="textAreaLeft" t="textAreaTop" r="textAreaRight" b="textAreaBottom"/>
                <a:pathLst>
                  <a:path w="457200" h="533978">
                    <a:moveTo>
                      <a:pt x="447638" y="167819"/>
                    </a:moveTo>
                    <a:cubicBezTo>
                      <a:pt x="441638" y="164368"/>
                      <a:pt x="434513" y="164396"/>
                      <a:pt x="428551" y="167884"/>
                    </a:cubicBezTo>
                    <a:lnTo>
                      <a:pt x="338100" y="220663"/>
                    </a:lnTo>
                    <a:cubicBezTo>
                      <a:pt x="335170" y="222370"/>
                      <a:pt x="333375" y="225504"/>
                      <a:pt x="333375" y="228889"/>
                    </a:cubicBezTo>
                    <a:lnTo>
                      <a:pt x="333375" y="289677"/>
                    </a:lnTo>
                    <a:lnTo>
                      <a:pt x="300539" y="306094"/>
                    </a:lnTo>
                    <a:cubicBezTo>
                      <a:pt x="297312" y="307708"/>
                      <a:pt x="295275" y="311005"/>
                      <a:pt x="295275" y="314614"/>
                    </a:cubicBezTo>
                    <a:lnTo>
                      <a:pt x="295275" y="347952"/>
                    </a:lnTo>
                    <a:lnTo>
                      <a:pt x="266700" y="369383"/>
                    </a:lnTo>
                    <a:lnTo>
                      <a:pt x="238125" y="347957"/>
                    </a:lnTo>
                    <a:lnTo>
                      <a:pt x="238125" y="186023"/>
                    </a:lnTo>
                    <a:lnTo>
                      <a:pt x="266700" y="164596"/>
                    </a:lnTo>
                    <a:lnTo>
                      <a:pt x="295275" y="186027"/>
                    </a:lnTo>
                    <a:lnTo>
                      <a:pt x="295275" y="223174"/>
                    </a:lnTo>
                    <a:lnTo>
                      <a:pt x="314325" y="212221"/>
                    </a:lnTo>
                    <a:lnTo>
                      <a:pt x="314325" y="181264"/>
                    </a:lnTo>
                    <a:cubicBezTo>
                      <a:pt x="314325" y="178265"/>
                      <a:pt x="312912" y="175442"/>
                      <a:pt x="310511" y="173646"/>
                    </a:cubicBezTo>
                    <a:lnTo>
                      <a:pt x="272411" y="145071"/>
                    </a:lnTo>
                    <a:cubicBezTo>
                      <a:pt x="269025" y="142532"/>
                      <a:pt x="264375" y="142532"/>
                      <a:pt x="260989" y="145071"/>
                    </a:cubicBezTo>
                    <a:lnTo>
                      <a:pt x="228600" y="169358"/>
                    </a:lnTo>
                    <a:lnTo>
                      <a:pt x="196211" y="145071"/>
                    </a:lnTo>
                    <a:cubicBezTo>
                      <a:pt x="193067" y="142700"/>
                      <a:pt x="188798" y="142528"/>
                      <a:pt x="185449" y="144611"/>
                    </a:cubicBezTo>
                    <a:lnTo>
                      <a:pt x="147349" y="168424"/>
                    </a:lnTo>
                    <a:cubicBezTo>
                      <a:pt x="144568" y="170168"/>
                      <a:pt x="142875" y="173219"/>
                      <a:pt x="142875" y="176502"/>
                    </a:cubicBezTo>
                    <a:lnTo>
                      <a:pt x="142875" y="213477"/>
                    </a:lnTo>
                    <a:lnTo>
                      <a:pt x="110039" y="229894"/>
                    </a:lnTo>
                    <a:cubicBezTo>
                      <a:pt x="106812" y="231508"/>
                      <a:pt x="104775" y="234805"/>
                      <a:pt x="104775" y="238414"/>
                    </a:cubicBezTo>
                    <a:lnTo>
                      <a:pt x="104775" y="299434"/>
                    </a:lnTo>
                    <a:lnTo>
                      <a:pt x="19050" y="346195"/>
                    </a:lnTo>
                    <a:lnTo>
                      <a:pt x="19050" y="160406"/>
                    </a:lnTo>
                    <a:cubicBezTo>
                      <a:pt x="19050" y="147202"/>
                      <a:pt x="26063" y="134728"/>
                      <a:pt x="37337" y="127859"/>
                    </a:cubicBezTo>
                    <a:lnTo>
                      <a:pt x="206964" y="24610"/>
                    </a:lnTo>
                    <a:cubicBezTo>
                      <a:pt x="219893" y="16726"/>
                      <a:pt x="236255" y="17271"/>
                      <a:pt x="248636" y="25939"/>
                    </a:cubicBezTo>
                    <a:lnTo>
                      <a:pt x="388884" y="124115"/>
                    </a:lnTo>
                    <a:lnTo>
                      <a:pt x="342900" y="124115"/>
                    </a:lnTo>
                    <a:lnTo>
                      <a:pt x="342900" y="143165"/>
                    </a:lnTo>
                    <a:lnTo>
                      <a:pt x="419100" y="143165"/>
                    </a:lnTo>
                    <a:cubicBezTo>
                      <a:pt x="424364" y="143165"/>
                      <a:pt x="428625" y="138900"/>
                      <a:pt x="428625" y="133640"/>
                    </a:cubicBezTo>
                    <a:lnTo>
                      <a:pt x="428625" y="57440"/>
                    </a:lnTo>
                    <a:lnTo>
                      <a:pt x="409575" y="57440"/>
                    </a:lnTo>
                    <a:lnTo>
                      <a:pt x="409575" y="115347"/>
                    </a:lnTo>
                    <a:lnTo>
                      <a:pt x="259556" y="10332"/>
                    </a:lnTo>
                    <a:cubicBezTo>
                      <a:pt x="240971" y="-2681"/>
                      <a:pt x="216442" y="-3463"/>
                      <a:pt x="197067" y="8336"/>
                    </a:cubicBezTo>
                    <a:lnTo>
                      <a:pt x="27440" y="111590"/>
                    </a:lnTo>
                    <a:cubicBezTo>
                      <a:pt x="10511" y="121892"/>
                      <a:pt x="0" y="140597"/>
                      <a:pt x="0" y="160406"/>
                    </a:cubicBezTo>
                    <a:lnTo>
                      <a:pt x="0" y="346195"/>
                    </a:lnTo>
                    <a:cubicBezTo>
                      <a:pt x="0" y="352985"/>
                      <a:pt x="3488" y="359110"/>
                      <a:pt x="9320" y="362575"/>
                    </a:cubicBezTo>
                    <a:cubicBezTo>
                      <a:pt x="12343" y="364370"/>
                      <a:pt x="15692" y="365267"/>
                      <a:pt x="19040" y="365267"/>
                    </a:cubicBezTo>
                    <a:cubicBezTo>
                      <a:pt x="22166" y="365267"/>
                      <a:pt x="25292" y="364486"/>
                      <a:pt x="28165" y="362919"/>
                    </a:cubicBezTo>
                    <a:lnTo>
                      <a:pt x="118858" y="313452"/>
                    </a:lnTo>
                    <a:cubicBezTo>
                      <a:pt x="121918" y="311783"/>
                      <a:pt x="123825" y="308574"/>
                      <a:pt x="123825" y="305090"/>
                    </a:cubicBezTo>
                    <a:lnTo>
                      <a:pt x="123825" y="244303"/>
                    </a:lnTo>
                    <a:lnTo>
                      <a:pt x="156661" y="227885"/>
                    </a:lnTo>
                    <a:cubicBezTo>
                      <a:pt x="159888" y="226272"/>
                      <a:pt x="161925" y="222974"/>
                      <a:pt x="161925" y="219365"/>
                    </a:cubicBezTo>
                    <a:lnTo>
                      <a:pt x="161925" y="181782"/>
                    </a:lnTo>
                    <a:lnTo>
                      <a:pt x="190007" y="164229"/>
                    </a:lnTo>
                    <a:lnTo>
                      <a:pt x="219075" y="186023"/>
                    </a:lnTo>
                    <a:lnTo>
                      <a:pt x="219075" y="347957"/>
                    </a:lnTo>
                    <a:lnTo>
                      <a:pt x="190500" y="369384"/>
                    </a:lnTo>
                    <a:lnTo>
                      <a:pt x="161925" y="347953"/>
                    </a:lnTo>
                    <a:lnTo>
                      <a:pt x="161925" y="310805"/>
                    </a:lnTo>
                    <a:lnTo>
                      <a:pt x="142875" y="321283"/>
                    </a:lnTo>
                    <a:lnTo>
                      <a:pt x="142875" y="352715"/>
                    </a:lnTo>
                    <a:cubicBezTo>
                      <a:pt x="142875" y="355715"/>
                      <a:pt x="144289" y="358538"/>
                      <a:pt x="146689" y="360333"/>
                    </a:cubicBezTo>
                    <a:lnTo>
                      <a:pt x="184789" y="388908"/>
                    </a:lnTo>
                    <a:cubicBezTo>
                      <a:pt x="188174" y="391448"/>
                      <a:pt x="192825" y="391448"/>
                      <a:pt x="196211" y="388908"/>
                    </a:cubicBezTo>
                    <a:lnTo>
                      <a:pt x="228600" y="364622"/>
                    </a:lnTo>
                    <a:lnTo>
                      <a:pt x="260989" y="388908"/>
                    </a:lnTo>
                    <a:cubicBezTo>
                      <a:pt x="264374" y="391448"/>
                      <a:pt x="269025" y="391448"/>
                      <a:pt x="272411" y="388908"/>
                    </a:cubicBezTo>
                    <a:lnTo>
                      <a:pt x="310511" y="360333"/>
                    </a:lnTo>
                    <a:cubicBezTo>
                      <a:pt x="312911" y="358538"/>
                      <a:pt x="314325" y="355715"/>
                      <a:pt x="314325" y="352715"/>
                    </a:cubicBezTo>
                    <a:lnTo>
                      <a:pt x="314325" y="320503"/>
                    </a:lnTo>
                    <a:lnTo>
                      <a:pt x="347161" y="304085"/>
                    </a:lnTo>
                    <a:cubicBezTo>
                      <a:pt x="350388" y="302472"/>
                      <a:pt x="352425" y="299174"/>
                      <a:pt x="352425" y="295565"/>
                    </a:cubicBezTo>
                    <a:lnTo>
                      <a:pt x="352425" y="234360"/>
                    </a:lnTo>
                    <a:lnTo>
                      <a:pt x="438150" y="184339"/>
                    </a:lnTo>
                    <a:lnTo>
                      <a:pt x="438150" y="373574"/>
                    </a:lnTo>
                    <a:cubicBezTo>
                      <a:pt x="438150" y="386778"/>
                      <a:pt x="431137" y="399252"/>
                      <a:pt x="419863" y="406121"/>
                    </a:cubicBezTo>
                    <a:lnTo>
                      <a:pt x="250236" y="509370"/>
                    </a:lnTo>
                    <a:cubicBezTo>
                      <a:pt x="237297" y="517235"/>
                      <a:pt x="220945" y="516709"/>
                      <a:pt x="208564" y="508041"/>
                    </a:cubicBezTo>
                    <a:lnTo>
                      <a:pt x="68315" y="409865"/>
                    </a:lnTo>
                    <a:lnTo>
                      <a:pt x="114300" y="409865"/>
                    </a:lnTo>
                    <a:lnTo>
                      <a:pt x="114300" y="390815"/>
                    </a:lnTo>
                    <a:lnTo>
                      <a:pt x="38100" y="390815"/>
                    </a:lnTo>
                    <a:cubicBezTo>
                      <a:pt x="32836" y="390815"/>
                      <a:pt x="28575" y="395080"/>
                      <a:pt x="28575" y="400340"/>
                    </a:cubicBezTo>
                    <a:lnTo>
                      <a:pt x="28575" y="476540"/>
                    </a:lnTo>
                    <a:lnTo>
                      <a:pt x="47625" y="476540"/>
                    </a:lnTo>
                    <a:lnTo>
                      <a:pt x="47625" y="418634"/>
                    </a:lnTo>
                    <a:lnTo>
                      <a:pt x="197644" y="523649"/>
                    </a:lnTo>
                    <a:cubicBezTo>
                      <a:pt x="207457" y="530518"/>
                      <a:pt x="218926" y="533978"/>
                      <a:pt x="230423" y="533978"/>
                    </a:cubicBezTo>
                    <a:cubicBezTo>
                      <a:pt x="240692" y="533978"/>
                      <a:pt x="250989" y="531211"/>
                      <a:pt x="260133" y="525644"/>
                    </a:cubicBezTo>
                    <a:lnTo>
                      <a:pt x="429759" y="422390"/>
                    </a:lnTo>
                    <a:cubicBezTo>
                      <a:pt x="446689" y="412089"/>
                      <a:pt x="457200" y="393382"/>
                      <a:pt x="457200" y="373574"/>
                    </a:cubicBezTo>
                    <a:lnTo>
                      <a:pt x="457200" y="184339"/>
                    </a:lnTo>
                    <a:cubicBezTo>
                      <a:pt x="457200" y="177433"/>
                      <a:pt x="453628" y="171256"/>
                      <a:pt x="447638" y="167819"/>
                    </a:cubicBezTo>
                    <a:close/>
                  </a:path>
                </a:pathLst>
              </a:custGeom>
              <a:solidFill>
                <a:srgbClr val="FFFFFF"/>
              </a:solidFill>
              <a:ln w="9525">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defTabSz="914400">
                  <a:lnSpc>
                    <a:spcPct val="100000"/>
                  </a:lnSpc>
                </a:pPr>
                <a:endParaRPr lang="en-US" sz="1800" b="0" u="none" strike="noStrike">
                  <a:solidFill>
                    <a:schemeClr val="lt1"/>
                  </a:solidFill>
                  <a:effectLst/>
                  <a:uFillTx/>
                  <a:latin typeface="Calibri"/>
                </a:endParaRPr>
              </a:p>
            </p:txBody>
          </p:sp>
        </p:grpSp>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 name="Chevron 6"/>
          <p:cNvSpPr/>
          <p:nvPr/>
        </p:nvSpPr>
        <p:spPr>
          <a:xfrm>
            <a:off x="8624520" y="1288800"/>
            <a:ext cx="3290760" cy="487080"/>
          </a:xfrm>
          <a:prstGeom prst="chevron">
            <a:avLst>
              <a:gd name="adj" fmla="val 50000"/>
            </a:avLst>
          </a:prstGeom>
          <a:solidFill>
            <a:schemeClr val="bg1">
              <a:lumMod val="65000"/>
              <a:lumOff val="35000"/>
            </a:schemeClr>
          </a:solidFill>
          <a:ln>
            <a:noFill/>
          </a:ln>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p:style>
        <p:txBody>
          <a:bodyPr wrap="none" lIns="90000" tIns="45000" rIns="90000" bIns="45000" anchor="ctr">
            <a:noAutofit/>
          </a:bodyPr>
          <a:lstStyle/>
          <a:p>
            <a:pPr algn="ctr" defTabSz="977760">
              <a:lnSpc>
                <a:spcPct val="90000"/>
              </a:lnSpc>
              <a:spcAft>
                <a:spcPts val="584"/>
              </a:spcAft>
            </a:pPr>
            <a:r>
              <a:rPr lang="en-US" sz="1660" b="1" u="none" strike="noStrike">
                <a:solidFill>
                  <a:schemeClr val="lt1"/>
                </a:solidFill>
                <a:effectLst/>
                <a:uFillTx/>
                <a:latin typeface="Amazon Ember"/>
                <a:ea typeface="Amazon Ember"/>
              </a:rPr>
              <a:t>Migrate &amp; Modernize</a:t>
            </a:r>
            <a:endParaRPr lang="en-US" sz="1660" b="0" u="none" strike="noStrike">
              <a:solidFill>
                <a:srgbClr val="FFFFFF"/>
              </a:solidFill>
              <a:effectLst/>
              <a:uFillTx/>
              <a:latin typeface="Arial"/>
            </a:endParaRPr>
          </a:p>
        </p:txBody>
      </p:sp>
      <p:sp>
        <p:nvSpPr>
          <p:cNvPr id="1055" name="Pentagon 4"/>
          <p:cNvSpPr/>
          <p:nvPr/>
        </p:nvSpPr>
        <p:spPr>
          <a:xfrm>
            <a:off x="350280" y="1296000"/>
            <a:ext cx="3290760" cy="468720"/>
          </a:xfrm>
          <a:prstGeom prst="homePlate">
            <a:avLst>
              <a:gd name="adj" fmla="val 50000"/>
            </a:avLst>
          </a:prstGeom>
          <a:solidFill>
            <a:schemeClr val="accent1"/>
          </a:solidFill>
          <a:ln>
            <a:solidFill>
              <a:srgbClr val="41B3FF"/>
            </a:solidFill>
          </a:ln>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p:style>
        <p:txBody>
          <a:bodyPr wrap="none" lIns="90000" tIns="45000" rIns="90000" bIns="45000" anchor="ctr">
            <a:noAutofit/>
          </a:bodyPr>
          <a:lstStyle/>
          <a:p>
            <a:pPr algn="ctr" defTabSz="977760">
              <a:lnSpc>
                <a:spcPct val="90000"/>
              </a:lnSpc>
              <a:spcAft>
                <a:spcPts val="584"/>
              </a:spcAft>
            </a:pPr>
            <a:r>
              <a:rPr lang="en-US" sz="1660" b="1" u="none" strike="noStrike">
                <a:solidFill>
                  <a:schemeClr val="lt1"/>
                </a:solidFill>
                <a:effectLst/>
                <a:uFillTx/>
                <a:latin typeface="Amazon Ember"/>
                <a:ea typeface="Amazon Ember"/>
              </a:rPr>
              <a:t>Assess</a:t>
            </a:r>
            <a:endParaRPr lang="en-US" sz="1660" b="0" u="none" strike="noStrike">
              <a:solidFill>
                <a:srgbClr val="000000"/>
              </a:solidFill>
              <a:effectLst/>
              <a:uFillTx/>
              <a:latin typeface="Arial"/>
            </a:endParaRPr>
          </a:p>
        </p:txBody>
      </p:sp>
      <p:sp>
        <p:nvSpPr>
          <p:cNvPr id="1056" name="Chevron 5"/>
          <p:cNvSpPr/>
          <p:nvPr/>
        </p:nvSpPr>
        <p:spPr>
          <a:xfrm>
            <a:off x="3709440" y="1295280"/>
            <a:ext cx="4921560" cy="468720"/>
          </a:xfrm>
          <a:prstGeom prst="chevron">
            <a:avLst>
              <a:gd name="adj" fmla="val 50000"/>
            </a:avLst>
          </a:prstGeom>
          <a:solidFill>
            <a:srgbClr val="AD4AF8"/>
          </a:solidFill>
          <a:ln>
            <a:solidFill>
              <a:srgbClr val="AD4AF8"/>
            </a:solidFill>
          </a:ln>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p:style>
        <p:txBody>
          <a:bodyPr wrap="none" lIns="90000" tIns="45000" rIns="90000" bIns="45000" anchor="ctr">
            <a:noAutofit/>
          </a:bodyPr>
          <a:lstStyle/>
          <a:p>
            <a:pPr algn="ctr" defTabSz="977760">
              <a:lnSpc>
                <a:spcPct val="90000"/>
              </a:lnSpc>
              <a:spcAft>
                <a:spcPts val="584"/>
              </a:spcAft>
            </a:pPr>
            <a:r>
              <a:rPr lang="en-US" sz="1660" b="1" u="none" strike="noStrike">
                <a:solidFill>
                  <a:schemeClr val="lt1"/>
                </a:solidFill>
                <a:effectLst/>
                <a:uFillTx/>
                <a:latin typeface="Amazon Ember"/>
                <a:ea typeface="Amazon Ember"/>
              </a:rPr>
              <a:t>Mobilize</a:t>
            </a:r>
            <a:endParaRPr lang="en-US" sz="1660" b="0" u="none" strike="noStrike">
              <a:solidFill>
                <a:srgbClr val="FFFFFF"/>
              </a:solidFill>
              <a:effectLst/>
              <a:uFillTx/>
              <a:latin typeface="Arial"/>
            </a:endParaRPr>
          </a:p>
        </p:txBody>
      </p:sp>
      <p:grpSp>
        <p:nvGrpSpPr>
          <p:cNvPr id="1057" name="Group 8"/>
          <p:cNvGrpSpPr/>
          <p:nvPr/>
        </p:nvGrpSpPr>
        <p:grpSpPr>
          <a:xfrm>
            <a:off x="3385080" y="5145840"/>
            <a:ext cx="5536800" cy="352800"/>
            <a:chOff x="3385080" y="5145840"/>
            <a:chExt cx="5536800" cy="352800"/>
          </a:xfrm>
        </p:grpSpPr>
        <p:cxnSp>
          <p:nvCxnSpPr>
            <p:cNvPr id="1058" name="Straight Arrow Connector 9"/>
            <p:cNvCxnSpPr/>
            <p:nvPr/>
          </p:nvCxnSpPr>
          <p:spPr>
            <a:xfrm>
              <a:off x="6097680" y="5145840"/>
              <a:ext cx="360" cy="353160"/>
            </a:xfrm>
            <a:prstGeom prst="straightConnector1">
              <a:avLst/>
            </a:prstGeom>
            <a:ln w="19050">
              <a:solidFill>
                <a:srgbClr val="AD4AF8"/>
              </a:solidFill>
              <a:tailEnd type="arrow" w="lg" len="med"/>
            </a:ln>
          </p:spPr>
        </p:cxnSp>
        <p:cxnSp>
          <p:nvCxnSpPr>
            <p:cNvPr id="1059" name="Straight Connector 10"/>
            <p:cNvCxnSpPr/>
            <p:nvPr/>
          </p:nvCxnSpPr>
          <p:spPr>
            <a:xfrm>
              <a:off x="3385080" y="5145840"/>
              <a:ext cx="5537160" cy="360"/>
            </a:xfrm>
            <a:prstGeom prst="straightConnector1">
              <a:avLst/>
            </a:prstGeom>
            <a:ln w="19050">
              <a:solidFill>
                <a:srgbClr val="AD4AF8"/>
              </a:solidFill>
            </a:ln>
          </p:spPr>
        </p:cxnSp>
      </p:grpSp>
      <p:sp>
        <p:nvSpPr>
          <p:cNvPr id="1060" name="TextBox 11"/>
          <p:cNvSpPr/>
          <p:nvPr/>
        </p:nvSpPr>
        <p:spPr>
          <a:xfrm>
            <a:off x="4256280" y="5596920"/>
            <a:ext cx="3678840" cy="322920"/>
          </a:xfrm>
          <a:prstGeom prst="rect">
            <a:avLst/>
          </a:prstGeom>
          <a:noFill/>
          <a:ln w="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p>
            <a:pPr algn="ctr" defTabSz="609480">
              <a:lnSpc>
                <a:spcPct val="90000"/>
              </a:lnSpc>
              <a:spcAft>
                <a:spcPts val="1500"/>
              </a:spcAft>
            </a:pPr>
            <a:r>
              <a:rPr lang="en-US" sz="1660" b="0" u="none" strike="noStrike">
                <a:solidFill>
                  <a:srgbClr val="AD4AF8"/>
                </a:solidFill>
                <a:effectLst/>
                <a:uFillTx/>
                <a:latin typeface="Amazon Ember"/>
                <a:ea typeface="Amazon Ember"/>
              </a:rPr>
              <a:t>Build readiness through experiences</a:t>
            </a:r>
            <a:endParaRPr lang="en-US" sz="1660" b="0" u="none" strike="noStrike">
              <a:solidFill>
                <a:srgbClr val="FFFFFF"/>
              </a:solidFill>
              <a:effectLst/>
              <a:uFillTx/>
              <a:latin typeface="Arial"/>
            </a:endParaRPr>
          </a:p>
        </p:txBody>
      </p:sp>
      <p:grpSp>
        <p:nvGrpSpPr>
          <p:cNvPr id="1061" name="Group 12"/>
          <p:cNvGrpSpPr/>
          <p:nvPr/>
        </p:nvGrpSpPr>
        <p:grpSpPr>
          <a:xfrm>
            <a:off x="8757360" y="5145840"/>
            <a:ext cx="3075840" cy="352800"/>
            <a:chOff x="8757360" y="5145840"/>
            <a:chExt cx="3075840" cy="352800"/>
          </a:xfrm>
        </p:grpSpPr>
        <p:cxnSp>
          <p:nvCxnSpPr>
            <p:cNvPr id="1062" name="Straight Connector 13"/>
            <p:cNvCxnSpPr/>
            <p:nvPr/>
          </p:nvCxnSpPr>
          <p:spPr>
            <a:xfrm>
              <a:off x="8757360" y="5145840"/>
              <a:ext cx="3076200" cy="360"/>
            </a:xfrm>
            <a:prstGeom prst="straightConnector1">
              <a:avLst/>
            </a:prstGeom>
            <a:ln w="19050">
              <a:solidFill>
                <a:srgbClr val="000000">
                  <a:lumMod val="50000"/>
                  <a:lumOff val="50000"/>
                </a:srgbClr>
              </a:solidFill>
            </a:ln>
          </p:spPr>
        </p:cxnSp>
        <p:cxnSp>
          <p:nvCxnSpPr>
            <p:cNvPr id="1063" name="Straight Arrow Connector 14"/>
            <p:cNvCxnSpPr/>
            <p:nvPr/>
          </p:nvCxnSpPr>
          <p:spPr>
            <a:xfrm>
              <a:off x="10295280" y="5145840"/>
              <a:ext cx="360" cy="353160"/>
            </a:xfrm>
            <a:prstGeom prst="straightConnector1">
              <a:avLst/>
            </a:prstGeom>
            <a:ln w="19050">
              <a:solidFill>
                <a:srgbClr val="000000">
                  <a:lumMod val="50000"/>
                  <a:lumOff val="50000"/>
                </a:srgbClr>
              </a:solidFill>
              <a:tailEnd type="arrow" w="lg" len="med"/>
            </a:ln>
          </p:spPr>
        </p:cxnSp>
      </p:grpSp>
      <p:sp>
        <p:nvSpPr>
          <p:cNvPr id="1064" name="TextBox 15"/>
          <p:cNvSpPr/>
          <p:nvPr/>
        </p:nvSpPr>
        <p:spPr>
          <a:xfrm>
            <a:off x="8427600" y="5596920"/>
            <a:ext cx="3497760" cy="322920"/>
          </a:xfrm>
          <a:prstGeom prst="rect">
            <a:avLst/>
          </a:prstGeom>
          <a:noFill/>
          <a:ln w="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p>
            <a:pPr algn="ctr" defTabSz="609480">
              <a:lnSpc>
                <a:spcPct val="90000"/>
              </a:lnSpc>
              <a:spcAft>
                <a:spcPts val="1500"/>
              </a:spcAft>
            </a:pPr>
            <a:r>
              <a:rPr lang="en-US" sz="1660" b="0" u="none" strike="noStrike">
                <a:solidFill>
                  <a:schemeClr val="lt1">
                    <a:lumMod val="75000"/>
                  </a:schemeClr>
                </a:solidFill>
                <a:effectLst/>
                <a:uFillTx/>
                <a:latin typeface="Amazon Ember"/>
                <a:ea typeface="Amazon Ember"/>
              </a:rPr>
              <a:t>Accelerate transformation at scale</a:t>
            </a:r>
            <a:endParaRPr lang="en-US" sz="1660" b="0" u="none" strike="noStrike">
              <a:solidFill>
                <a:srgbClr val="FFFFFF"/>
              </a:solidFill>
              <a:effectLst/>
              <a:uFillTx/>
              <a:latin typeface="Arial"/>
            </a:endParaRPr>
          </a:p>
        </p:txBody>
      </p:sp>
      <p:sp>
        <p:nvSpPr>
          <p:cNvPr id="1065" name="TextBox 16"/>
          <p:cNvSpPr/>
          <p:nvPr/>
        </p:nvSpPr>
        <p:spPr>
          <a:xfrm>
            <a:off x="405000" y="2649960"/>
            <a:ext cx="1333440" cy="2584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gn="ctr" defTabSz="914400">
              <a:lnSpc>
                <a:spcPct val="100000"/>
              </a:lnSpc>
            </a:pPr>
            <a:r>
              <a:rPr lang="en-US" sz="1090" b="0" u="none" strike="noStrike">
                <a:solidFill>
                  <a:srgbClr val="FFFFFF"/>
                </a:solidFill>
                <a:effectLst/>
                <a:uFillTx/>
                <a:latin typeface="Amazon Ember"/>
                <a:ea typeface="Amazon Ember"/>
              </a:rPr>
              <a:t>Rapid discovery</a:t>
            </a:r>
            <a:endParaRPr lang="en-US" sz="1090" b="0" u="none" strike="noStrike">
              <a:solidFill>
                <a:srgbClr val="FFFFFF"/>
              </a:solidFill>
              <a:effectLst/>
              <a:uFillTx/>
              <a:latin typeface="Arial"/>
            </a:endParaRPr>
          </a:p>
        </p:txBody>
      </p:sp>
      <p:sp>
        <p:nvSpPr>
          <p:cNvPr id="1066" name="TextBox 17"/>
          <p:cNvSpPr/>
          <p:nvPr/>
        </p:nvSpPr>
        <p:spPr>
          <a:xfrm>
            <a:off x="1697040" y="2673360"/>
            <a:ext cx="1333440" cy="2584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gn="ctr" defTabSz="914400">
              <a:lnSpc>
                <a:spcPct val="100000"/>
              </a:lnSpc>
            </a:pPr>
            <a:r>
              <a:rPr lang="en-US" sz="1090" b="0" u="none" strike="noStrike">
                <a:solidFill>
                  <a:srgbClr val="FFFFFF"/>
                </a:solidFill>
                <a:effectLst/>
                <a:uFillTx/>
                <a:latin typeface="Amazon Ember"/>
                <a:ea typeface="Amazon Ember"/>
              </a:rPr>
              <a:t>TCO report</a:t>
            </a:r>
            <a:endParaRPr lang="en-US" sz="1090" b="0" u="none" strike="noStrike">
              <a:solidFill>
                <a:srgbClr val="FFFFFF"/>
              </a:solidFill>
              <a:effectLst/>
              <a:uFillTx/>
              <a:latin typeface="Arial"/>
            </a:endParaRPr>
          </a:p>
        </p:txBody>
      </p:sp>
      <p:grpSp>
        <p:nvGrpSpPr>
          <p:cNvPr id="1067" name="Group 18"/>
          <p:cNvGrpSpPr/>
          <p:nvPr/>
        </p:nvGrpSpPr>
        <p:grpSpPr>
          <a:xfrm>
            <a:off x="812160" y="2141280"/>
            <a:ext cx="522000" cy="522720"/>
            <a:chOff x="812160" y="2141280"/>
            <a:chExt cx="522000" cy="522720"/>
          </a:xfrm>
        </p:grpSpPr>
        <p:grpSp>
          <p:nvGrpSpPr>
            <p:cNvPr id="1068" name="Group 19"/>
            <p:cNvGrpSpPr/>
            <p:nvPr/>
          </p:nvGrpSpPr>
          <p:grpSpPr>
            <a:xfrm>
              <a:off x="917280" y="2164680"/>
              <a:ext cx="347760" cy="439200"/>
              <a:chOff x="917280" y="2164680"/>
              <a:chExt cx="347760" cy="439200"/>
            </a:xfrm>
          </p:grpSpPr>
          <p:sp>
            <p:nvSpPr>
              <p:cNvPr id="1069" name="Oval 21"/>
              <p:cNvSpPr/>
              <p:nvPr/>
            </p:nvSpPr>
            <p:spPr>
              <a:xfrm>
                <a:off x="1196640" y="2535480"/>
                <a:ext cx="68400" cy="684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p:style>
            <p:txBody>
              <a:bodyPr lIns="90000" tIns="3960" rIns="90000" bIns="3960" anchor="ctr">
                <a:noAutofit/>
              </a:bodyPr>
              <a:lstStyle/>
              <a:p>
                <a:pPr algn="ctr" defTabSz="914400">
                  <a:lnSpc>
                    <a:spcPct val="100000"/>
                  </a:lnSpc>
                </a:pPr>
                <a:endParaRPr lang="en-US" sz="2100" b="0" u="none" strike="noStrike">
                  <a:solidFill>
                    <a:srgbClr val="FFFFFF"/>
                  </a:solidFill>
                  <a:effectLst/>
                  <a:uFillTx/>
                  <a:latin typeface="Amazon Ember"/>
                  <a:ea typeface="Amazon Ember"/>
                </a:endParaRPr>
              </a:p>
            </p:txBody>
          </p:sp>
          <p:sp>
            <p:nvSpPr>
              <p:cNvPr id="1070" name="Oval 22"/>
              <p:cNvSpPr/>
              <p:nvPr/>
            </p:nvSpPr>
            <p:spPr>
              <a:xfrm>
                <a:off x="917280" y="2164680"/>
                <a:ext cx="282600" cy="282600"/>
              </a:xfrm>
              <a:prstGeom prst="ellipse">
                <a:avLst/>
              </a:prstGeom>
              <a:noFill/>
              <a:ln w="28575">
                <a:solidFill>
                  <a:srgbClr val="41B3FF"/>
                </a:solid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2100" b="0" u="none" strike="noStrike">
                  <a:solidFill>
                    <a:srgbClr val="FFFFFF"/>
                  </a:solidFill>
                  <a:effectLst/>
                  <a:uFillTx/>
                  <a:latin typeface="Amazon Ember"/>
                  <a:ea typeface="Amazon Ember"/>
                </a:endParaRPr>
              </a:p>
            </p:txBody>
          </p:sp>
        </p:grpSp>
        <p:pic>
          <p:nvPicPr>
            <p:cNvPr id="1071" name="Picture 20"/>
            <p:cNvPicPr/>
            <p:nvPr/>
          </p:nvPicPr>
          <p:blipFill>
            <a:blip r:embed="rId3">
              <a:lum bright="70000" contrast="-70000"/>
            </a:blip>
            <a:stretch/>
          </p:blipFill>
          <p:spPr>
            <a:xfrm>
              <a:off x="812160" y="2141280"/>
              <a:ext cx="522000" cy="522720"/>
            </a:xfrm>
            <a:prstGeom prst="rect">
              <a:avLst/>
            </a:prstGeom>
            <a:noFill/>
            <a:ln w="0">
              <a:noFill/>
            </a:ln>
          </p:spPr>
        </p:pic>
      </p:grpSp>
      <p:grpSp>
        <p:nvGrpSpPr>
          <p:cNvPr id="1072" name="Group 23"/>
          <p:cNvGrpSpPr/>
          <p:nvPr/>
        </p:nvGrpSpPr>
        <p:grpSpPr>
          <a:xfrm>
            <a:off x="2166840" y="2070000"/>
            <a:ext cx="393480" cy="512280"/>
            <a:chOff x="2166840" y="2070000"/>
            <a:chExt cx="393480" cy="512280"/>
          </a:xfrm>
        </p:grpSpPr>
        <p:grpSp>
          <p:nvGrpSpPr>
            <p:cNvPr id="1073" name="Group 24"/>
            <p:cNvGrpSpPr/>
            <p:nvPr/>
          </p:nvGrpSpPr>
          <p:grpSpPr>
            <a:xfrm>
              <a:off x="2236680" y="2216880"/>
              <a:ext cx="259560" cy="211320"/>
              <a:chOff x="2236680" y="2216880"/>
              <a:chExt cx="259560" cy="211320"/>
            </a:xfrm>
          </p:grpSpPr>
          <p:cxnSp>
            <p:nvCxnSpPr>
              <p:cNvPr id="1074" name="Straight Connector 26"/>
              <p:cNvCxnSpPr/>
              <p:nvPr/>
            </p:nvCxnSpPr>
            <p:spPr>
              <a:xfrm>
                <a:off x="2236680" y="2325600"/>
                <a:ext cx="360" cy="102960"/>
              </a:xfrm>
              <a:prstGeom prst="straightConnector1">
                <a:avLst/>
              </a:prstGeom>
              <a:ln w="57150">
                <a:solidFill>
                  <a:srgbClr val="41B3FF"/>
                </a:solidFill>
              </a:ln>
            </p:spPr>
          </p:cxnSp>
          <p:cxnSp>
            <p:nvCxnSpPr>
              <p:cNvPr id="1075" name="Straight Connector 27"/>
              <p:cNvCxnSpPr/>
              <p:nvPr/>
            </p:nvCxnSpPr>
            <p:spPr>
              <a:xfrm>
                <a:off x="2322360" y="2291400"/>
                <a:ext cx="360" cy="137160"/>
              </a:xfrm>
              <a:prstGeom prst="straightConnector1">
                <a:avLst/>
              </a:prstGeom>
              <a:ln w="57150">
                <a:solidFill>
                  <a:srgbClr val="41B3FF"/>
                </a:solidFill>
              </a:ln>
            </p:spPr>
          </p:cxnSp>
          <p:cxnSp>
            <p:nvCxnSpPr>
              <p:cNvPr id="1076" name="Straight Connector 28"/>
              <p:cNvCxnSpPr/>
              <p:nvPr/>
            </p:nvCxnSpPr>
            <p:spPr>
              <a:xfrm>
                <a:off x="2410560" y="2250000"/>
                <a:ext cx="360" cy="178560"/>
              </a:xfrm>
              <a:prstGeom prst="straightConnector1">
                <a:avLst/>
              </a:prstGeom>
              <a:ln w="57150">
                <a:solidFill>
                  <a:srgbClr val="41B3FF"/>
                </a:solidFill>
              </a:ln>
            </p:spPr>
          </p:cxnSp>
          <p:cxnSp>
            <p:nvCxnSpPr>
              <p:cNvPr id="1077" name="Straight Connector 29"/>
              <p:cNvCxnSpPr/>
              <p:nvPr/>
            </p:nvCxnSpPr>
            <p:spPr>
              <a:xfrm>
                <a:off x="2496240" y="2216880"/>
                <a:ext cx="360" cy="211680"/>
              </a:xfrm>
              <a:prstGeom prst="straightConnector1">
                <a:avLst/>
              </a:prstGeom>
              <a:ln w="57150">
                <a:solidFill>
                  <a:srgbClr val="41B3FF"/>
                </a:solidFill>
              </a:ln>
            </p:spPr>
          </p:cxnSp>
        </p:grpSp>
        <p:pic>
          <p:nvPicPr>
            <p:cNvPr id="1078" name="Picture 25"/>
            <p:cNvPicPr/>
            <p:nvPr/>
          </p:nvPicPr>
          <p:blipFill>
            <a:blip r:embed="rId4">
              <a:lum bright="70000" contrast="-70000"/>
            </a:blip>
            <a:stretch/>
          </p:blipFill>
          <p:spPr>
            <a:xfrm>
              <a:off x="2166840" y="2070000"/>
              <a:ext cx="393480" cy="512280"/>
            </a:xfrm>
            <a:prstGeom prst="rect">
              <a:avLst/>
            </a:prstGeom>
            <a:noFill/>
            <a:ln w="0">
              <a:noFill/>
            </a:ln>
          </p:spPr>
        </p:pic>
      </p:grpSp>
      <p:sp>
        <p:nvSpPr>
          <p:cNvPr id="1079" name="TextBox 30"/>
          <p:cNvSpPr/>
          <p:nvPr/>
        </p:nvSpPr>
        <p:spPr>
          <a:xfrm>
            <a:off x="324000" y="4547880"/>
            <a:ext cx="1333440" cy="4251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gn="ctr" defTabSz="914400">
              <a:lnSpc>
                <a:spcPct val="100000"/>
              </a:lnSpc>
            </a:pPr>
            <a:r>
              <a:rPr lang="en-US" sz="1090" b="0" u="none" strike="noStrike">
                <a:solidFill>
                  <a:srgbClr val="FFFFFF"/>
                </a:solidFill>
                <a:effectLst/>
                <a:uFillTx/>
                <a:latin typeface="Amazon Ember"/>
                <a:ea typeface="Amazon Ember"/>
              </a:rPr>
              <a:t>Briefings &amp; workshops</a:t>
            </a:r>
            <a:endParaRPr lang="en-US" sz="1090" b="0" u="none" strike="noStrike">
              <a:solidFill>
                <a:srgbClr val="FFFFFF"/>
              </a:solidFill>
              <a:effectLst/>
              <a:uFillTx/>
              <a:latin typeface="Arial"/>
            </a:endParaRPr>
          </a:p>
        </p:txBody>
      </p:sp>
      <p:sp>
        <p:nvSpPr>
          <p:cNvPr id="1080" name="TextBox 31"/>
          <p:cNvSpPr/>
          <p:nvPr/>
        </p:nvSpPr>
        <p:spPr>
          <a:xfrm>
            <a:off x="1647720" y="3637440"/>
            <a:ext cx="1534680" cy="4251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gn="ctr" defTabSz="914400">
              <a:lnSpc>
                <a:spcPct val="100000"/>
              </a:lnSpc>
            </a:pPr>
            <a:r>
              <a:rPr lang="en-US" sz="1090" b="0" u="none" strike="noStrike">
                <a:solidFill>
                  <a:srgbClr val="FFFFFF"/>
                </a:solidFill>
                <a:effectLst/>
                <a:uFillTx/>
                <a:latin typeface="Amazon Ember"/>
                <a:ea typeface="Amazon Ember"/>
              </a:rPr>
              <a:t>Migration Readiness Assessment</a:t>
            </a:r>
            <a:endParaRPr lang="en-US" sz="1090" b="0" u="none" strike="noStrike">
              <a:solidFill>
                <a:srgbClr val="FFFFFF"/>
              </a:solidFill>
              <a:effectLst/>
              <a:uFillTx/>
              <a:latin typeface="Arial"/>
            </a:endParaRPr>
          </a:p>
        </p:txBody>
      </p:sp>
      <p:grpSp>
        <p:nvGrpSpPr>
          <p:cNvPr id="1081" name="Graphic 412"/>
          <p:cNvGrpSpPr/>
          <p:nvPr/>
        </p:nvGrpSpPr>
        <p:grpSpPr>
          <a:xfrm>
            <a:off x="806400" y="4042440"/>
            <a:ext cx="390240" cy="449640"/>
            <a:chOff x="806400" y="4042440"/>
            <a:chExt cx="390240" cy="449640"/>
          </a:xfrm>
        </p:grpSpPr>
        <p:sp>
          <p:nvSpPr>
            <p:cNvPr id="1082" name="Freeform: Shape 554"/>
            <p:cNvSpPr/>
            <p:nvPr/>
          </p:nvSpPr>
          <p:spPr>
            <a:xfrm>
              <a:off x="848160" y="4042440"/>
              <a:ext cx="114840" cy="114840"/>
            </a:xfrm>
            <a:custGeom>
              <a:avLst/>
              <a:gdLst>
                <a:gd name="textAreaLeft" fmla="*/ 0 w 114840"/>
                <a:gd name="textAreaRight" fmla="*/ 115200 w 114840"/>
                <a:gd name="textAreaTop" fmla="*/ 0 h 114840"/>
                <a:gd name="textAreaBottom" fmla="*/ 115200 h 114840"/>
                <a:gd name="GluePoint1X" fmla="*/ 4828 w 138393"/>
                <a:gd name="GluePoint1Y" fmla="*/ 70484 h 138393"/>
                <a:gd name="GluePoint2X" fmla="*/ 70484 w 138393"/>
                <a:gd name="GluePoint2Y" fmla="*/ 4828 h 138393"/>
                <a:gd name="GluePoint3X" fmla="*/ 136140 w 138393"/>
                <a:gd name="GluePoint3Y" fmla="*/ 70484 h 138393"/>
                <a:gd name="GluePoint4X" fmla="*/ 70484 w 138393"/>
                <a:gd name="GluePoint4Y" fmla="*/ 136140 h 138393"/>
                <a:gd name="GluePoint5X" fmla="*/ 4828 w 138393"/>
                <a:gd name="GluePoint5Y" fmla="*/ 70484 h 138393"/>
              </a:gdLst>
              <a:ahLst/>
              <a:cxnLst>
                <a:cxn ang="0">
                  <a:pos x="GluePoint1X" y="GluePoint1Y"/>
                </a:cxn>
                <a:cxn ang="0">
                  <a:pos x="GluePoint2X" y="GluePoint2Y"/>
                </a:cxn>
                <a:cxn ang="0">
                  <a:pos x="GluePoint3X" y="GluePoint3Y"/>
                </a:cxn>
                <a:cxn ang="0">
                  <a:pos x="GluePoint4X" y="GluePoint4Y"/>
                </a:cxn>
                <a:cxn ang="0">
                  <a:pos x="GluePoint5X" y="GluePoint5Y"/>
                </a:cxn>
              </a:cxnLst>
              <a:rect l="textAreaLeft" t="textAreaTop" r="textAreaRight" b="textAreaBottom"/>
              <a:pathLst>
                <a:path w="138393" h="138393">
                  <a:moveTo>
                    <a:pt x="4828" y="70484"/>
                  </a:moveTo>
                  <a:cubicBezTo>
                    <a:pt x="4828" y="34116"/>
                    <a:pt x="34437" y="4828"/>
                    <a:pt x="70484" y="4828"/>
                  </a:cubicBezTo>
                  <a:cubicBezTo>
                    <a:pt x="106852" y="4828"/>
                    <a:pt x="136140" y="34437"/>
                    <a:pt x="136140" y="70484"/>
                  </a:cubicBezTo>
                  <a:cubicBezTo>
                    <a:pt x="136140" y="106852"/>
                    <a:pt x="106531" y="136140"/>
                    <a:pt x="70484" y="136140"/>
                  </a:cubicBezTo>
                  <a:cubicBezTo>
                    <a:pt x="34116" y="136462"/>
                    <a:pt x="4828" y="106852"/>
                    <a:pt x="4828" y="70484"/>
                  </a:cubicBezTo>
                </a:path>
              </a:pathLst>
            </a:custGeom>
            <a:noFill/>
            <a:ln w="0">
              <a:solidFill>
                <a:srgbClr val="FFFFFF"/>
              </a:solidFill>
            </a:ln>
          </p:spPr>
          <p:style>
            <a:lnRef idx="0">
              <a:scrgbClr r="0" g="0" b="0"/>
            </a:lnRef>
            <a:fillRef idx="0">
              <a:scrgbClr r="0" g="0" b="0"/>
            </a:fillRef>
            <a:effectRef idx="0">
              <a:scrgbClr r="0" g="0" b="0"/>
            </a:effectRef>
            <a:fontRef idx="minor"/>
          </p:style>
          <p:txBody>
            <a:bodyPr lIns="90000" tIns="45000" rIns="90000" bIns="4500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083" name="Freeform: Shape 555"/>
            <p:cNvSpPr/>
            <p:nvPr/>
          </p:nvSpPr>
          <p:spPr>
            <a:xfrm>
              <a:off x="806400" y="4155120"/>
              <a:ext cx="165960" cy="106920"/>
            </a:xfrm>
            <a:custGeom>
              <a:avLst/>
              <a:gdLst>
                <a:gd name="textAreaLeft" fmla="*/ 0 w 165960"/>
                <a:gd name="textAreaRight" fmla="*/ 166320 w 165960"/>
                <a:gd name="textAreaTop" fmla="*/ 0 h 106920"/>
                <a:gd name="textAreaBottom" fmla="*/ 107280 h 106920"/>
                <a:gd name="GluePoint1X" fmla="*/ 195360 w 199543"/>
                <a:gd name="GluePoint1Y" fmla="*/ 33472 h 128737"/>
                <a:gd name="GluePoint2X" fmla="*/ 179589 w 199543"/>
                <a:gd name="GluePoint2Y" fmla="*/ 21885 h 128737"/>
                <a:gd name="GluePoint3X" fmla="*/ 120370 w 199543"/>
                <a:gd name="GluePoint3Y" fmla="*/ 4828 h 128737"/>
                <a:gd name="GluePoint4X" fmla="*/ 4828 w 199543"/>
                <a:gd name="GluePoint4Y" fmla="*/ 124876 h 128737"/>
                <a:gd name="GluePoint5X" fmla="*/ 68553 w 199543"/>
                <a:gd name="GluePoint5Y" fmla="*/ 124876 h 128737"/>
              </a:gdLst>
              <a:ahLst/>
              <a:cxnLst>
                <a:cxn ang="0">
                  <a:pos x="GluePoint1X" y="GluePoint1Y"/>
                </a:cxn>
                <a:cxn ang="0">
                  <a:pos x="GluePoint2X" y="GluePoint2Y"/>
                </a:cxn>
                <a:cxn ang="0">
                  <a:pos x="GluePoint3X" y="GluePoint3Y"/>
                </a:cxn>
                <a:cxn ang="0">
                  <a:pos x="GluePoint4X" y="GluePoint4Y"/>
                </a:cxn>
                <a:cxn ang="0">
                  <a:pos x="GluePoint5X" y="GluePoint5Y"/>
                </a:cxn>
              </a:cxnLst>
              <a:rect l="textAreaLeft" t="textAreaTop" r="textAreaRight" b="textAreaBottom"/>
              <a:pathLst>
                <a:path w="199543" h="128737">
                  <a:moveTo>
                    <a:pt x="195360" y="33472"/>
                  </a:moveTo>
                  <a:cubicBezTo>
                    <a:pt x="190532" y="29288"/>
                    <a:pt x="185382" y="25104"/>
                    <a:pt x="179589" y="21885"/>
                  </a:cubicBezTo>
                  <a:cubicBezTo>
                    <a:pt x="162210" y="11265"/>
                    <a:pt x="141933" y="4828"/>
                    <a:pt x="120370" y="4828"/>
                  </a:cubicBezTo>
                  <a:cubicBezTo>
                    <a:pt x="56645" y="4828"/>
                    <a:pt x="4828" y="58576"/>
                    <a:pt x="4828" y="124876"/>
                  </a:cubicBezTo>
                  <a:lnTo>
                    <a:pt x="68553" y="124876"/>
                  </a:lnTo>
                </a:path>
              </a:pathLst>
            </a:custGeom>
            <a:noFill/>
            <a:ln w="0">
              <a:solidFill>
                <a:srgbClr val="FFFFFF"/>
              </a:solidFill>
            </a:ln>
          </p:spPr>
          <p:style>
            <a:lnRef idx="0">
              <a:scrgbClr r="0" g="0" b="0"/>
            </a:lnRef>
            <a:fillRef idx="0">
              <a:scrgbClr r="0" g="0" b="0"/>
            </a:fillRef>
            <a:effectRef idx="0">
              <a:scrgbClr r="0" g="0" b="0"/>
            </a:effectRef>
            <a:fontRef idx="minor"/>
          </p:style>
          <p:txBody>
            <a:bodyPr lIns="90000" tIns="45000" rIns="90000" bIns="4500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084" name="Freeform: Shape 556"/>
            <p:cNvSpPr/>
            <p:nvPr/>
          </p:nvSpPr>
          <p:spPr>
            <a:xfrm>
              <a:off x="995760" y="4270680"/>
              <a:ext cx="200880" cy="23760"/>
            </a:xfrm>
            <a:custGeom>
              <a:avLst/>
              <a:gdLst>
                <a:gd name="textAreaLeft" fmla="*/ 0 w 200880"/>
                <a:gd name="textAreaRight" fmla="*/ 201240 w 200880"/>
                <a:gd name="textAreaTop" fmla="*/ 0 h 23760"/>
                <a:gd name="textAreaBottom" fmla="*/ 24120 h 23760"/>
                <a:gd name="GluePoint1X" fmla="*/ 4828 w 241383"/>
                <a:gd name="GluePoint1Y" fmla="*/ 24138 h 28966"/>
                <a:gd name="GluePoint2X" fmla="*/ 224004 w 241383"/>
                <a:gd name="GluePoint2Y" fmla="*/ 24138 h 28966"/>
                <a:gd name="GluePoint3X" fmla="*/ 236556 w 241383"/>
                <a:gd name="GluePoint3Y" fmla="*/ 19633 h 28966"/>
                <a:gd name="GluePoint4X" fmla="*/ 238165 w 241383"/>
                <a:gd name="GluePoint4Y" fmla="*/ 18345 h 28966"/>
                <a:gd name="GluePoint5X" fmla="*/ 238165 w 241383"/>
                <a:gd name="GluePoint5Y" fmla="*/ 4828 h 28966"/>
                <a:gd name="GluePoint6X" fmla="*/ 168003 w 241383"/>
                <a:gd name="GluePoint6Y" fmla="*/ 4828 h 28966"/>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Lst>
              <a:rect l="textAreaLeft" t="textAreaTop" r="textAreaRight" b="textAreaBottom"/>
              <a:pathLst>
                <a:path w="241383" h="28966">
                  <a:moveTo>
                    <a:pt x="4828" y="24138"/>
                  </a:moveTo>
                  <a:lnTo>
                    <a:pt x="224004" y="24138"/>
                  </a:lnTo>
                  <a:cubicBezTo>
                    <a:pt x="228510" y="24138"/>
                    <a:pt x="233015" y="22529"/>
                    <a:pt x="236556" y="19633"/>
                  </a:cubicBezTo>
                  <a:lnTo>
                    <a:pt x="238165" y="18345"/>
                  </a:lnTo>
                  <a:lnTo>
                    <a:pt x="238165" y="4828"/>
                  </a:lnTo>
                  <a:lnTo>
                    <a:pt x="168003" y="4828"/>
                  </a:lnTo>
                </a:path>
              </a:pathLst>
            </a:custGeom>
            <a:noFill/>
            <a:ln w="0">
              <a:solidFill>
                <a:srgbClr val="FFFFFF"/>
              </a:solidFill>
            </a:ln>
          </p:spPr>
          <p:style>
            <a:lnRef idx="0">
              <a:scrgbClr r="0" g="0" b="0"/>
            </a:lnRef>
            <a:fillRef idx="0">
              <a:scrgbClr r="0" g="0" b="0"/>
            </a:fillRef>
            <a:effectRef idx="0">
              <a:scrgbClr r="0" g="0" b="0"/>
            </a:effectRef>
            <a:fontRef idx="minor"/>
          </p:style>
          <p:txBody>
            <a:bodyPr lIns="90000" tIns="-20880" rIns="90000" bIns="-2088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085" name="Freeform: Shape 557"/>
            <p:cNvSpPr/>
            <p:nvPr/>
          </p:nvSpPr>
          <p:spPr>
            <a:xfrm>
              <a:off x="1004040" y="4151880"/>
              <a:ext cx="149760" cy="104400"/>
            </a:xfrm>
            <a:custGeom>
              <a:avLst/>
              <a:gdLst>
                <a:gd name="textAreaLeft" fmla="*/ 0 w 149760"/>
                <a:gd name="textAreaRight" fmla="*/ 150120 w 149760"/>
                <a:gd name="textAreaTop" fmla="*/ 0 h 104400"/>
                <a:gd name="textAreaBottom" fmla="*/ 104760 h 104400"/>
                <a:gd name="GluePoint1X" fmla="*/ 177014 w 180232"/>
                <a:gd name="GluePoint1Y" fmla="*/ 117795 h 125519"/>
                <a:gd name="GluePoint2X" fmla="*/ 172187 w 180232"/>
                <a:gd name="GluePoint2Y" fmla="*/ 122623 h 125519"/>
                <a:gd name="GluePoint3X" fmla="*/ 9655 w 180232"/>
                <a:gd name="GluePoint3Y" fmla="*/ 122623 h 125519"/>
                <a:gd name="GluePoint4X" fmla="*/ 4828 w 180232"/>
                <a:gd name="GluePoint4Y" fmla="*/ 117795 h 125519"/>
                <a:gd name="GluePoint5X" fmla="*/ 4828 w 180232"/>
                <a:gd name="GluePoint5Y" fmla="*/ 9655 h 125519"/>
                <a:gd name="GluePoint6X" fmla="*/ 9655 w 180232"/>
                <a:gd name="GluePoint6Y" fmla="*/ 4828 h 125519"/>
                <a:gd name="GluePoint7X" fmla="*/ 171543 w 180232"/>
                <a:gd name="GluePoint7Y" fmla="*/ 4828 h 125519"/>
                <a:gd name="GluePoint8X" fmla="*/ 176371 w 180232"/>
                <a:gd name="GluePoint8Y" fmla="*/ 9655 h 125519"/>
                <a:gd name="GluePoint9X" fmla="*/ 177014 w 180232"/>
                <a:gd name="GluePoint9Y" fmla="*/ 117795 h 125519"/>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 ang="0">
                  <a:pos x="GluePoint9X" y="GluePoint9Y"/>
                </a:cxn>
              </a:cxnLst>
              <a:rect l="textAreaLeft" t="textAreaTop" r="textAreaRight" b="textAreaBottom"/>
              <a:pathLst>
                <a:path w="180232" h="125519">
                  <a:moveTo>
                    <a:pt x="177014" y="117795"/>
                  </a:moveTo>
                  <a:cubicBezTo>
                    <a:pt x="177014" y="120370"/>
                    <a:pt x="174762" y="122623"/>
                    <a:pt x="172187" y="122623"/>
                  </a:cubicBezTo>
                  <a:lnTo>
                    <a:pt x="9655" y="122623"/>
                  </a:lnTo>
                  <a:cubicBezTo>
                    <a:pt x="7081" y="122623"/>
                    <a:pt x="4828" y="120370"/>
                    <a:pt x="4828" y="117795"/>
                  </a:cubicBezTo>
                  <a:lnTo>
                    <a:pt x="4828" y="9655"/>
                  </a:lnTo>
                  <a:cubicBezTo>
                    <a:pt x="4828" y="7081"/>
                    <a:pt x="7081" y="4828"/>
                    <a:pt x="9655" y="4828"/>
                  </a:cubicBezTo>
                  <a:lnTo>
                    <a:pt x="171543" y="4828"/>
                  </a:lnTo>
                  <a:cubicBezTo>
                    <a:pt x="174118" y="4828"/>
                    <a:pt x="176371" y="7081"/>
                    <a:pt x="176371" y="9655"/>
                  </a:cubicBezTo>
                  <a:lnTo>
                    <a:pt x="177014" y="117795"/>
                  </a:lnTo>
                  <a:close/>
                </a:path>
              </a:pathLst>
            </a:custGeom>
            <a:noFill/>
            <a:ln w="0">
              <a:solidFill>
                <a:srgbClr val="FFFFFF"/>
              </a:solidFill>
            </a:ln>
          </p:spPr>
          <p:style>
            <a:lnRef idx="0">
              <a:scrgbClr r="0" g="0" b="0"/>
            </a:lnRef>
            <a:fillRef idx="0">
              <a:scrgbClr r="0" g="0" b="0"/>
            </a:fillRef>
            <a:effectRef idx="0">
              <a:scrgbClr r="0" g="0" b="0"/>
            </a:effectRef>
            <a:fontRef idx="minor"/>
          </p:style>
          <p:txBody>
            <a:bodyPr lIns="90000" tIns="45000" rIns="90000" bIns="4500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086" name="Freeform: Shape 558"/>
            <p:cNvSpPr/>
            <p:nvPr/>
          </p:nvSpPr>
          <p:spPr>
            <a:xfrm>
              <a:off x="981360" y="4132080"/>
              <a:ext cx="195480" cy="144360"/>
            </a:xfrm>
            <a:custGeom>
              <a:avLst/>
              <a:gdLst>
                <a:gd name="textAreaLeft" fmla="*/ 0 w 195480"/>
                <a:gd name="textAreaRight" fmla="*/ 195840 w 195480"/>
                <a:gd name="textAreaTop" fmla="*/ 0 h 144360"/>
                <a:gd name="textAreaBottom" fmla="*/ 144720 h 144360"/>
                <a:gd name="GluePoint1X" fmla="*/ 4828 w 234946"/>
                <a:gd name="GluePoint1Y" fmla="*/ 130025 h 173796"/>
                <a:gd name="GluePoint2X" fmla="*/ 4828 w 234946"/>
                <a:gd name="GluePoint2Y" fmla="*/ 10299 h 173796"/>
                <a:gd name="GluePoint3X" fmla="*/ 10299 w 234946"/>
                <a:gd name="GluePoint3Y" fmla="*/ 4828 h 173796"/>
                <a:gd name="GluePoint4X" fmla="*/ 226900 w 234946"/>
                <a:gd name="GluePoint4Y" fmla="*/ 4828 h 173796"/>
                <a:gd name="GluePoint5X" fmla="*/ 232372 w 234946"/>
                <a:gd name="GluePoint5Y" fmla="*/ 10299 h 173796"/>
                <a:gd name="GluePoint6X" fmla="*/ 232372 w 234946"/>
                <a:gd name="GluePoint6Y" fmla="*/ 165750 h 173796"/>
                <a:gd name="GluePoint7X" fmla="*/ 226900 w 234946"/>
                <a:gd name="GluePoint7Y" fmla="*/ 171221 h 173796"/>
                <a:gd name="GluePoint8X" fmla="*/ 26391 w 234946"/>
                <a:gd name="GluePoint8Y" fmla="*/ 171221 h 173796"/>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Lst>
              <a:rect l="textAreaLeft" t="textAreaTop" r="textAreaRight" b="textAreaBottom"/>
              <a:pathLst>
                <a:path w="234946" h="173796">
                  <a:moveTo>
                    <a:pt x="4828" y="130025"/>
                  </a:moveTo>
                  <a:lnTo>
                    <a:pt x="4828" y="10299"/>
                  </a:lnTo>
                  <a:cubicBezTo>
                    <a:pt x="4828" y="7402"/>
                    <a:pt x="7402" y="4828"/>
                    <a:pt x="10299" y="4828"/>
                  </a:cubicBezTo>
                  <a:lnTo>
                    <a:pt x="226900" y="4828"/>
                  </a:lnTo>
                  <a:cubicBezTo>
                    <a:pt x="229797" y="4828"/>
                    <a:pt x="232372" y="7402"/>
                    <a:pt x="232372" y="10299"/>
                  </a:cubicBezTo>
                  <a:lnTo>
                    <a:pt x="232372" y="165750"/>
                  </a:lnTo>
                  <a:cubicBezTo>
                    <a:pt x="232372" y="168647"/>
                    <a:pt x="229797" y="171221"/>
                    <a:pt x="226900" y="171221"/>
                  </a:cubicBezTo>
                  <a:lnTo>
                    <a:pt x="26391" y="171221"/>
                  </a:lnTo>
                </a:path>
              </a:pathLst>
            </a:custGeom>
            <a:noFill/>
            <a:ln w="0">
              <a:solidFill>
                <a:srgbClr val="FFFFFF"/>
              </a:solidFill>
            </a:ln>
          </p:spPr>
          <p:style>
            <a:lnRef idx="0">
              <a:scrgbClr r="0" g="0" b="0"/>
            </a:lnRef>
            <a:fillRef idx="0">
              <a:scrgbClr r="0" g="0" b="0"/>
            </a:fillRef>
            <a:effectRef idx="0">
              <a:scrgbClr r="0" g="0" b="0"/>
            </a:effectRef>
            <a:fontRef idx="minor"/>
          </p:style>
          <p:txBody>
            <a:bodyPr lIns="90000" tIns="45000" rIns="90000" bIns="4500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087" name="Freeform: Shape 559"/>
            <p:cNvSpPr/>
            <p:nvPr/>
          </p:nvSpPr>
          <p:spPr>
            <a:xfrm>
              <a:off x="871920" y="4231800"/>
              <a:ext cx="114840" cy="114840"/>
            </a:xfrm>
            <a:custGeom>
              <a:avLst/>
              <a:gdLst>
                <a:gd name="textAreaLeft" fmla="*/ 0 w 114840"/>
                <a:gd name="textAreaRight" fmla="*/ 115200 w 114840"/>
                <a:gd name="textAreaTop" fmla="*/ 0 h 114840"/>
                <a:gd name="textAreaBottom" fmla="*/ 115200 h 114840"/>
                <a:gd name="GluePoint1X" fmla="*/ 4828 w 138393"/>
                <a:gd name="GluePoint1Y" fmla="*/ 70484 h 138393"/>
                <a:gd name="GluePoint2X" fmla="*/ 70484 w 138393"/>
                <a:gd name="GluePoint2Y" fmla="*/ 4828 h 138393"/>
                <a:gd name="GluePoint3X" fmla="*/ 136140 w 138393"/>
                <a:gd name="GluePoint3Y" fmla="*/ 70484 h 138393"/>
                <a:gd name="GluePoint4X" fmla="*/ 70484 w 138393"/>
                <a:gd name="GluePoint4Y" fmla="*/ 136140 h 138393"/>
                <a:gd name="GluePoint5X" fmla="*/ 4828 w 138393"/>
                <a:gd name="GluePoint5Y" fmla="*/ 70484 h 138393"/>
              </a:gdLst>
              <a:ahLst/>
              <a:cxnLst>
                <a:cxn ang="0">
                  <a:pos x="GluePoint1X" y="GluePoint1Y"/>
                </a:cxn>
                <a:cxn ang="0">
                  <a:pos x="GluePoint2X" y="GluePoint2Y"/>
                </a:cxn>
                <a:cxn ang="0">
                  <a:pos x="GluePoint3X" y="GluePoint3Y"/>
                </a:cxn>
                <a:cxn ang="0">
                  <a:pos x="GluePoint4X" y="GluePoint4Y"/>
                </a:cxn>
                <a:cxn ang="0">
                  <a:pos x="GluePoint5X" y="GluePoint5Y"/>
                </a:cxn>
              </a:cxnLst>
              <a:rect l="textAreaLeft" t="textAreaTop" r="textAreaRight" b="textAreaBottom"/>
              <a:pathLst>
                <a:path w="138393" h="138393">
                  <a:moveTo>
                    <a:pt x="4828" y="70484"/>
                  </a:moveTo>
                  <a:cubicBezTo>
                    <a:pt x="4828" y="34116"/>
                    <a:pt x="34437" y="4828"/>
                    <a:pt x="70484" y="4828"/>
                  </a:cubicBezTo>
                  <a:cubicBezTo>
                    <a:pt x="106852" y="4828"/>
                    <a:pt x="136140" y="34437"/>
                    <a:pt x="136140" y="70484"/>
                  </a:cubicBezTo>
                  <a:cubicBezTo>
                    <a:pt x="136140" y="106852"/>
                    <a:pt x="106531" y="136140"/>
                    <a:pt x="70484" y="136140"/>
                  </a:cubicBezTo>
                  <a:cubicBezTo>
                    <a:pt x="34437" y="136462"/>
                    <a:pt x="4828" y="106852"/>
                    <a:pt x="4828" y="70484"/>
                  </a:cubicBezTo>
                </a:path>
              </a:pathLst>
            </a:custGeom>
            <a:noFill/>
            <a:ln w="0">
              <a:solidFill>
                <a:srgbClr val="FFFFFF"/>
              </a:solidFill>
            </a:ln>
          </p:spPr>
          <p:style>
            <a:lnRef idx="0">
              <a:scrgbClr r="0" g="0" b="0"/>
            </a:lnRef>
            <a:fillRef idx="0">
              <a:scrgbClr r="0" g="0" b="0"/>
            </a:fillRef>
            <a:effectRef idx="0">
              <a:scrgbClr r="0" g="0" b="0"/>
            </a:effectRef>
            <a:fontRef idx="minor"/>
          </p:style>
          <p:txBody>
            <a:bodyPr lIns="90000" tIns="45000" rIns="90000" bIns="4500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088" name="Freeform: Shape 560"/>
            <p:cNvSpPr/>
            <p:nvPr/>
          </p:nvSpPr>
          <p:spPr>
            <a:xfrm>
              <a:off x="830520" y="4344480"/>
              <a:ext cx="171360" cy="106920"/>
            </a:xfrm>
            <a:custGeom>
              <a:avLst/>
              <a:gdLst>
                <a:gd name="textAreaLeft" fmla="*/ 0 w 171360"/>
                <a:gd name="textAreaRight" fmla="*/ 171720 w 171360"/>
                <a:gd name="textAreaTop" fmla="*/ 0 h 106920"/>
                <a:gd name="textAreaBottom" fmla="*/ 107280 h 106920"/>
                <a:gd name="GluePoint1X" fmla="*/ 163175 w 205980"/>
                <a:gd name="GluePoint1Y" fmla="*/ 13196 h 128737"/>
                <a:gd name="GluePoint2X" fmla="*/ 120370 w 205980"/>
                <a:gd name="GluePoint2Y" fmla="*/ 4828 h 128737"/>
                <a:gd name="GluePoint3X" fmla="*/ 4828 w 205980"/>
                <a:gd name="GluePoint3Y" fmla="*/ 124876 h 128737"/>
                <a:gd name="GluePoint4X" fmla="*/ 202762 w 205980"/>
                <a:gd name="GluePoint4Y" fmla="*/ 124876 h 128737"/>
              </a:gdLst>
              <a:ahLst/>
              <a:cxnLst>
                <a:cxn ang="0">
                  <a:pos x="GluePoint1X" y="GluePoint1Y"/>
                </a:cxn>
                <a:cxn ang="0">
                  <a:pos x="GluePoint2X" y="GluePoint2Y"/>
                </a:cxn>
                <a:cxn ang="0">
                  <a:pos x="GluePoint3X" y="GluePoint3Y"/>
                </a:cxn>
                <a:cxn ang="0">
                  <a:pos x="GluePoint4X" y="GluePoint4Y"/>
                </a:cxn>
              </a:cxnLst>
              <a:rect l="textAreaLeft" t="textAreaTop" r="textAreaRight" b="textAreaBottom"/>
              <a:pathLst>
                <a:path w="205980" h="128737">
                  <a:moveTo>
                    <a:pt x="163175" y="13196"/>
                  </a:moveTo>
                  <a:cubicBezTo>
                    <a:pt x="149980" y="7724"/>
                    <a:pt x="135497" y="4828"/>
                    <a:pt x="120370" y="4828"/>
                  </a:cubicBezTo>
                  <a:cubicBezTo>
                    <a:pt x="56645" y="4828"/>
                    <a:pt x="4828" y="58576"/>
                    <a:pt x="4828" y="124876"/>
                  </a:cubicBezTo>
                  <a:lnTo>
                    <a:pt x="202762" y="124876"/>
                  </a:lnTo>
                </a:path>
              </a:pathLst>
            </a:custGeom>
            <a:noFill/>
            <a:ln w="0">
              <a:solidFill>
                <a:srgbClr val="FFFFFF"/>
              </a:solidFill>
            </a:ln>
          </p:spPr>
          <p:style>
            <a:lnRef idx="0">
              <a:scrgbClr r="0" g="0" b="0"/>
            </a:lnRef>
            <a:fillRef idx="0">
              <a:scrgbClr r="0" g="0" b="0"/>
            </a:fillRef>
            <a:effectRef idx="0">
              <a:scrgbClr r="0" g="0" b="0"/>
            </a:effectRef>
            <a:fontRef idx="minor"/>
          </p:style>
          <p:txBody>
            <a:bodyPr lIns="90000" tIns="45000" rIns="90000" bIns="4500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089" name="Freeform: Shape 561"/>
            <p:cNvSpPr/>
            <p:nvPr/>
          </p:nvSpPr>
          <p:spPr>
            <a:xfrm>
              <a:off x="980640" y="4324680"/>
              <a:ext cx="85320" cy="85320"/>
            </a:xfrm>
            <a:custGeom>
              <a:avLst/>
              <a:gdLst>
                <a:gd name="textAreaLeft" fmla="*/ 0 w 85320"/>
                <a:gd name="textAreaRight" fmla="*/ 85680 w 85320"/>
                <a:gd name="textAreaTop" fmla="*/ 0 h 85320"/>
                <a:gd name="textAreaBottom" fmla="*/ 85680 h 85320"/>
                <a:gd name="GluePoint1X" fmla="*/ 99450 w 102990"/>
                <a:gd name="GluePoint1Y" fmla="*/ 52139 h 102990"/>
                <a:gd name="GluePoint2X" fmla="*/ 52139 w 102990"/>
                <a:gd name="GluePoint2Y" fmla="*/ 99450 h 102990"/>
                <a:gd name="GluePoint3X" fmla="*/ 4828 w 102990"/>
                <a:gd name="GluePoint3Y" fmla="*/ 52139 h 102990"/>
                <a:gd name="GluePoint4X" fmla="*/ 52139 w 102990"/>
                <a:gd name="GluePoint4Y" fmla="*/ 4828 h 102990"/>
                <a:gd name="GluePoint5X" fmla="*/ 99450 w 102990"/>
                <a:gd name="GluePoint5Y" fmla="*/ 52139 h 102990"/>
              </a:gdLst>
              <a:ahLst/>
              <a:cxnLst>
                <a:cxn ang="0">
                  <a:pos x="GluePoint1X" y="GluePoint1Y"/>
                </a:cxn>
                <a:cxn ang="0">
                  <a:pos x="GluePoint2X" y="GluePoint2Y"/>
                </a:cxn>
                <a:cxn ang="0">
                  <a:pos x="GluePoint3X" y="GluePoint3Y"/>
                </a:cxn>
                <a:cxn ang="0">
                  <a:pos x="GluePoint4X" y="GluePoint4Y"/>
                </a:cxn>
                <a:cxn ang="0">
                  <a:pos x="GluePoint5X" y="GluePoint5Y"/>
                </a:cxn>
              </a:cxnLst>
              <a:rect l="textAreaLeft" t="textAreaTop" r="textAreaRight" b="textAreaBottom"/>
              <a:pathLst>
                <a:path w="102990" h="102990">
                  <a:moveTo>
                    <a:pt x="99450" y="52139"/>
                  </a:moveTo>
                  <a:cubicBezTo>
                    <a:pt x="99450" y="78268"/>
                    <a:pt x="78268" y="99450"/>
                    <a:pt x="52139" y="99450"/>
                  </a:cubicBezTo>
                  <a:cubicBezTo>
                    <a:pt x="26010" y="99450"/>
                    <a:pt x="4828" y="78268"/>
                    <a:pt x="4828" y="52139"/>
                  </a:cubicBezTo>
                  <a:cubicBezTo>
                    <a:pt x="4828" y="26010"/>
                    <a:pt x="26010" y="4828"/>
                    <a:pt x="52139" y="4828"/>
                  </a:cubicBezTo>
                  <a:cubicBezTo>
                    <a:pt x="78268" y="4828"/>
                    <a:pt x="99450" y="26010"/>
                    <a:pt x="99450" y="52139"/>
                  </a:cubicBezTo>
                  <a:close/>
                </a:path>
              </a:pathLst>
            </a:custGeom>
            <a:noFill/>
            <a:ln w="19050">
              <a:solidFill>
                <a:srgbClr val="FF9900"/>
              </a:solidFill>
              <a:round/>
            </a:ln>
          </p:spPr>
          <p:style>
            <a:lnRef idx="0">
              <a:scrgbClr r="0" g="0" b="0"/>
            </a:lnRef>
            <a:fillRef idx="0">
              <a:scrgbClr r="0" g="0" b="0"/>
            </a:fillRef>
            <a:effectRef idx="0">
              <a:scrgbClr r="0" g="0" b="0"/>
            </a:effectRef>
            <a:fontRef idx="minor"/>
          </p:style>
          <p:txBody>
            <a:bodyPr lIns="90000" tIns="40680" rIns="90000" bIns="40680" anchor="ctr">
              <a:noAutofit/>
            </a:bodyPr>
            <a:lstStyle/>
            <a:p>
              <a:pPr defTabSz="609480">
                <a:lnSpc>
                  <a:spcPct val="100000"/>
                </a:lnSpc>
              </a:pPr>
              <a:endParaRPr lang="en-US" sz="1500" b="0" u="none" strike="noStrike">
                <a:solidFill>
                  <a:srgbClr val="FF9900"/>
                </a:solidFill>
                <a:effectLst/>
                <a:uFillTx/>
                <a:latin typeface="Amazon Ember"/>
                <a:ea typeface="Amazon Ember"/>
              </a:endParaRPr>
            </a:p>
          </p:txBody>
        </p:sp>
        <p:sp>
          <p:nvSpPr>
            <p:cNvPr id="1090" name="Freeform: Shape 562"/>
            <p:cNvSpPr/>
            <p:nvPr/>
          </p:nvSpPr>
          <p:spPr>
            <a:xfrm>
              <a:off x="1060560" y="4362840"/>
              <a:ext cx="47880" cy="7560"/>
            </a:xfrm>
            <a:custGeom>
              <a:avLst/>
              <a:gdLst>
                <a:gd name="textAreaLeft" fmla="*/ 0 w 47880"/>
                <a:gd name="textAreaRight" fmla="*/ 48240 w 47880"/>
                <a:gd name="textAreaTop" fmla="*/ 0 h 7560"/>
                <a:gd name="textAreaBottom" fmla="*/ 7920 h 7560"/>
                <a:gd name="GluePoint1X" fmla="*/ 4828 w 57932"/>
                <a:gd name="GluePoint1Y" fmla="*/ 4828 h 9655"/>
                <a:gd name="GluePoint2X" fmla="*/ 56001 w 57932"/>
                <a:gd name="GluePoint2Y" fmla="*/ 4828 h 9655"/>
              </a:gdLst>
              <a:ahLst/>
              <a:cxnLst>
                <a:cxn ang="0">
                  <a:pos x="GluePoint1X" y="GluePoint1Y"/>
                </a:cxn>
                <a:cxn ang="0">
                  <a:pos x="GluePoint2X" y="GluePoint2Y"/>
                </a:cxn>
              </a:cxnLst>
              <a:rect l="textAreaLeft" t="textAreaTop" r="textAreaRight" b="textAreaBottom"/>
              <a:pathLst>
                <a:path w="57932" h="9655">
                  <a:moveTo>
                    <a:pt x="4828" y="4828"/>
                  </a:moveTo>
                  <a:lnTo>
                    <a:pt x="56001" y="4828"/>
                  </a:lnTo>
                </a:path>
              </a:pathLst>
            </a:custGeom>
            <a:noFill/>
            <a:ln w="19050">
              <a:solidFill>
                <a:srgbClr val="FF9900"/>
              </a:solidFill>
              <a:round/>
            </a:ln>
          </p:spPr>
          <p:style>
            <a:lnRef idx="0">
              <a:scrgbClr r="0" g="0" b="0"/>
            </a:lnRef>
            <a:fillRef idx="0">
              <a:scrgbClr r="0" g="0" b="0"/>
            </a:fillRef>
            <a:effectRef idx="0">
              <a:scrgbClr r="0" g="0" b="0"/>
            </a:effectRef>
            <a:fontRef idx="minor"/>
          </p:style>
          <p:txBody>
            <a:bodyPr lIns="90000" tIns="-37080" rIns="90000" bIns="-3708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091" name="Freeform: Shape 563"/>
            <p:cNvSpPr/>
            <p:nvPr/>
          </p:nvSpPr>
          <p:spPr>
            <a:xfrm>
              <a:off x="1019880" y="4403160"/>
              <a:ext cx="7560" cy="47880"/>
            </a:xfrm>
            <a:custGeom>
              <a:avLst/>
              <a:gdLst>
                <a:gd name="textAreaLeft" fmla="*/ 0 w 7560"/>
                <a:gd name="textAreaRight" fmla="*/ 7920 w 7560"/>
                <a:gd name="textAreaTop" fmla="*/ 0 h 47880"/>
                <a:gd name="textAreaBottom" fmla="*/ 48240 h 47880"/>
                <a:gd name="GluePoint1X" fmla="*/ 4828 w 9655"/>
                <a:gd name="GluePoint1Y" fmla="*/ 4828 h 57932"/>
                <a:gd name="GluePoint2X" fmla="*/ 4828 w 9655"/>
                <a:gd name="GluePoint2Y" fmla="*/ 56001 h 57932"/>
              </a:gdLst>
              <a:ahLst/>
              <a:cxnLst>
                <a:cxn ang="0">
                  <a:pos x="GluePoint1X" y="GluePoint1Y"/>
                </a:cxn>
                <a:cxn ang="0">
                  <a:pos x="GluePoint2X" y="GluePoint2Y"/>
                </a:cxn>
              </a:cxnLst>
              <a:rect l="textAreaLeft" t="textAreaTop" r="textAreaRight" b="textAreaBottom"/>
              <a:pathLst>
                <a:path w="9655" h="57932">
                  <a:moveTo>
                    <a:pt x="4828" y="4828"/>
                  </a:moveTo>
                  <a:lnTo>
                    <a:pt x="4828" y="56001"/>
                  </a:lnTo>
                </a:path>
              </a:pathLst>
            </a:custGeom>
            <a:noFill/>
            <a:ln w="19050">
              <a:solidFill>
                <a:srgbClr val="FF9900"/>
              </a:solidFill>
              <a:round/>
            </a:ln>
          </p:spPr>
          <p:style>
            <a:lnRef idx="0">
              <a:scrgbClr r="0" g="0" b="0"/>
            </a:lnRef>
            <a:fillRef idx="0">
              <a:scrgbClr r="0" g="0" b="0"/>
            </a:fillRef>
            <a:effectRef idx="0">
              <a:scrgbClr r="0" g="0" b="0"/>
            </a:effectRef>
            <a:fontRef idx="minor"/>
          </p:style>
          <p:txBody>
            <a:bodyPr lIns="90000" tIns="3240" rIns="90000" bIns="3240" anchor="ctr">
              <a:noAutofit/>
            </a:bodyPr>
            <a:lstStyle/>
            <a:p>
              <a:pPr defTabSz="609480">
                <a:lnSpc>
                  <a:spcPct val="100000"/>
                </a:lnSpc>
              </a:pPr>
              <a:endParaRPr lang="en-US" sz="1500" b="0" u="none" strike="noStrike">
                <a:solidFill>
                  <a:srgbClr val="FF9900"/>
                </a:solidFill>
                <a:effectLst/>
                <a:uFillTx/>
                <a:latin typeface="Amazon Ember"/>
                <a:ea typeface="Amazon Ember"/>
              </a:endParaRPr>
            </a:p>
          </p:txBody>
        </p:sp>
        <p:sp>
          <p:nvSpPr>
            <p:cNvPr id="1092" name="Freeform: Shape 564"/>
            <p:cNvSpPr/>
            <p:nvPr/>
          </p:nvSpPr>
          <p:spPr>
            <a:xfrm>
              <a:off x="1001520" y="4444200"/>
              <a:ext cx="47880" cy="47880"/>
            </a:xfrm>
            <a:custGeom>
              <a:avLst/>
              <a:gdLst>
                <a:gd name="textAreaLeft" fmla="*/ 0 w 47880"/>
                <a:gd name="textAreaRight" fmla="*/ 48240 w 47880"/>
                <a:gd name="textAreaTop" fmla="*/ 0 h 47880"/>
                <a:gd name="textAreaBottom" fmla="*/ 48240 h 47880"/>
                <a:gd name="GluePoint1X" fmla="*/ 53104 w 57932"/>
                <a:gd name="GluePoint1Y" fmla="*/ 28966 h 57932"/>
                <a:gd name="GluePoint2X" fmla="*/ 28966 w 57932"/>
                <a:gd name="GluePoint2Y" fmla="*/ 53104 h 57932"/>
                <a:gd name="GluePoint3X" fmla="*/ 4828 w 57932"/>
                <a:gd name="GluePoint3Y" fmla="*/ 28966 h 57932"/>
                <a:gd name="GluePoint4X" fmla="*/ 28966 w 57932"/>
                <a:gd name="GluePoint4Y" fmla="*/ 4828 h 57932"/>
                <a:gd name="GluePoint5X" fmla="*/ 53104 w 57932"/>
                <a:gd name="GluePoint5Y" fmla="*/ 28966 h 57932"/>
              </a:gdLst>
              <a:ahLst/>
              <a:cxnLst>
                <a:cxn ang="0">
                  <a:pos x="GluePoint1X" y="GluePoint1Y"/>
                </a:cxn>
                <a:cxn ang="0">
                  <a:pos x="GluePoint2X" y="GluePoint2Y"/>
                </a:cxn>
                <a:cxn ang="0">
                  <a:pos x="GluePoint3X" y="GluePoint3Y"/>
                </a:cxn>
                <a:cxn ang="0">
                  <a:pos x="GluePoint4X" y="GluePoint4Y"/>
                </a:cxn>
                <a:cxn ang="0">
                  <a:pos x="GluePoint5X" y="GluePoint5Y"/>
                </a:cxn>
              </a:cxnLst>
              <a:rect l="textAreaLeft" t="textAreaTop" r="textAreaRight" b="textAreaBottom"/>
              <a:pathLst>
                <a:path w="57932" h="57932">
                  <a:moveTo>
                    <a:pt x="53104" y="28966"/>
                  </a:moveTo>
                  <a:cubicBezTo>
                    <a:pt x="53104" y="42297"/>
                    <a:pt x="42297" y="53104"/>
                    <a:pt x="28966" y="53104"/>
                  </a:cubicBezTo>
                  <a:cubicBezTo>
                    <a:pt x="15635" y="53104"/>
                    <a:pt x="4828" y="42297"/>
                    <a:pt x="4828" y="28966"/>
                  </a:cubicBezTo>
                  <a:cubicBezTo>
                    <a:pt x="4828" y="15635"/>
                    <a:pt x="15635" y="4828"/>
                    <a:pt x="28966" y="4828"/>
                  </a:cubicBezTo>
                  <a:cubicBezTo>
                    <a:pt x="42297" y="4828"/>
                    <a:pt x="53104" y="15635"/>
                    <a:pt x="53104" y="28966"/>
                  </a:cubicBezTo>
                  <a:close/>
                </a:path>
              </a:pathLst>
            </a:custGeom>
            <a:noFill/>
            <a:ln w="19050">
              <a:solidFill>
                <a:srgbClr val="FF9900"/>
              </a:solidFill>
              <a:round/>
            </a:ln>
          </p:spPr>
          <p:style>
            <a:lnRef idx="0">
              <a:scrgbClr r="0" g="0" b="0"/>
            </a:lnRef>
            <a:fillRef idx="0">
              <a:scrgbClr r="0" g="0" b="0"/>
            </a:fillRef>
            <a:effectRef idx="0">
              <a:scrgbClr r="0" g="0" b="0"/>
            </a:effectRef>
            <a:fontRef idx="minor"/>
          </p:style>
          <p:txBody>
            <a:bodyPr lIns="90000" tIns="3240" rIns="90000" bIns="3240" anchor="ctr">
              <a:noAutofit/>
            </a:bodyPr>
            <a:lstStyle/>
            <a:p>
              <a:pPr defTabSz="609480">
                <a:lnSpc>
                  <a:spcPct val="100000"/>
                </a:lnSpc>
              </a:pPr>
              <a:endParaRPr lang="en-US" sz="1500" b="0" u="none" strike="noStrike">
                <a:solidFill>
                  <a:srgbClr val="FF9900"/>
                </a:solidFill>
                <a:effectLst/>
                <a:uFillTx/>
                <a:latin typeface="Amazon Ember"/>
                <a:ea typeface="Amazon Ember"/>
              </a:endParaRPr>
            </a:p>
          </p:txBody>
        </p:sp>
        <p:sp>
          <p:nvSpPr>
            <p:cNvPr id="1093" name="Freeform: Shape 565"/>
            <p:cNvSpPr/>
            <p:nvPr/>
          </p:nvSpPr>
          <p:spPr>
            <a:xfrm>
              <a:off x="1100160" y="4341960"/>
              <a:ext cx="47880" cy="47880"/>
            </a:xfrm>
            <a:custGeom>
              <a:avLst/>
              <a:gdLst>
                <a:gd name="textAreaLeft" fmla="*/ 0 w 47880"/>
                <a:gd name="textAreaRight" fmla="*/ 48240 w 47880"/>
                <a:gd name="textAreaTop" fmla="*/ 0 h 47880"/>
                <a:gd name="textAreaBottom" fmla="*/ 48240 h 47880"/>
                <a:gd name="GluePoint1X" fmla="*/ 53104 w 57932"/>
                <a:gd name="GluePoint1Y" fmla="*/ 28966 h 57932"/>
                <a:gd name="GluePoint2X" fmla="*/ 28966 w 57932"/>
                <a:gd name="GluePoint2Y" fmla="*/ 53104 h 57932"/>
                <a:gd name="GluePoint3X" fmla="*/ 4828 w 57932"/>
                <a:gd name="GluePoint3Y" fmla="*/ 28966 h 57932"/>
                <a:gd name="GluePoint4X" fmla="*/ 28966 w 57932"/>
                <a:gd name="GluePoint4Y" fmla="*/ 4828 h 57932"/>
                <a:gd name="GluePoint5X" fmla="*/ 53104 w 57932"/>
                <a:gd name="GluePoint5Y" fmla="*/ 28966 h 57932"/>
              </a:gdLst>
              <a:ahLst/>
              <a:cxnLst>
                <a:cxn ang="0">
                  <a:pos x="GluePoint1X" y="GluePoint1Y"/>
                </a:cxn>
                <a:cxn ang="0">
                  <a:pos x="GluePoint2X" y="GluePoint2Y"/>
                </a:cxn>
                <a:cxn ang="0">
                  <a:pos x="GluePoint3X" y="GluePoint3Y"/>
                </a:cxn>
                <a:cxn ang="0">
                  <a:pos x="GluePoint4X" y="GluePoint4Y"/>
                </a:cxn>
                <a:cxn ang="0">
                  <a:pos x="GluePoint5X" y="GluePoint5Y"/>
                </a:cxn>
              </a:cxnLst>
              <a:rect l="textAreaLeft" t="textAreaTop" r="textAreaRight" b="textAreaBottom"/>
              <a:pathLst>
                <a:path w="57932" h="57932">
                  <a:moveTo>
                    <a:pt x="53104" y="28966"/>
                  </a:moveTo>
                  <a:cubicBezTo>
                    <a:pt x="53104" y="42297"/>
                    <a:pt x="42297" y="53104"/>
                    <a:pt x="28966" y="53104"/>
                  </a:cubicBezTo>
                  <a:cubicBezTo>
                    <a:pt x="15635" y="53104"/>
                    <a:pt x="4828" y="42297"/>
                    <a:pt x="4828" y="28966"/>
                  </a:cubicBezTo>
                  <a:cubicBezTo>
                    <a:pt x="4828" y="15635"/>
                    <a:pt x="15635" y="4828"/>
                    <a:pt x="28966" y="4828"/>
                  </a:cubicBezTo>
                  <a:cubicBezTo>
                    <a:pt x="42297" y="4828"/>
                    <a:pt x="53104" y="15635"/>
                    <a:pt x="53104" y="28966"/>
                  </a:cubicBezTo>
                  <a:close/>
                </a:path>
              </a:pathLst>
            </a:custGeom>
            <a:noFill/>
            <a:ln w="19050">
              <a:solidFill>
                <a:srgbClr val="FF9900"/>
              </a:solidFill>
              <a:round/>
            </a:ln>
          </p:spPr>
          <p:style>
            <a:lnRef idx="0">
              <a:scrgbClr r="0" g="0" b="0"/>
            </a:lnRef>
            <a:fillRef idx="0">
              <a:scrgbClr r="0" g="0" b="0"/>
            </a:fillRef>
            <a:effectRef idx="0">
              <a:scrgbClr r="0" g="0" b="0"/>
            </a:effectRef>
            <a:fontRef idx="minor"/>
          </p:style>
          <p:txBody>
            <a:bodyPr lIns="90000" tIns="3240" rIns="90000" bIns="3240" anchor="ctr">
              <a:noAutofit/>
            </a:bodyPr>
            <a:lstStyle/>
            <a:p>
              <a:pPr defTabSz="609480">
                <a:lnSpc>
                  <a:spcPct val="100000"/>
                </a:lnSpc>
              </a:pPr>
              <a:endParaRPr lang="en-US" sz="1500" b="0" u="none" strike="noStrike">
                <a:solidFill>
                  <a:srgbClr val="FF9900"/>
                </a:solidFill>
                <a:effectLst/>
                <a:uFillTx/>
                <a:latin typeface="Amazon Ember"/>
                <a:ea typeface="Amazon Ember"/>
              </a:endParaRPr>
            </a:p>
          </p:txBody>
        </p:sp>
        <p:sp>
          <p:nvSpPr>
            <p:cNvPr id="1094" name="Freeform: Shape 566"/>
            <p:cNvSpPr/>
            <p:nvPr/>
          </p:nvSpPr>
          <p:spPr>
            <a:xfrm>
              <a:off x="1049760" y="4388040"/>
              <a:ext cx="37080" cy="37080"/>
            </a:xfrm>
            <a:custGeom>
              <a:avLst/>
              <a:gdLst>
                <a:gd name="textAreaLeft" fmla="*/ 0 w 37080"/>
                <a:gd name="textAreaRight" fmla="*/ 37440 w 37080"/>
                <a:gd name="textAreaTop" fmla="*/ 0 h 37080"/>
                <a:gd name="textAreaBottom" fmla="*/ 37440 h 37080"/>
                <a:gd name="GluePoint1X" fmla="*/ 4828 w 45058"/>
                <a:gd name="GluePoint1Y" fmla="*/ 4828 h 45058"/>
                <a:gd name="GluePoint2X" fmla="*/ 41196 w 45058"/>
                <a:gd name="GluePoint2Y" fmla="*/ 41196 h 45058"/>
              </a:gdLst>
              <a:ahLst/>
              <a:cxnLst>
                <a:cxn ang="0">
                  <a:pos x="GluePoint1X" y="GluePoint1Y"/>
                </a:cxn>
                <a:cxn ang="0">
                  <a:pos x="GluePoint2X" y="GluePoint2Y"/>
                </a:cxn>
              </a:cxnLst>
              <a:rect l="textAreaLeft" t="textAreaTop" r="textAreaRight" b="textAreaBottom"/>
              <a:pathLst>
                <a:path w="45058" h="45058">
                  <a:moveTo>
                    <a:pt x="4828" y="4828"/>
                  </a:moveTo>
                  <a:lnTo>
                    <a:pt x="41196" y="41196"/>
                  </a:lnTo>
                </a:path>
              </a:pathLst>
            </a:custGeom>
            <a:noFill/>
            <a:ln w="19050">
              <a:solidFill>
                <a:srgbClr val="FF9900"/>
              </a:solidFill>
              <a:round/>
            </a:ln>
          </p:spPr>
          <p:style>
            <a:lnRef idx="0">
              <a:scrgbClr r="0" g="0" b="0"/>
            </a:lnRef>
            <a:fillRef idx="0">
              <a:scrgbClr r="0" g="0" b="0"/>
            </a:fillRef>
            <a:effectRef idx="0">
              <a:scrgbClr r="0" g="0" b="0"/>
            </a:effectRef>
            <a:fontRef idx="minor"/>
          </p:style>
          <p:txBody>
            <a:bodyPr lIns="90000" tIns="-7560" rIns="90000" bIns="-756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095" name="Freeform: Shape 567"/>
            <p:cNvSpPr/>
            <p:nvPr/>
          </p:nvSpPr>
          <p:spPr>
            <a:xfrm>
              <a:off x="1072440" y="4409640"/>
              <a:ext cx="47880" cy="47880"/>
            </a:xfrm>
            <a:custGeom>
              <a:avLst/>
              <a:gdLst>
                <a:gd name="textAreaLeft" fmla="*/ 0 w 47880"/>
                <a:gd name="textAreaRight" fmla="*/ 48240 w 47880"/>
                <a:gd name="textAreaTop" fmla="*/ 0 h 47880"/>
                <a:gd name="textAreaBottom" fmla="*/ 48240 h 47880"/>
                <a:gd name="GluePoint1X" fmla="*/ 53104 w 57932"/>
                <a:gd name="GluePoint1Y" fmla="*/ 28966 h 57932"/>
                <a:gd name="GluePoint2X" fmla="*/ 28966 w 57932"/>
                <a:gd name="GluePoint2Y" fmla="*/ 53104 h 57932"/>
                <a:gd name="GluePoint3X" fmla="*/ 4828 w 57932"/>
                <a:gd name="GluePoint3Y" fmla="*/ 28966 h 57932"/>
                <a:gd name="GluePoint4X" fmla="*/ 28966 w 57932"/>
                <a:gd name="GluePoint4Y" fmla="*/ 4828 h 57932"/>
                <a:gd name="GluePoint5X" fmla="*/ 53104 w 57932"/>
                <a:gd name="GluePoint5Y" fmla="*/ 28966 h 57932"/>
              </a:gdLst>
              <a:ahLst/>
              <a:cxnLst>
                <a:cxn ang="0">
                  <a:pos x="GluePoint1X" y="GluePoint1Y"/>
                </a:cxn>
                <a:cxn ang="0">
                  <a:pos x="GluePoint2X" y="GluePoint2Y"/>
                </a:cxn>
                <a:cxn ang="0">
                  <a:pos x="GluePoint3X" y="GluePoint3Y"/>
                </a:cxn>
                <a:cxn ang="0">
                  <a:pos x="GluePoint4X" y="GluePoint4Y"/>
                </a:cxn>
                <a:cxn ang="0">
                  <a:pos x="GluePoint5X" y="GluePoint5Y"/>
                </a:cxn>
              </a:cxnLst>
              <a:rect l="textAreaLeft" t="textAreaTop" r="textAreaRight" b="textAreaBottom"/>
              <a:pathLst>
                <a:path w="57932" h="57932">
                  <a:moveTo>
                    <a:pt x="53104" y="28966"/>
                  </a:moveTo>
                  <a:cubicBezTo>
                    <a:pt x="53104" y="42297"/>
                    <a:pt x="42297" y="53104"/>
                    <a:pt x="28966" y="53104"/>
                  </a:cubicBezTo>
                  <a:cubicBezTo>
                    <a:pt x="15635" y="53104"/>
                    <a:pt x="4828" y="42297"/>
                    <a:pt x="4828" y="28966"/>
                  </a:cubicBezTo>
                  <a:cubicBezTo>
                    <a:pt x="4828" y="15635"/>
                    <a:pt x="15635" y="4828"/>
                    <a:pt x="28966" y="4828"/>
                  </a:cubicBezTo>
                  <a:cubicBezTo>
                    <a:pt x="42297" y="4828"/>
                    <a:pt x="53104" y="15635"/>
                    <a:pt x="53104" y="28966"/>
                  </a:cubicBezTo>
                  <a:close/>
                </a:path>
              </a:pathLst>
            </a:custGeom>
            <a:noFill/>
            <a:ln w="19050">
              <a:solidFill>
                <a:srgbClr val="FF9900"/>
              </a:solidFill>
              <a:round/>
            </a:ln>
          </p:spPr>
          <p:style>
            <a:lnRef idx="0">
              <a:scrgbClr r="0" g="0" b="0"/>
            </a:lnRef>
            <a:fillRef idx="0">
              <a:scrgbClr r="0" g="0" b="0"/>
            </a:fillRef>
            <a:effectRef idx="0">
              <a:scrgbClr r="0" g="0" b="0"/>
            </a:effectRef>
            <a:fontRef idx="minor"/>
          </p:style>
          <p:txBody>
            <a:bodyPr lIns="90000" tIns="3240" rIns="90000" bIns="3240" anchor="ctr">
              <a:noAutofit/>
            </a:bodyPr>
            <a:lstStyle/>
            <a:p>
              <a:pPr defTabSz="609480">
                <a:lnSpc>
                  <a:spcPct val="100000"/>
                </a:lnSpc>
              </a:pPr>
              <a:endParaRPr lang="en-US" sz="1500" b="0" u="none" strike="noStrike">
                <a:solidFill>
                  <a:srgbClr val="FF9900"/>
                </a:solidFill>
                <a:effectLst/>
                <a:uFillTx/>
                <a:latin typeface="Amazon Ember"/>
                <a:ea typeface="Amazon Ember"/>
              </a:endParaRPr>
            </a:p>
          </p:txBody>
        </p:sp>
      </p:grpSp>
      <p:grpSp>
        <p:nvGrpSpPr>
          <p:cNvPr id="1096" name="Graphic 240"/>
          <p:cNvGrpSpPr/>
          <p:nvPr/>
        </p:nvGrpSpPr>
        <p:grpSpPr>
          <a:xfrm>
            <a:off x="2123280" y="4087080"/>
            <a:ext cx="493920" cy="562320"/>
            <a:chOff x="2123280" y="4087080"/>
            <a:chExt cx="493920" cy="562320"/>
          </a:xfrm>
        </p:grpSpPr>
        <p:sp>
          <p:nvSpPr>
            <p:cNvPr id="1097" name="Freeform: Shape 592"/>
            <p:cNvSpPr/>
            <p:nvPr/>
          </p:nvSpPr>
          <p:spPr>
            <a:xfrm>
              <a:off x="2211120" y="4176000"/>
              <a:ext cx="320040" cy="365760"/>
            </a:xfrm>
            <a:custGeom>
              <a:avLst/>
              <a:gdLst>
                <a:gd name="textAreaLeft" fmla="*/ 0 w 320040"/>
                <a:gd name="textAreaRight" fmla="*/ 320400 w 320040"/>
                <a:gd name="textAreaTop" fmla="*/ 0 h 365760"/>
                <a:gd name="textAreaBottom" fmla="*/ 366120 h 365760"/>
                <a:gd name="GluePoint1X" fmla="*/ 265522 w 270349"/>
                <a:gd name="GluePoint1Y" fmla="*/ 135175 h 308970"/>
                <a:gd name="GluePoint2X" fmla="*/ 135175 w 270349"/>
                <a:gd name="GluePoint2Y" fmla="*/ 4828 h 308970"/>
                <a:gd name="GluePoint3X" fmla="*/ 4828 w 270349"/>
                <a:gd name="GluePoint3Y" fmla="*/ 135175 h 308970"/>
                <a:gd name="GluePoint4X" fmla="*/ 78852 w 270349"/>
                <a:gd name="GluePoint4Y" fmla="*/ 252648 h 308970"/>
                <a:gd name="GluePoint5X" fmla="*/ 78852 w 270349"/>
                <a:gd name="GluePoint5Y" fmla="*/ 305109 h 308970"/>
                <a:gd name="GluePoint6X" fmla="*/ 191497 w 270349"/>
                <a:gd name="GluePoint6Y" fmla="*/ 305109 h 308970"/>
                <a:gd name="GluePoint7X" fmla="*/ 191497 w 270349"/>
                <a:gd name="GluePoint7Y" fmla="*/ 252648 h 308970"/>
                <a:gd name="GluePoint8X" fmla="*/ 265522 w 270349"/>
                <a:gd name="GluePoint8Y" fmla="*/ 135175 h 308970"/>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Lst>
              <a:rect l="textAreaLeft" t="textAreaTop" r="textAreaRight" b="textAreaBottom"/>
              <a:pathLst>
                <a:path w="270349" h="308970">
                  <a:moveTo>
                    <a:pt x="265522" y="135175"/>
                  </a:moveTo>
                  <a:cubicBezTo>
                    <a:pt x="265522" y="63082"/>
                    <a:pt x="207268" y="4828"/>
                    <a:pt x="135175" y="4828"/>
                  </a:cubicBezTo>
                  <a:cubicBezTo>
                    <a:pt x="63082" y="4828"/>
                    <a:pt x="4828" y="63082"/>
                    <a:pt x="4828" y="135175"/>
                  </a:cubicBezTo>
                  <a:cubicBezTo>
                    <a:pt x="4828" y="186992"/>
                    <a:pt x="35081" y="231728"/>
                    <a:pt x="78852" y="252648"/>
                  </a:cubicBezTo>
                  <a:lnTo>
                    <a:pt x="78852" y="305109"/>
                  </a:lnTo>
                  <a:lnTo>
                    <a:pt x="191497" y="305109"/>
                  </a:lnTo>
                  <a:lnTo>
                    <a:pt x="191497" y="252648"/>
                  </a:lnTo>
                  <a:cubicBezTo>
                    <a:pt x="235268" y="231728"/>
                    <a:pt x="265522" y="186992"/>
                    <a:pt x="265522" y="135175"/>
                  </a:cubicBezTo>
                  <a:close/>
                </a:path>
              </a:pathLst>
            </a:custGeom>
            <a:noFill/>
            <a:ln w="0">
              <a:solidFill>
                <a:srgbClr val="FFFFFF"/>
              </a:solidFill>
            </a:ln>
          </p:spPr>
          <p:style>
            <a:lnRef idx="0">
              <a:scrgbClr r="0" g="0" b="0"/>
            </a:lnRef>
            <a:fillRef idx="0">
              <a:scrgbClr r="0" g="0" b="0"/>
            </a:fillRef>
            <a:effectRef idx="0">
              <a:scrgbClr r="0" g="0" b="0"/>
            </a:effectRef>
            <a:fontRef idx="minor"/>
          </p:style>
          <p:txBody>
            <a:bodyPr lIns="90000" tIns="45000" rIns="90000" bIns="4500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098" name="Freeform: Shape 593"/>
            <p:cNvSpPr/>
            <p:nvPr/>
          </p:nvSpPr>
          <p:spPr>
            <a:xfrm>
              <a:off x="2365920" y="4394160"/>
              <a:ext cx="11160" cy="148320"/>
            </a:xfrm>
            <a:custGeom>
              <a:avLst/>
              <a:gdLst>
                <a:gd name="textAreaLeft" fmla="*/ 0 w 11160"/>
                <a:gd name="textAreaRight" fmla="*/ 11520 w 11160"/>
                <a:gd name="textAreaTop" fmla="*/ 0 h 148320"/>
                <a:gd name="textAreaBottom" fmla="*/ 148680 h 148320"/>
                <a:gd name="GluePoint1X" fmla="*/ 4828 w 9655"/>
                <a:gd name="GluePoint1Y" fmla="*/ 121014 h 125519"/>
                <a:gd name="GluePoint2X" fmla="*/ 4828 w 9655"/>
                <a:gd name="GluePoint2Y" fmla="*/ 4828 h 125519"/>
              </a:gdLst>
              <a:ahLst/>
              <a:cxnLst>
                <a:cxn ang="0">
                  <a:pos x="GluePoint1X" y="GluePoint1Y"/>
                </a:cxn>
                <a:cxn ang="0">
                  <a:pos x="GluePoint2X" y="GluePoint2Y"/>
                </a:cxn>
              </a:cxnLst>
              <a:rect l="textAreaLeft" t="textAreaTop" r="textAreaRight" b="textAreaBottom"/>
              <a:pathLst>
                <a:path w="9655" h="125519">
                  <a:moveTo>
                    <a:pt x="4828" y="121014"/>
                  </a:moveTo>
                  <a:lnTo>
                    <a:pt x="4828" y="4828"/>
                  </a:lnTo>
                </a:path>
              </a:pathLst>
            </a:custGeom>
            <a:noFill/>
            <a:ln w="0">
              <a:solidFill>
                <a:srgbClr val="FFFFFF"/>
              </a:solidFill>
            </a:ln>
          </p:spPr>
          <p:style>
            <a:lnRef idx="0">
              <a:scrgbClr r="0" g="0" b="0"/>
            </a:lnRef>
            <a:fillRef idx="0">
              <a:scrgbClr r="0" g="0" b="0"/>
            </a:fillRef>
            <a:effectRef idx="0">
              <a:scrgbClr r="0" g="0" b="0"/>
            </a:effectRef>
            <a:fontRef idx="minor"/>
          </p:style>
          <p:txBody>
            <a:bodyPr lIns="90000" tIns="45000" rIns="90000" bIns="4500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099" name="Freeform: Shape 594"/>
            <p:cNvSpPr/>
            <p:nvPr/>
          </p:nvSpPr>
          <p:spPr>
            <a:xfrm>
              <a:off x="2331360" y="4393080"/>
              <a:ext cx="79560" cy="11160"/>
            </a:xfrm>
            <a:custGeom>
              <a:avLst/>
              <a:gdLst>
                <a:gd name="textAreaLeft" fmla="*/ 0 w 79560"/>
                <a:gd name="textAreaRight" fmla="*/ 79920 w 79560"/>
                <a:gd name="textAreaTop" fmla="*/ 0 h 11160"/>
                <a:gd name="textAreaBottom" fmla="*/ 11520 h 11160"/>
                <a:gd name="GluePoint1X" fmla="*/ 4828 w 67587"/>
                <a:gd name="GluePoint1Y" fmla="*/ 4828 h 9655"/>
                <a:gd name="GluePoint2X" fmla="*/ 62760 w 67587"/>
                <a:gd name="GluePoint2Y" fmla="*/ 4828 h 9655"/>
              </a:gdLst>
              <a:ahLst/>
              <a:cxnLst>
                <a:cxn ang="0">
                  <a:pos x="GluePoint1X" y="GluePoint1Y"/>
                </a:cxn>
                <a:cxn ang="0">
                  <a:pos x="GluePoint2X" y="GluePoint2Y"/>
                </a:cxn>
              </a:cxnLst>
              <a:rect l="textAreaLeft" t="textAreaTop" r="textAreaRight" b="textAreaBottom"/>
              <a:pathLst>
                <a:path w="67587" h="9655">
                  <a:moveTo>
                    <a:pt x="4828" y="4828"/>
                  </a:moveTo>
                  <a:lnTo>
                    <a:pt x="62760" y="4828"/>
                  </a:lnTo>
                </a:path>
              </a:pathLst>
            </a:custGeom>
            <a:noFill/>
            <a:ln w="0">
              <a:solidFill>
                <a:srgbClr val="FFFFFF"/>
              </a:solidFill>
            </a:ln>
          </p:spPr>
          <p:style>
            <a:lnRef idx="0">
              <a:scrgbClr r="0" g="0" b="0"/>
            </a:lnRef>
            <a:fillRef idx="0">
              <a:scrgbClr r="0" g="0" b="0"/>
            </a:fillRef>
            <a:effectRef idx="0">
              <a:scrgbClr r="0" g="0" b="0"/>
            </a:effectRef>
            <a:fontRef idx="minor"/>
          </p:style>
          <p:txBody>
            <a:bodyPr lIns="90000" tIns="-33480" rIns="90000" bIns="-3348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100" name="Freeform: Shape 595"/>
            <p:cNvSpPr/>
            <p:nvPr/>
          </p:nvSpPr>
          <p:spPr>
            <a:xfrm>
              <a:off x="2265480" y="4087080"/>
              <a:ext cx="33840" cy="72000"/>
            </a:xfrm>
            <a:custGeom>
              <a:avLst/>
              <a:gdLst>
                <a:gd name="textAreaLeft" fmla="*/ 0 w 33840"/>
                <a:gd name="textAreaRight" fmla="*/ 34200 w 33840"/>
                <a:gd name="textAreaTop" fmla="*/ 0 h 72000"/>
                <a:gd name="textAreaBottom" fmla="*/ 72360 h 72000"/>
                <a:gd name="GluePoint1X" fmla="*/ 26713 w 28966"/>
                <a:gd name="GluePoint1Y" fmla="*/ 57610 h 61150"/>
                <a:gd name="GluePoint2X" fmla="*/ 4828 w 28966"/>
                <a:gd name="GluePoint2Y" fmla="*/ 4828 h 61150"/>
              </a:gdLst>
              <a:ahLst/>
              <a:cxnLst>
                <a:cxn ang="0">
                  <a:pos x="GluePoint1X" y="GluePoint1Y"/>
                </a:cxn>
                <a:cxn ang="0">
                  <a:pos x="GluePoint2X" y="GluePoint2Y"/>
                </a:cxn>
              </a:cxnLst>
              <a:rect l="textAreaLeft" t="textAreaTop" r="textAreaRight" b="textAreaBottom"/>
              <a:pathLst>
                <a:path w="28966" h="61150">
                  <a:moveTo>
                    <a:pt x="26713" y="57610"/>
                  </a:moveTo>
                  <a:lnTo>
                    <a:pt x="4828" y="4828"/>
                  </a:lnTo>
                </a:path>
              </a:pathLst>
            </a:custGeom>
            <a:noFill/>
            <a:ln w="19050">
              <a:solidFill>
                <a:srgbClr val="FF9900"/>
              </a:solidFill>
              <a:round/>
            </a:ln>
          </p:spPr>
          <p:style>
            <a:lnRef idx="0">
              <a:scrgbClr r="0" g="0" b="0"/>
            </a:lnRef>
            <a:fillRef idx="0">
              <a:scrgbClr r="0" g="0" b="0"/>
            </a:fillRef>
            <a:effectRef idx="0">
              <a:scrgbClr r="0" g="0" b="0"/>
            </a:effectRef>
            <a:fontRef idx="minor"/>
          </p:style>
          <p:txBody>
            <a:bodyPr lIns="90000" tIns="27360" rIns="90000" bIns="2736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101" name="Freeform: Shape 596"/>
            <p:cNvSpPr/>
            <p:nvPr/>
          </p:nvSpPr>
          <p:spPr>
            <a:xfrm>
              <a:off x="2123280" y="4403520"/>
              <a:ext cx="72000" cy="33840"/>
            </a:xfrm>
            <a:custGeom>
              <a:avLst/>
              <a:gdLst>
                <a:gd name="textAreaLeft" fmla="*/ 0 w 72000"/>
                <a:gd name="textAreaRight" fmla="*/ 72360 w 72000"/>
                <a:gd name="textAreaTop" fmla="*/ 0 h 33840"/>
                <a:gd name="textAreaBottom" fmla="*/ 34200 h 33840"/>
                <a:gd name="GluePoint1X" fmla="*/ 4828 w 61150"/>
                <a:gd name="GluePoint1Y" fmla="*/ 27035 h 28966"/>
                <a:gd name="GluePoint2X" fmla="*/ 57932 w 61150"/>
                <a:gd name="GluePoint2Y" fmla="*/ 4828 h 28966"/>
              </a:gdLst>
              <a:ahLst/>
              <a:cxnLst>
                <a:cxn ang="0">
                  <a:pos x="GluePoint1X" y="GluePoint1Y"/>
                </a:cxn>
                <a:cxn ang="0">
                  <a:pos x="GluePoint2X" y="GluePoint2Y"/>
                </a:cxn>
              </a:cxnLst>
              <a:rect l="textAreaLeft" t="textAreaTop" r="textAreaRight" b="textAreaBottom"/>
              <a:pathLst>
                <a:path w="61150" h="28966">
                  <a:moveTo>
                    <a:pt x="4828" y="27035"/>
                  </a:moveTo>
                  <a:lnTo>
                    <a:pt x="57932" y="4828"/>
                  </a:lnTo>
                </a:path>
              </a:pathLst>
            </a:custGeom>
            <a:noFill/>
            <a:ln w="19050">
              <a:solidFill>
                <a:srgbClr val="FF9900"/>
              </a:solidFill>
              <a:round/>
            </a:ln>
          </p:spPr>
          <p:style>
            <a:lnRef idx="0">
              <a:scrgbClr r="0" g="0" b="0"/>
            </a:lnRef>
            <a:fillRef idx="0">
              <a:scrgbClr r="0" g="0" b="0"/>
            </a:fillRef>
            <a:effectRef idx="0">
              <a:scrgbClr r="0" g="0" b="0"/>
            </a:effectRef>
            <a:fontRef idx="minor"/>
          </p:style>
          <p:txBody>
            <a:bodyPr lIns="90000" tIns="-10800" rIns="90000" bIns="-1080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102" name="Freeform: Shape 597"/>
            <p:cNvSpPr/>
            <p:nvPr/>
          </p:nvSpPr>
          <p:spPr>
            <a:xfrm>
              <a:off x="2545200" y="4228920"/>
              <a:ext cx="72000" cy="33840"/>
            </a:xfrm>
            <a:custGeom>
              <a:avLst/>
              <a:gdLst>
                <a:gd name="textAreaLeft" fmla="*/ 0 w 72000"/>
                <a:gd name="textAreaRight" fmla="*/ 72360 w 72000"/>
                <a:gd name="textAreaTop" fmla="*/ 0 h 33840"/>
                <a:gd name="textAreaBottom" fmla="*/ 34200 h 33840"/>
                <a:gd name="GluePoint1X" fmla="*/ 4828 w 61150"/>
                <a:gd name="GluePoint1Y" fmla="*/ 26713 h 28966"/>
                <a:gd name="GluePoint2X" fmla="*/ 57932 w 61150"/>
                <a:gd name="GluePoint2Y" fmla="*/ 4828 h 28966"/>
              </a:gdLst>
              <a:ahLst/>
              <a:cxnLst>
                <a:cxn ang="0">
                  <a:pos x="GluePoint1X" y="GluePoint1Y"/>
                </a:cxn>
                <a:cxn ang="0">
                  <a:pos x="GluePoint2X" y="GluePoint2Y"/>
                </a:cxn>
              </a:cxnLst>
              <a:rect l="textAreaLeft" t="textAreaTop" r="textAreaRight" b="textAreaBottom"/>
              <a:pathLst>
                <a:path w="61150" h="28966">
                  <a:moveTo>
                    <a:pt x="4828" y="26713"/>
                  </a:moveTo>
                  <a:lnTo>
                    <a:pt x="57932" y="4828"/>
                  </a:lnTo>
                </a:path>
              </a:pathLst>
            </a:custGeom>
            <a:noFill/>
            <a:ln w="19050">
              <a:solidFill>
                <a:srgbClr val="FF9900"/>
              </a:solidFill>
              <a:round/>
            </a:ln>
          </p:spPr>
          <p:style>
            <a:lnRef idx="0">
              <a:scrgbClr r="0" g="0" b="0"/>
            </a:lnRef>
            <a:fillRef idx="0">
              <a:scrgbClr r="0" g="0" b="0"/>
            </a:fillRef>
            <a:effectRef idx="0">
              <a:scrgbClr r="0" g="0" b="0"/>
            </a:effectRef>
            <a:fontRef idx="minor"/>
          </p:style>
          <p:txBody>
            <a:bodyPr lIns="90000" tIns="-10800" rIns="90000" bIns="-1080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103" name="Freeform: Shape 598"/>
            <p:cNvSpPr/>
            <p:nvPr/>
          </p:nvSpPr>
          <p:spPr>
            <a:xfrm>
              <a:off x="2123280" y="4228920"/>
              <a:ext cx="72000" cy="33840"/>
            </a:xfrm>
            <a:custGeom>
              <a:avLst/>
              <a:gdLst>
                <a:gd name="textAreaLeft" fmla="*/ 0 w 72000"/>
                <a:gd name="textAreaRight" fmla="*/ 72360 w 72000"/>
                <a:gd name="textAreaTop" fmla="*/ 0 h 33840"/>
                <a:gd name="textAreaBottom" fmla="*/ 34200 h 33840"/>
                <a:gd name="GluePoint1X" fmla="*/ 4828 w 61150"/>
                <a:gd name="GluePoint1Y" fmla="*/ 4828 h 28966"/>
                <a:gd name="GluePoint2X" fmla="*/ 57932 w 61150"/>
                <a:gd name="GluePoint2Y" fmla="*/ 27035 h 28966"/>
              </a:gdLst>
              <a:ahLst/>
              <a:cxnLst>
                <a:cxn ang="0">
                  <a:pos x="GluePoint1X" y="GluePoint1Y"/>
                </a:cxn>
                <a:cxn ang="0">
                  <a:pos x="GluePoint2X" y="GluePoint2Y"/>
                </a:cxn>
              </a:cxnLst>
              <a:rect l="textAreaLeft" t="textAreaTop" r="textAreaRight" b="textAreaBottom"/>
              <a:pathLst>
                <a:path w="61150" h="28966">
                  <a:moveTo>
                    <a:pt x="4828" y="4828"/>
                  </a:moveTo>
                  <a:lnTo>
                    <a:pt x="57932" y="27035"/>
                  </a:lnTo>
                </a:path>
              </a:pathLst>
            </a:custGeom>
            <a:noFill/>
            <a:ln w="19050">
              <a:solidFill>
                <a:srgbClr val="FF9900"/>
              </a:solidFill>
              <a:round/>
            </a:ln>
          </p:spPr>
          <p:style>
            <a:lnRef idx="0">
              <a:scrgbClr r="0" g="0" b="0"/>
            </a:lnRef>
            <a:fillRef idx="0">
              <a:scrgbClr r="0" g="0" b="0"/>
            </a:fillRef>
            <a:effectRef idx="0">
              <a:scrgbClr r="0" g="0" b="0"/>
            </a:effectRef>
            <a:fontRef idx="minor"/>
          </p:style>
          <p:txBody>
            <a:bodyPr lIns="90000" tIns="-10800" rIns="90000" bIns="-1080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104" name="Freeform: Shape 599"/>
            <p:cNvSpPr/>
            <p:nvPr/>
          </p:nvSpPr>
          <p:spPr>
            <a:xfrm>
              <a:off x="2545200" y="4403880"/>
              <a:ext cx="72000" cy="33840"/>
            </a:xfrm>
            <a:custGeom>
              <a:avLst/>
              <a:gdLst>
                <a:gd name="textAreaLeft" fmla="*/ 0 w 72000"/>
                <a:gd name="textAreaRight" fmla="*/ 72360 w 72000"/>
                <a:gd name="textAreaTop" fmla="*/ 0 h 33840"/>
                <a:gd name="textAreaBottom" fmla="*/ 34200 h 33840"/>
                <a:gd name="GluePoint1X" fmla="*/ 4828 w 61150"/>
                <a:gd name="GluePoint1Y" fmla="*/ 4828 h 28966"/>
                <a:gd name="GluePoint2X" fmla="*/ 57932 w 61150"/>
                <a:gd name="GluePoint2Y" fmla="*/ 26713 h 28966"/>
              </a:gdLst>
              <a:ahLst/>
              <a:cxnLst>
                <a:cxn ang="0">
                  <a:pos x="GluePoint1X" y="GluePoint1Y"/>
                </a:cxn>
                <a:cxn ang="0">
                  <a:pos x="GluePoint2X" y="GluePoint2Y"/>
                </a:cxn>
              </a:cxnLst>
              <a:rect l="textAreaLeft" t="textAreaTop" r="textAreaRight" b="textAreaBottom"/>
              <a:pathLst>
                <a:path w="61150" h="28966">
                  <a:moveTo>
                    <a:pt x="4828" y="4828"/>
                  </a:moveTo>
                  <a:lnTo>
                    <a:pt x="57932" y="26713"/>
                  </a:lnTo>
                </a:path>
              </a:pathLst>
            </a:custGeom>
            <a:noFill/>
            <a:ln w="19050">
              <a:solidFill>
                <a:srgbClr val="FF9900"/>
              </a:solidFill>
              <a:round/>
            </a:ln>
          </p:spPr>
          <p:style>
            <a:lnRef idx="0">
              <a:scrgbClr r="0" g="0" b="0"/>
            </a:lnRef>
            <a:fillRef idx="0">
              <a:scrgbClr r="0" g="0" b="0"/>
            </a:fillRef>
            <a:effectRef idx="0">
              <a:scrgbClr r="0" g="0" b="0"/>
            </a:effectRef>
            <a:fontRef idx="minor"/>
          </p:style>
          <p:txBody>
            <a:bodyPr lIns="90000" tIns="-10800" rIns="90000" bIns="-1080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105" name="Freeform: Shape 600"/>
            <p:cNvSpPr/>
            <p:nvPr/>
          </p:nvSpPr>
          <p:spPr>
            <a:xfrm>
              <a:off x="2440080" y="4087080"/>
              <a:ext cx="33840" cy="72000"/>
            </a:xfrm>
            <a:custGeom>
              <a:avLst/>
              <a:gdLst>
                <a:gd name="textAreaLeft" fmla="*/ 0 w 33840"/>
                <a:gd name="textAreaRight" fmla="*/ 34200 w 33840"/>
                <a:gd name="textAreaTop" fmla="*/ 0 h 72000"/>
                <a:gd name="textAreaBottom" fmla="*/ 72360 h 72000"/>
                <a:gd name="GluePoint1X" fmla="*/ 4828 w 28966"/>
                <a:gd name="GluePoint1Y" fmla="*/ 57610 h 61150"/>
                <a:gd name="GluePoint2X" fmla="*/ 26713 w 28966"/>
                <a:gd name="GluePoint2Y" fmla="*/ 4828 h 61150"/>
              </a:gdLst>
              <a:ahLst/>
              <a:cxnLst>
                <a:cxn ang="0">
                  <a:pos x="GluePoint1X" y="GluePoint1Y"/>
                </a:cxn>
                <a:cxn ang="0">
                  <a:pos x="GluePoint2X" y="GluePoint2Y"/>
                </a:cxn>
              </a:cxnLst>
              <a:rect l="textAreaLeft" t="textAreaTop" r="textAreaRight" b="textAreaBottom"/>
              <a:pathLst>
                <a:path w="28966" h="61150">
                  <a:moveTo>
                    <a:pt x="4828" y="57610"/>
                  </a:moveTo>
                  <a:lnTo>
                    <a:pt x="26713" y="4828"/>
                  </a:lnTo>
                </a:path>
              </a:pathLst>
            </a:custGeom>
            <a:noFill/>
            <a:ln w="19050">
              <a:solidFill>
                <a:srgbClr val="FF9900"/>
              </a:solidFill>
              <a:round/>
            </a:ln>
          </p:spPr>
          <p:style>
            <a:lnRef idx="0">
              <a:scrgbClr r="0" g="0" b="0"/>
            </a:lnRef>
            <a:fillRef idx="0">
              <a:scrgbClr r="0" g="0" b="0"/>
            </a:fillRef>
            <a:effectRef idx="0">
              <a:scrgbClr r="0" g="0" b="0"/>
            </a:effectRef>
            <a:fontRef idx="minor"/>
          </p:style>
          <p:txBody>
            <a:bodyPr lIns="90000" tIns="27360" rIns="90000" bIns="2736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106" name="Freeform: Shape 601"/>
            <p:cNvSpPr/>
            <p:nvPr/>
          </p:nvSpPr>
          <p:spPr>
            <a:xfrm>
              <a:off x="2298960" y="4547880"/>
              <a:ext cx="140760" cy="30240"/>
            </a:xfrm>
            <a:custGeom>
              <a:avLst/>
              <a:gdLst>
                <a:gd name="textAreaLeft" fmla="*/ 0 w 140760"/>
                <a:gd name="textAreaRight" fmla="*/ 141120 w 140760"/>
                <a:gd name="textAreaTop" fmla="*/ 0 h 30240"/>
                <a:gd name="textAreaBottom" fmla="*/ 30600 h 30240"/>
                <a:gd name="GluePoint1X" fmla="*/ 111358 w 119082"/>
                <a:gd name="GluePoint1Y" fmla="*/ 21564 h 25747"/>
                <a:gd name="GluePoint2X" fmla="*/ 10943 w 119082"/>
                <a:gd name="GluePoint2Y" fmla="*/ 21564 h 25747"/>
                <a:gd name="GluePoint3X" fmla="*/ 4828 w 119082"/>
                <a:gd name="GluePoint3Y" fmla="*/ 15449 h 25747"/>
                <a:gd name="GluePoint4X" fmla="*/ 4828 w 119082"/>
                <a:gd name="GluePoint4Y" fmla="*/ 10943 h 25747"/>
                <a:gd name="GluePoint5X" fmla="*/ 10943 w 119082"/>
                <a:gd name="GluePoint5Y" fmla="*/ 4828 h 25747"/>
                <a:gd name="GluePoint6X" fmla="*/ 111036 w 119082"/>
                <a:gd name="GluePoint6Y" fmla="*/ 4828 h 25747"/>
                <a:gd name="GluePoint7X" fmla="*/ 117151 w 119082"/>
                <a:gd name="GluePoint7Y" fmla="*/ 10943 h 25747"/>
                <a:gd name="GluePoint8X" fmla="*/ 117151 w 119082"/>
                <a:gd name="GluePoint8Y" fmla="*/ 15449 h 25747"/>
                <a:gd name="GluePoint9X" fmla="*/ 111358 w 119082"/>
                <a:gd name="GluePoint9Y" fmla="*/ 21564 h 25747"/>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 ang="0">
                  <a:pos x="GluePoint9X" y="GluePoint9Y"/>
                </a:cxn>
              </a:cxnLst>
              <a:rect l="textAreaLeft" t="textAreaTop" r="textAreaRight" b="textAreaBottom"/>
              <a:pathLst>
                <a:path w="119082" h="25747">
                  <a:moveTo>
                    <a:pt x="111358" y="21564"/>
                  </a:moveTo>
                  <a:lnTo>
                    <a:pt x="10943" y="21564"/>
                  </a:lnTo>
                  <a:cubicBezTo>
                    <a:pt x="7402" y="21564"/>
                    <a:pt x="4828" y="18667"/>
                    <a:pt x="4828" y="15449"/>
                  </a:cubicBezTo>
                  <a:lnTo>
                    <a:pt x="4828" y="10943"/>
                  </a:lnTo>
                  <a:cubicBezTo>
                    <a:pt x="4828" y="7402"/>
                    <a:pt x="7724" y="4828"/>
                    <a:pt x="10943" y="4828"/>
                  </a:cubicBezTo>
                  <a:lnTo>
                    <a:pt x="111036" y="4828"/>
                  </a:lnTo>
                  <a:cubicBezTo>
                    <a:pt x="114577" y="4828"/>
                    <a:pt x="117151" y="7724"/>
                    <a:pt x="117151" y="10943"/>
                  </a:cubicBezTo>
                  <a:lnTo>
                    <a:pt x="117151" y="15449"/>
                  </a:lnTo>
                  <a:cubicBezTo>
                    <a:pt x="117473" y="18667"/>
                    <a:pt x="114577" y="21564"/>
                    <a:pt x="111358" y="21564"/>
                  </a:cubicBezTo>
                  <a:close/>
                </a:path>
              </a:pathLst>
            </a:custGeom>
            <a:noFill/>
            <a:ln w="0">
              <a:solidFill>
                <a:srgbClr val="FFFFFF"/>
              </a:solidFill>
            </a:ln>
          </p:spPr>
          <p:style>
            <a:lnRef idx="0">
              <a:scrgbClr r="0" g="0" b="0"/>
            </a:lnRef>
            <a:fillRef idx="0">
              <a:scrgbClr r="0" g="0" b="0"/>
            </a:fillRef>
            <a:effectRef idx="0">
              <a:scrgbClr r="0" g="0" b="0"/>
            </a:effectRef>
            <a:fontRef idx="minor"/>
          </p:style>
          <p:txBody>
            <a:bodyPr lIns="90000" tIns="-14400" rIns="90000" bIns="-1440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107" name="Freeform: Shape 602"/>
            <p:cNvSpPr/>
            <p:nvPr/>
          </p:nvSpPr>
          <p:spPr>
            <a:xfrm>
              <a:off x="2298960" y="4583880"/>
              <a:ext cx="140760" cy="30240"/>
            </a:xfrm>
            <a:custGeom>
              <a:avLst/>
              <a:gdLst>
                <a:gd name="textAreaLeft" fmla="*/ 0 w 140760"/>
                <a:gd name="textAreaRight" fmla="*/ 141120 w 140760"/>
                <a:gd name="textAreaTop" fmla="*/ 0 h 30240"/>
                <a:gd name="textAreaBottom" fmla="*/ 30600 h 30240"/>
                <a:gd name="GluePoint1X" fmla="*/ 111358 w 119082"/>
                <a:gd name="GluePoint1Y" fmla="*/ 21564 h 25747"/>
                <a:gd name="GluePoint2X" fmla="*/ 10943 w 119082"/>
                <a:gd name="GluePoint2Y" fmla="*/ 21564 h 25747"/>
                <a:gd name="GluePoint3X" fmla="*/ 4828 w 119082"/>
                <a:gd name="GluePoint3Y" fmla="*/ 15449 h 25747"/>
                <a:gd name="GluePoint4X" fmla="*/ 4828 w 119082"/>
                <a:gd name="GluePoint4Y" fmla="*/ 10943 h 25747"/>
                <a:gd name="GluePoint5X" fmla="*/ 10943 w 119082"/>
                <a:gd name="GluePoint5Y" fmla="*/ 4828 h 25747"/>
                <a:gd name="GluePoint6X" fmla="*/ 111036 w 119082"/>
                <a:gd name="GluePoint6Y" fmla="*/ 4828 h 25747"/>
                <a:gd name="GluePoint7X" fmla="*/ 117151 w 119082"/>
                <a:gd name="GluePoint7Y" fmla="*/ 10943 h 25747"/>
                <a:gd name="GluePoint8X" fmla="*/ 117151 w 119082"/>
                <a:gd name="GluePoint8Y" fmla="*/ 15449 h 25747"/>
                <a:gd name="GluePoint9X" fmla="*/ 111358 w 119082"/>
                <a:gd name="GluePoint9Y" fmla="*/ 21564 h 25747"/>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 ang="0">
                  <a:pos x="GluePoint9X" y="GluePoint9Y"/>
                </a:cxn>
              </a:cxnLst>
              <a:rect l="textAreaLeft" t="textAreaTop" r="textAreaRight" b="textAreaBottom"/>
              <a:pathLst>
                <a:path w="119082" h="25747">
                  <a:moveTo>
                    <a:pt x="111358" y="21564"/>
                  </a:moveTo>
                  <a:lnTo>
                    <a:pt x="10943" y="21564"/>
                  </a:lnTo>
                  <a:cubicBezTo>
                    <a:pt x="7402" y="21564"/>
                    <a:pt x="4828" y="18667"/>
                    <a:pt x="4828" y="15449"/>
                  </a:cubicBezTo>
                  <a:lnTo>
                    <a:pt x="4828" y="10943"/>
                  </a:lnTo>
                  <a:cubicBezTo>
                    <a:pt x="4828" y="7402"/>
                    <a:pt x="7724" y="4828"/>
                    <a:pt x="10943" y="4828"/>
                  </a:cubicBezTo>
                  <a:lnTo>
                    <a:pt x="111036" y="4828"/>
                  </a:lnTo>
                  <a:cubicBezTo>
                    <a:pt x="114577" y="4828"/>
                    <a:pt x="117151" y="7724"/>
                    <a:pt x="117151" y="10943"/>
                  </a:cubicBezTo>
                  <a:lnTo>
                    <a:pt x="117151" y="15449"/>
                  </a:lnTo>
                  <a:cubicBezTo>
                    <a:pt x="117473" y="18667"/>
                    <a:pt x="114577" y="21564"/>
                    <a:pt x="111358" y="21564"/>
                  </a:cubicBezTo>
                  <a:close/>
                </a:path>
              </a:pathLst>
            </a:custGeom>
            <a:noFill/>
            <a:ln w="0">
              <a:solidFill>
                <a:srgbClr val="FFFFFF"/>
              </a:solidFill>
            </a:ln>
          </p:spPr>
          <p:style>
            <a:lnRef idx="0">
              <a:scrgbClr r="0" g="0" b="0"/>
            </a:lnRef>
            <a:fillRef idx="0">
              <a:scrgbClr r="0" g="0" b="0"/>
            </a:fillRef>
            <a:effectRef idx="0">
              <a:scrgbClr r="0" g="0" b="0"/>
            </a:effectRef>
            <a:fontRef idx="minor"/>
          </p:style>
          <p:txBody>
            <a:bodyPr lIns="90000" tIns="-14400" rIns="90000" bIns="-1440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108" name="Freeform: Shape 603"/>
            <p:cNvSpPr/>
            <p:nvPr/>
          </p:nvSpPr>
          <p:spPr>
            <a:xfrm>
              <a:off x="2334240" y="4619160"/>
              <a:ext cx="72000" cy="30240"/>
            </a:xfrm>
            <a:custGeom>
              <a:avLst/>
              <a:gdLst>
                <a:gd name="textAreaLeft" fmla="*/ 0 w 72000"/>
                <a:gd name="textAreaRight" fmla="*/ 72360 w 72000"/>
                <a:gd name="textAreaTop" fmla="*/ 0 h 30240"/>
                <a:gd name="textAreaBottom" fmla="*/ 30600 h 30240"/>
                <a:gd name="GluePoint1X" fmla="*/ 49242 w 61150"/>
                <a:gd name="GluePoint1Y" fmla="*/ 21885 h 25747"/>
                <a:gd name="GluePoint2X" fmla="*/ 13839 w 61150"/>
                <a:gd name="GluePoint2Y" fmla="*/ 21885 h 25747"/>
                <a:gd name="GluePoint3X" fmla="*/ 4828 w 61150"/>
                <a:gd name="GluePoint3Y" fmla="*/ 4828 h 25747"/>
                <a:gd name="GluePoint4X" fmla="*/ 58254 w 61150"/>
                <a:gd name="GluePoint4Y" fmla="*/ 4828 h 25747"/>
              </a:gdLst>
              <a:ahLst/>
              <a:cxnLst>
                <a:cxn ang="0">
                  <a:pos x="GluePoint1X" y="GluePoint1Y"/>
                </a:cxn>
                <a:cxn ang="0">
                  <a:pos x="GluePoint2X" y="GluePoint2Y"/>
                </a:cxn>
                <a:cxn ang="0">
                  <a:pos x="GluePoint3X" y="GluePoint3Y"/>
                </a:cxn>
                <a:cxn ang="0">
                  <a:pos x="GluePoint4X" y="GluePoint4Y"/>
                </a:cxn>
              </a:cxnLst>
              <a:rect l="textAreaLeft" t="textAreaTop" r="textAreaRight" b="textAreaBottom"/>
              <a:pathLst>
                <a:path w="61150" h="25747">
                  <a:moveTo>
                    <a:pt x="49242" y="21885"/>
                  </a:moveTo>
                  <a:lnTo>
                    <a:pt x="13839" y="21885"/>
                  </a:lnTo>
                  <a:lnTo>
                    <a:pt x="4828" y="4828"/>
                  </a:lnTo>
                  <a:lnTo>
                    <a:pt x="58254" y="4828"/>
                  </a:lnTo>
                  <a:close/>
                </a:path>
              </a:pathLst>
            </a:custGeom>
            <a:noFill/>
            <a:ln w="0">
              <a:solidFill>
                <a:srgbClr val="FFFFFF"/>
              </a:solidFill>
            </a:ln>
          </p:spPr>
          <p:style>
            <a:lnRef idx="0">
              <a:scrgbClr r="0" g="0" b="0"/>
            </a:lnRef>
            <a:fillRef idx="0">
              <a:scrgbClr r="0" g="0" b="0"/>
            </a:fillRef>
            <a:effectRef idx="0">
              <a:scrgbClr r="0" g="0" b="0"/>
            </a:effectRef>
            <a:fontRef idx="minor"/>
          </p:style>
          <p:txBody>
            <a:bodyPr lIns="90000" tIns="-14400" rIns="90000" bIns="-1440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grpSp>
      <p:grpSp>
        <p:nvGrpSpPr>
          <p:cNvPr id="1109" name="Group 60"/>
          <p:cNvGrpSpPr/>
          <p:nvPr/>
        </p:nvGrpSpPr>
        <p:grpSpPr>
          <a:xfrm>
            <a:off x="350280" y="5145840"/>
            <a:ext cx="3231720" cy="352800"/>
            <a:chOff x="350280" y="5145840"/>
            <a:chExt cx="3231720" cy="352800"/>
          </a:xfrm>
        </p:grpSpPr>
        <p:cxnSp>
          <p:nvCxnSpPr>
            <p:cNvPr id="1110" name="Straight Connector 61"/>
            <p:cNvCxnSpPr/>
            <p:nvPr/>
          </p:nvCxnSpPr>
          <p:spPr>
            <a:xfrm>
              <a:off x="350280" y="5145840"/>
              <a:ext cx="3232080" cy="360"/>
            </a:xfrm>
            <a:prstGeom prst="straightConnector1">
              <a:avLst/>
            </a:prstGeom>
            <a:ln w="19050">
              <a:solidFill>
                <a:srgbClr val="41B3FF"/>
              </a:solidFill>
            </a:ln>
          </p:spPr>
        </p:cxnSp>
        <p:cxnSp>
          <p:nvCxnSpPr>
            <p:cNvPr id="1111" name="Straight Arrow Connector 62"/>
            <p:cNvCxnSpPr/>
            <p:nvPr/>
          </p:nvCxnSpPr>
          <p:spPr>
            <a:xfrm>
              <a:off x="1965960" y="5145840"/>
              <a:ext cx="360" cy="353160"/>
            </a:xfrm>
            <a:prstGeom prst="straightConnector1">
              <a:avLst/>
            </a:prstGeom>
            <a:ln w="19050">
              <a:solidFill>
                <a:srgbClr val="41B3FF"/>
              </a:solidFill>
              <a:tailEnd type="arrow" w="lg" len="med"/>
            </a:ln>
          </p:spPr>
        </p:cxnSp>
      </p:grpSp>
      <p:sp>
        <p:nvSpPr>
          <p:cNvPr id="1112" name="TextBox 63"/>
          <p:cNvSpPr/>
          <p:nvPr/>
        </p:nvSpPr>
        <p:spPr>
          <a:xfrm>
            <a:off x="659520" y="5626800"/>
            <a:ext cx="2550240" cy="322920"/>
          </a:xfrm>
          <a:prstGeom prst="rect">
            <a:avLst/>
          </a:prstGeom>
          <a:noFill/>
          <a:ln w="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p>
            <a:pPr algn="ctr" defTabSz="609480">
              <a:lnSpc>
                <a:spcPct val="90000"/>
              </a:lnSpc>
              <a:spcAft>
                <a:spcPts val="1500"/>
              </a:spcAft>
            </a:pPr>
            <a:r>
              <a:rPr lang="en-US" sz="1660" b="0" u="none" strike="noStrike">
                <a:solidFill>
                  <a:schemeClr val="accent1"/>
                </a:solidFill>
                <a:effectLst/>
                <a:uFillTx/>
                <a:latin typeface="Amazon Ember"/>
                <a:ea typeface="Amazon Ember"/>
              </a:rPr>
              <a:t>Create a case for change</a:t>
            </a:r>
            <a:endParaRPr lang="en-US" sz="1660" b="0" u="none" strike="noStrike">
              <a:solidFill>
                <a:srgbClr val="FFFFFF"/>
              </a:solidFill>
              <a:effectLst/>
              <a:uFillTx/>
              <a:latin typeface="Arial"/>
            </a:endParaRPr>
          </a:p>
        </p:txBody>
      </p:sp>
      <p:sp>
        <p:nvSpPr>
          <p:cNvPr id="1113" name="TextBox 64"/>
          <p:cNvSpPr/>
          <p:nvPr/>
        </p:nvSpPr>
        <p:spPr>
          <a:xfrm>
            <a:off x="8816760" y="3580560"/>
            <a:ext cx="1226880" cy="4251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defTabSz="914400">
              <a:lnSpc>
                <a:spcPct val="100000"/>
              </a:lnSpc>
            </a:pPr>
            <a:r>
              <a:rPr lang="en-US" sz="1090" b="0" u="none" strike="noStrike">
                <a:solidFill>
                  <a:srgbClr val="FFFFFF"/>
                </a:solidFill>
                <a:effectLst/>
                <a:uFillTx/>
                <a:latin typeface="Amazon Ember"/>
                <a:ea typeface="Amazon Ember"/>
              </a:rPr>
              <a:t>Operate &amp;</a:t>
            </a:r>
            <a:br>
              <a:rPr sz="1090"/>
            </a:br>
            <a:r>
              <a:rPr lang="en-US" sz="1090" b="0" u="none" strike="noStrike">
                <a:solidFill>
                  <a:srgbClr val="FFFFFF"/>
                </a:solidFill>
                <a:effectLst/>
                <a:uFillTx/>
                <a:latin typeface="Amazon Ember"/>
                <a:ea typeface="Amazon Ember"/>
              </a:rPr>
              <a:t>optimize</a:t>
            </a:r>
            <a:endParaRPr lang="en-US" sz="1090" b="0" u="none" strike="noStrike">
              <a:solidFill>
                <a:srgbClr val="FFFFFF"/>
              </a:solidFill>
              <a:effectLst/>
              <a:uFillTx/>
              <a:latin typeface="Arial"/>
            </a:endParaRPr>
          </a:p>
        </p:txBody>
      </p:sp>
      <p:sp>
        <p:nvSpPr>
          <p:cNvPr id="1114" name="TextBox 65"/>
          <p:cNvSpPr/>
          <p:nvPr/>
        </p:nvSpPr>
        <p:spPr>
          <a:xfrm>
            <a:off x="8846280" y="2378880"/>
            <a:ext cx="1753560" cy="2584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defTabSz="914400">
              <a:lnSpc>
                <a:spcPct val="100000"/>
              </a:lnSpc>
            </a:pPr>
            <a:r>
              <a:rPr lang="en-US" sz="1090" b="0" u="none" strike="noStrike">
                <a:solidFill>
                  <a:srgbClr val="FFFFFF"/>
                </a:solidFill>
                <a:effectLst/>
                <a:uFillTx/>
                <a:latin typeface="Amazon Ember"/>
                <a:ea typeface="Amazon Ember"/>
              </a:rPr>
              <a:t>Migrate</a:t>
            </a:r>
            <a:endParaRPr lang="en-US" sz="1090" b="0" u="none" strike="noStrike">
              <a:solidFill>
                <a:srgbClr val="FFFFFF"/>
              </a:solidFill>
              <a:effectLst/>
              <a:uFillTx/>
              <a:latin typeface="Arial"/>
            </a:endParaRPr>
          </a:p>
        </p:txBody>
      </p:sp>
      <p:sp>
        <p:nvSpPr>
          <p:cNvPr id="1115" name="TextBox 66"/>
          <p:cNvSpPr/>
          <p:nvPr/>
        </p:nvSpPr>
        <p:spPr>
          <a:xfrm>
            <a:off x="8846280" y="4483440"/>
            <a:ext cx="1753560" cy="2584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defTabSz="914400">
              <a:lnSpc>
                <a:spcPct val="100000"/>
              </a:lnSpc>
            </a:pPr>
            <a:r>
              <a:rPr lang="en-US" sz="1090" b="0" u="none" strike="noStrike">
                <a:solidFill>
                  <a:srgbClr val="FFFFFF"/>
                </a:solidFill>
                <a:effectLst/>
                <a:uFillTx/>
                <a:latin typeface="Amazon Ember"/>
                <a:ea typeface="Amazon Ember"/>
              </a:rPr>
              <a:t>Modernize</a:t>
            </a:r>
            <a:endParaRPr lang="en-US" sz="1090" b="0" u="none" strike="noStrike">
              <a:solidFill>
                <a:srgbClr val="FFFFFF"/>
              </a:solidFill>
              <a:effectLst/>
              <a:uFillTx/>
              <a:latin typeface="Arial"/>
            </a:endParaRPr>
          </a:p>
        </p:txBody>
      </p:sp>
      <p:grpSp>
        <p:nvGrpSpPr>
          <p:cNvPr id="1116" name="Group 67"/>
          <p:cNvGrpSpPr/>
          <p:nvPr/>
        </p:nvGrpSpPr>
        <p:grpSpPr>
          <a:xfrm>
            <a:off x="9788040" y="3417840"/>
            <a:ext cx="601560" cy="617400"/>
            <a:chOff x="9788040" y="3417840"/>
            <a:chExt cx="601560" cy="617400"/>
          </a:xfrm>
        </p:grpSpPr>
        <p:grpSp>
          <p:nvGrpSpPr>
            <p:cNvPr id="1117" name="Graphic 268"/>
            <p:cNvGrpSpPr/>
            <p:nvPr/>
          </p:nvGrpSpPr>
          <p:grpSpPr>
            <a:xfrm>
              <a:off x="9788040" y="3417840"/>
              <a:ext cx="601560" cy="617400"/>
              <a:chOff x="9788040" y="3417840"/>
              <a:chExt cx="601560" cy="617400"/>
            </a:xfrm>
          </p:grpSpPr>
          <p:sp>
            <p:nvSpPr>
              <p:cNvPr id="1118" name="Freeform: Shape 486"/>
              <p:cNvSpPr/>
              <p:nvPr/>
            </p:nvSpPr>
            <p:spPr>
              <a:xfrm>
                <a:off x="9793800" y="3775320"/>
                <a:ext cx="99720" cy="171720"/>
              </a:xfrm>
              <a:custGeom>
                <a:avLst/>
                <a:gdLst>
                  <a:gd name="textAreaLeft" fmla="*/ 0 w 99720"/>
                  <a:gd name="textAreaRight" fmla="*/ 100080 w 99720"/>
                  <a:gd name="textAreaTop" fmla="*/ 0 h 171720"/>
                  <a:gd name="textAreaBottom" fmla="*/ 172080 h 171720"/>
                  <a:gd name="GluePoint1X" fmla="*/ 1617 w 80461"/>
                  <a:gd name="GluePoint1Y" fmla="*/ 1617 h 138393"/>
                  <a:gd name="GluePoint2X" fmla="*/ 79825 w 80461"/>
                  <a:gd name="GluePoint2Y" fmla="*/ 139367 h 138393"/>
                </a:gdLst>
                <a:ahLst/>
                <a:cxnLst>
                  <a:cxn ang="0">
                    <a:pos x="GluePoint1X" y="GluePoint1Y"/>
                  </a:cxn>
                  <a:cxn ang="0">
                    <a:pos x="GluePoint2X" y="GluePoint2Y"/>
                  </a:cxn>
                </a:cxnLst>
                <a:rect l="textAreaLeft" t="textAreaTop" r="textAreaRight" b="textAreaBottom"/>
                <a:pathLst>
                  <a:path w="80461" h="138393">
                    <a:moveTo>
                      <a:pt x="1617" y="1617"/>
                    </a:moveTo>
                    <a:cubicBezTo>
                      <a:pt x="9342" y="45066"/>
                      <a:pt x="29296" y="99458"/>
                      <a:pt x="79825" y="139367"/>
                    </a:cubicBezTo>
                  </a:path>
                </a:pathLst>
              </a:custGeom>
              <a:noFill/>
              <a:ln w="15875">
                <a:solidFill>
                  <a:srgbClr val="FFFFFF"/>
                </a:solidFill>
                <a:round/>
              </a:ln>
            </p:spPr>
            <p:style>
              <a:lnRef idx="0">
                <a:scrgbClr r="0" g="0" b="0"/>
              </a:lnRef>
              <a:fillRef idx="0">
                <a:scrgbClr r="0" g="0" b="0"/>
              </a:fillRef>
              <a:effectRef idx="0">
                <a:scrgbClr r="0" g="0" b="0"/>
              </a:effectRef>
              <a:fontRef idx="minor"/>
            </p:style>
            <p:txBody>
              <a:bodyPr lIns="90000" tIns="45000" rIns="90000" bIns="4500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119" name="Freeform: Shape 487"/>
              <p:cNvSpPr/>
              <p:nvPr/>
            </p:nvSpPr>
            <p:spPr>
              <a:xfrm>
                <a:off x="9788040" y="3452400"/>
                <a:ext cx="163800" cy="288000"/>
              </a:xfrm>
              <a:custGeom>
                <a:avLst/>
                <a:gdLst>
                  <a:gd name="textAreaLeft" fmla="*/ 0 w 163800"/>
                  <a:gd name="textAreaRight" fmla="*/ 164160 w 163800"/>
                  <a:gd name="textAreaTop" fmla="*/ 0 h 288000"/>
                  <a:gd name="textAreaBottom" fmla="*/ 288360 h 288000"/>
                  <a:gd name="GluePoint1X" fmla="*/ 132926 w 131956"/>
                  <a:gd name="GluePoint1Y" fmla="*/ 1617 h 231728"/>
                  <a:gd name="GluePoint2X" fmla="*/ 121340 w 131956"/>
                  <a:gd name="GluePoint2Y" fmla="*/ 8054 h 231728"/>
                  <a:gd name="GluePoint3X" fmla="*/ 2579 w 131956"/>
                  <a:gd name="GluePoint3Y" fmla="*/ 191506 h 231728"/>
                  <a:gd name="GluePoint4X" fmla="*/ 2258 w 131956"/>
                  <a:gd name="GluePoint4Y" fmla="*/ 230127 h 231728"/>
                </a:gdLst>
                <a:ahLst/>
                <a:cxnLst>
                  <a:cxn ang="0">
                    <a:pos x="GluePoint1X" y="GluePoint1Y"/>
                  </a:cxn>
                  <a:cxn ang="0">
                    <a:pos x="GluePoint2X" y="GluePoint2Y"/>
                  </a:cxn>
                  <a:cxn ang="0">
                    <a:pos x="GluePoint3X" y="GluePoint3Y"/>
                  </a:cxn>
                  <a:cxn ang="0">
                    <a:pos x="GluePoint4X" y="GluePoint4Y"/>
                  </a:cxn>
                </a:cxnLst>
                <a:rect l="textAreaLeft" t="textAreaTop" r="textAreaRight" b="textAreaBottom"/>
                <a:pathLst>
                  <a:path w="131956" h="231728">
                    <a:moveTo>
                      <a:pt x="132926" y="1617"/>
                    </a:moveTo>
                    <a:cubicBezTo>
                      <a:pt x="129064" y="3548"/>
                      <a:pt x="125202" y="5801"/>
                      <a:pt x="121340" y="8054"/>
                    </a:cubicBezTo>
                    <a:cubicBezTo>
                      <a:pt x="70810" y="37342"/>
                      <a:pt x="11591" y="102998"/>
                      <a:pt x="2579" y="191506"/>
                    </a:cubicBezTo>
                    <a:cubicBezTo>
                      <a:pt x="2579" y="191506"/>
                      <a:pt x="648" y="206954"/>
                      <a:pt x="2258" y="230127"/>
                    </a:cubicBezTo>
                  </a:path>
                </a:pathLst>
              </a:custGeom>
              <a:noFill/>
              <a:ln w="15875">
                <a:solidFill>
                  <a:srgbClr val="FFFFFF"/>
                </a:solidFill>
                <a:round/>
              </a:ln>
            </p:spPr>
            <p:style>
              <a:lnRef idx="0">
                <a:scrgbClr r="0" g="0" b="0"/>
              </a:lnRef>
              <a:fillRef idx="0">
                <a:scrgbClr r="0" g="0" b="0"/>
              </a:fillRef>
              <a:effectRef idx="0">
                <a:scrgbClr r="0" g="0" b="0"/>
              </a:effectRef>
              <a:fontRef idx="minor"/>
            </p:style>
            <p:txBody>
              <a:bodyPr lIns="90000" tIns="45000" rIns="90000" bIns="4500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120" name="Freeform: Shape 488"/>
              <p:cNvSpPr/>
              <p:nvPr/>
            </p:nvSpPr>
            <p:spPr>
              <a:xfrm>
                <a:off x="9986400" y="3417840"/>
                <a:ext cx="348120" cy="131760"/>
              </a:xfrm>
              <a:custGeom>
                <a:avLst/>
                <a:gdLst>
                  <a:gd name="textAreaLeft" fmla="*/ 0 w 348120"/>
                  <a:gd name="textAreaRight" fmla="*/ 348480 w 348120"/>
                  <a:gd name="textAreaTop" fmla="*/ 0 h 131760"/>
                  <a:gd name="textAreaBottom" fmla="*/ 132120 h 131760"/>
                  <a:gd name="GluePoint1X" fmla="*/ 281300 w 280004"/>
                  <a:gd name="GluePoint1Y" fmla="*/ 105737 h 106208"/>
                  <a:gd name="GluePoint2X" fmla="*/ 1617 w 280004"/>
                  <a:gd name="GluePoint2Y" fmla="*/ 16908 h 106208"/>
                </a:gdLst>
                <a:ahLst/>
                <a:cxnLst>
                  <a:cxn ang="0">
                    <a:pos x="GluePoint1X" y="GluePoint1Y"/>
                  </a:cxn>
                  <a:cxn ang="0">
                    <a:pos x="GluePoint2X" y="GluePoint2Y"/>
                  </a:cxn>
                </a:cxnLst>
                <a:rect l="textAreaLeft" t="textAreaTop" r="textAreaRight" b="textAreaBottom"/>
                <a:pathLst>
                  <a:path w="280004" h="106208">
                    <a:moveTo>
                      <a:pt x="281300" y="105737"/>
                    </a:moveTo>
                    <a:cubicBezTo>
                      <a:pt x="240104" y="41368"/>
                      <a:pt x="127137" y="-30404"/>
                      <a:pt x="1617" y="16908"/>
                    </a:cubicBezTo>
                  </a:path>
                </a:pathLst>
              </a:custGeom>
              <a:noFill/>
              <a:ln w="15875">
                <a:solidFill>
                  <a:srgbClr val="FFFFFF"/>
                </a:solidFill>
                <a:round/>
              </a:ln>
            </p:spPr>
            <p:style>
              <a:lnRef idx="0">
                <a:scrgbClr r="0" g="0" b="0"/>
              </a:lnRef>
              <a:fillRef idx="0">
                <a:scrgbClr r="0" g="0" b="0"/>
              </a:fillRef>
              <a:effectRef idx="0">
                <a:scrgbClr r="0" g="0" b="0"/>
              </a:effectRef>
              <a:fontRef idx="minor"/>
            </p:style>
            <p:txBody>
              <a:bodyPr lIns="90000" tIns="45000" rIns="90000" bIns="4500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121" name="Freeform: Shape 489"/>
              <p:cNvSpPr/>
              <p:nvPr/>
            </p:nvSpPr>
            <p:spPr>
              <a:xfrm>
                <a:off x="10290960" y="3504600"/>
                <a:ext cx="55800" cy="51840"/>
              </a:xfrm>
              <a:custGeom>
                <a:avLst/>
                <a:gdLst>
                  <a:gd name="textAreaLeft" fmla="*/ 0 w 55800"/>
                  <a:gd name="textAreaRight" fmla="*/ 56160 w 55800"/>
                  <a:gd name="textAreaTop" fmla="*/ 0 h 51840"/>
                  <a:gd name="textAreaBottom" fmla="*/ 52200 h 51840"/>
                  <a:gd name="GluePoint1X" fmla="*/ 45541 w 45058"/>
                  <a:gd name="GluePoint1Y" fmla="*/ 3379 h 41839"/>
                  <a:gd name="GluePoint2X" fmla="*/ 39104 w 45058"/>
                  <a:gd name="GluePoint2Y" fmla="*/ 2414 h 41839"/>
                  <a:gd name="GluePoint3X" fmla="*/ 34598 w 45058"/>
                  <a:gd name="GluePoint3Y" fmla="*/ 33955 h 41839"/>
                  <a:gd name="GluePoint4X" fmla="*/ 3701 w 45058"/>
                  <a:gd name="GluePoint4Y" fmla="*/ 27196 h 41839"/>
                  <a:gd name="GluePoint5X" fmla="*/ 2414 w 45058"/>
                  <a:gd name="GluePoint5Y" fmla="*/ 33311 h 41839"/>
                  <a:gd name="GluePoint6X" fmla="*/ 40070 w 45058"/>
                  <a:gd name="GluePoint6Y" fmla="*/ 41679 h 41839"/>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Lst>
                <a:rect l="textAreaLeft" t="textAreaTop" r="textAreaRight" b="textAreaBottom"/>
                <a:pathLst>
                  <a:path w="45058" h="41839">
                    <a:moveTo>
                      <a:pt x="45541" y="3379"/>
                    </a:moveTo>
                    <a:lnTo>
                      <a:pt x="39104" y="2414"/>
                    </a:lnTo>
                    <a:lnTo>
                      <a:pt x="34598" y="33955"/>
                    </a:lnTo>
                    <a:lnTo>
                      <a:pt x="3701" y="27196"/>
                    </a:lnTo>
                    <a:lnTo>
                      <a:pt x="2414" y="33311"/>
                    </a:lnTo>
                    <a:lnTo>
                      <a:pt x="40070" y="41679"/>
                    </a:lnTo>
                    <a:close/>
                  </a:path>
                </a:pathLst>
              </a:custGeom>
              <a:solidFill>
                <a:schemeClr val="tx1"/>
              </a:solidFill>
              <a:ln w="15875">
                <a:solidFill>
                  <a:srgbClr val="FFFFFF"/>
                </a:solidFill>
                <a:miter/>
              </a:ln>
            </p:spPr>
            <p:style>
              <a:lnRef idx="0">
                <a:scrgbClr r="0" g="0" b="0"/>
              </a:lnRef>
              <a:fillRef idx="0">
                <a:scrgbClr r="0" g="0" b="0"/>
              </a:fillRef>
              <a:effectRef idx="0">
                <a:scrgbClr r="0" g="0" b="0"/>
              </a:effectRef>
              <a:fontRef idx="minor"/>
            </p:style>
            <p:txBody>
              <a:bodyPr lIns="90000" tIns="7200" rIns="90000" bIns="720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122" name="Freeform: Shape 490"/>
              <p:cNvSpPr/>
              <p:nvPr/>
            </p:nvSpPr>
            <p:spPr>
              <a:xfrm>
                <a:off x="10374120" y="3630960"/>
                <a:ext cx="15480" cy="107640"/>
              </a:xfrm>
              <a:custGeom>
                <a:avLst/>
                <a:gdLst>
                  <a:gd name="textAreaLeft" fmla="*/ 0 w 15480"/>
                  <a:gd name="textAreaRight" fmla="*/ 15840 w 15480"/>
                  <a:gd name="textAreaTop" fmla="*/ 0 h 107640"/>
                  <a:gd name="textAreaBottom" fmla="*/ 108000 h 107640"/>
                  <a:gd name="GluePoint1X" fmla="*/ 12238 w 12873"/>
                  <a:gd name="GluePoint1Y" fmla="*/ 86584 h 86898"/>
                  <a:gd name="GluePoint2X" fmla="*/ 1617 w 12873"/>
                  <a:gd name="GluePoint2Y" fmla="*/ 1617 h 86898"/>
                </a:gdLst>
                <a:ahLst/>
                <a:cxnLst>
                  <a:cxn ang="0">
                    <a:pos x="GluePoint1X" y="GluePoint1Y"/>
                  </a:cxn>
                  <a:cxn ang="0">
                    <a:pos x="GluePoint2X" y="GluePoint2Y"/>
                  </a:cxn>
                </a:cxnLst>
                <a:rect l="textAreaLeft" t="textAreaTop" r="textAreaRight" b="textAreaBottom"/>
                <a:pathLst>
                  <a:path w="12873" h="86898">
                    <a:moveTo>
                      <a:pt x="12238" y="86584"/>
                    </a:moveTo>
                    <a:cubicBezTo>
                      <a:pt x="13847" y="60193"/>
                      <a:pt x="10629" y="31549"/>
                      <a:pt x="1617" y="1617"/>
                    </a:cubicBezTo>
                  </a:path>
                </a:pathLst>
              </a:custGeom>
              <a:noFill/>
              <a:ln w="15875">
                <a:solidFill>
                  <a:srgbClr val="FFFFFF"/>
                </a:solidFill>
                <a:round/>
              </a:ln>
            </p:spPr>
            <p:style>
              <a:lnRef idx="0">
                <a:scrgbClr r="0" g="0" b="0"/>
              </a:lnRef>
              <a:fillRef idx="0">
                <a:scrgbClr r="0" g="0" b="0"/>
              </a:fillRef>
              <a:effectRef idx="0">
                <a:scrgbClr r="0" g="0" b="0"/>
              </a:effectRef>
              <a:fontRef idx="minor"/>
            </p:style>
            <p:txBody>
              <a:bodyPr lIns="90000" tIns="45000" rIns="90000" bIns="4500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123" name="Freeform: Shape 491"/>
              <p:cNvSpPr/>
              <p:nvPr/>
            </p:nvSpPr>
            <p:spPr>
              <a:xfrm>
                <a:off x="10364400" y="3760920"/>
                <a:ext cx="23760" cy="75600"/>
              </a:xfrm>
              <a:custGeom>
                <a:avLst/>
                <a:gdLst>
                  <a:gd name="textAreaLeft" fmla="*/ 0 w 23760"/>
                  <a:gd name="textAreaRight" fmla="*/ 24120 w 23760"/>
                  <a:gd name="textAreaTop" fmla="*/ 0 h 75600"/>
                  <a:gd name="textAreaBottom" fmla="*/ 75960 h 75600"/>
                  <a:gd name="GluePoint1X" fmla="*/ 1617 w 19310"/>
                  <a:gd name="GluePoint1Y" fmla="*/ 60193 h 61150"/>
                  <a:gd name="GluePoint2X" fmla="*/ 18353 w 19310"/>
                  <a:gd name="GluePoint2Y" fmla="*/ 1617 h 61150"/>
                </a:gdLst>
                <a:ahLst/>
                <a:cxnLst>
                  <a:cxn ang="0">
                    <a:pos x="GluePoint1X" y="GluePoint1Y"/>
                  </a:cxn>
                  <a:cxn ang="0">
                    <a:pos x="GluePoint2X" y="GluePoint2Y"/>
                  </a:cxn>
                </a:cxnLst>
                <a:rect l="textAreaLeft" t="textAreaTop" r="textAreaRight" b="textAreaBottom"/>
                <a:pathLst>
                  <a:path w="19310" h="61150">
                    <a:moveTo>
                      <a:pt x="1617" y="60193"/>
                    </a:moveTo>
                    <a:cubicBezTo>
                      <a:pt x="9342" y="42170"/>
                      <a:pt x="15135" y="22537"/>
                      <a:pt x="18353" y="1617"/>
                    </a:cubicBezTo>
                  </a:path>
                </a:pathLst>
              </a:custGeom>
              <a:noFill/>
              <a:ln w="15875">
                <a:solidFill>
                  <a:srgbClr val="FFFFFF"/>
                </a:solidFill>
                <a:round/>
              </a:ln>
            </p:spPr>
            <p:style>
              <a:lnRef idx="0">
                <a:scrgbClr r="0" g="0" b="0"/>
              </a:lnRef>
              <a:fillRef idx="0">
                <a:scrgbClr r="0" g="0" b="0"/>
              </a:fillRef>
              <a:effectRef idx="0">
                <a:scrgbClr r="0" g="0" b="0"/>
              </a:effectRef>
              <a:fontRef idx="minor"/>
            </p:style>
            <p:txBody>
              <a:bodyPr lIns="90000" tIns="30960" rIns="90000" bIns="3096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124" name="Freeform: Shape 492"/>
              <p:cNvSpPr/>
              <p:nvPr/>
            </p:nvSpPr>
            <p:spPr>
              <a:xfrm>
                <a:off x="9961920" y="3861720"/>
                <a:ext cx="392040" cy="159840"/>
              </a:xfrm>
              <a:custGeom>
                <a:avLst/>
                <a:gdLst>
                  <a:gd name="textAreaLeft" fmla="*/ 0 w 392040"/>
                  <a:gd name="textAreaRight" fmla="*/ 392400 w 392040"/>
                  <a:gd name="textAreaTop" fmla="*/ 0 h 159840"/>
                  <a:gd name="textAreaBottom" fmla="*/ 160200 h 159840"/>
                  <a:gd name="GluePoint1X" fmla="*/ 1617 w 315407"/>
                  <a:gd name="GluePoint1Y" fmla="*/ 106539 h 128737"/>
                  <a:gd name="GluePoint2X" fmla="*/ 224012 w 315407"/>
                  <a:gd name="GluePoint2Y" fmla="*/ 95274 h 128737"/>
                  <a:gd name="GluePoint3X" fmla="*/ 314450 w 315407"/>
                  <a:gd name="GluePoint3Y" fmla="*/ 1617 h 128737"/>
                </a:gdLst>
                <a:ahLst/>
                <a:cxnLst>
                  <a:cxn ang="0">
                    <a:pos x="GluePoint1X" y="GluePoint1Y"/>
                  </a:cxn>
                  <a:cxn ang="0">
                    <a:pos x="GluePoint2X" y="GluePoint2Y"/>
                  </a:cxn>
                  <a:cxn ang="0">
                    <a:pos x="GluePoint3X" y="GluePoint3Y"/>
                  </a:cxn>
                </a:cxnLst>
                <a:rect l="textAreaLeft" t="textAreaTop" r="textAreaRight" b="textAreaBottom"/>
                <a:pathLst>
                  <a:path w="315407" h="128737">
                    <a:moveTo>
                      <a:pt x="1617" y="106539"/>
                    </a:moveTo>
                    <a:cubicBezTo>
                      <a:pt x="62768" y="135183"/>
                      <a:pt x="141941" y="142585"/>
                      <a:pt x="224012" y="95274"/>
                    </a:cubicBezTo>
                    <a:cubicBezTo>
                      <a:pt x="255553" y="76929"/>
                      <a:pt x="290312" y="44744"/>
                      <a:pt x="314450" y="1617"/>
                    </a:cubicBezTo>
                  </a:path>
                </a:pathLst>
              </a:custGeom>
              <a:noFill/>
              <a:ln w="15875">
                <a:solidFill>
                  <a:srgbClr val="FFFFFF"/>
                </a:solidFill>
                <a:round/>
              </a:ln>
            </p:spPr>
            <p:style>
              <a:lnRef idx="0">
                <a:scrgbClr r="0" g="0" b="0"/>
              </a:lnRef>
              <a:fillRef idx="0">
                <a:scrgbClr r="0" g="0" b="0"/>
              </a:fillRef>
              <a:effectRef idx="0">
                <a:scrgbClr r="0" g="0" b="0"/>
              </a:effectRef>
              <a:fontRef idx="minor"/>
            </p:style>
            <p:txBody>
              <a:bodyPr lIns="90000" tIns="45000" rIns="90000" bIns="4500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125" name="Freeform: Shape 493"/>
              <p:cNvSpPr/>
              <p:nvPr/>
            </p:nvSpPr>
            <p:spPr>
              <a:xfrm>
                <a:off x="9952920" y="3971520"/>
                <a:ext cx="51840" cy="63720"/>
              </a:xfrm>
              <a:custGeom>
                <a:avLst/>
                <a:gdLst>
                  <a:gd name="textAreaLeft" fmla="*/ 0 w 51840"/>
                  <a:gd name="textAreaRight" fmla="*/ 52200 w 51840"/>
                  <a:gd name="textAreaTop" fmla="*/ 0 h 63720"/>
                  <a:gd name="textAreaBottom" fmla="*/ 64080 h 63720"/>
                  <a:gd name="GluePoint1X" fmla="*/ 17541 w 41839"/>
                  <a:gd name="GluePoint1Y" fmla="*/ 50691 h 51495"/>
                  <a:gd name="GluePoint2X" fmla="*/ 23656 w 41839"/>
                  <a:gd name="GluePoint2Y" fmla="*/ 48116 h 51495"/>
                  <a:gd name="GluePoint3X" fmla="*/ 11104 w 41839"/>
                  <a:gd name="GluePoint3Y" fmla="*/ 18828 h 51495"/>
                  <a:gd name="GluePoint4X" fmla="*/ 41035 w 41839"/>
                  <a:gd name="GluePoint4Y" fmla="*/ 8529 h 51495"/>
                  <a:gd name="GluePoint5X" fmla="*/ 39104 w 41839"/>
                  <a:gd name="GluePoint5Y" fmla="*/ 2414 h 51495"/>
                  <a:gd name="GluePoint6X" fmla="*/ 2414 w 41839"/>
                  <a:gd name="GluePoint6Y" fmla="*/ 14966 h 51495"/>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Lst>
                <a:rect l="textAreaLeft" t="textAreaTop" r="textAreaRight" b="textAreaBottom"/>
                <a:pathLst>
                  <a:path w="41839" h="51495">
                    <a:moveTo>
                      <a:pt x="17541" y="50691"/>
                    </a:moveTo>
                    <a:lnTo>
                      <a:pt x="23656" y="48116"/>
                    </a:lnTo>
                    <a:lnTo>
                      <a:pt x="11104" y="18828"/>
                    </a:lnTo>
                    <a:lnTo>
                      <a:pt x="41035" y="8529"/>
                    </a:lnTo>
                    <a:lnTo>
                      <a:pt x="39104" y="2414"/>
                    </a:lnTo>
                    <a:lnTo>
                      <a:pt x="2414" y="14966"/>
                    </a:lnTo>
                    <a:close/>
                  </a:path>
                </a:pathLst>
              </a:custGeom>
              <a:solidFill>
                <a:schemeClr val="tx1"/>
              </a:solidFill>
              <a:ln w="15875">
                <a:solidFill>
                  <a:srgbClr val="FFFFFF"/>
                </a:solidFill>
                <a:miter/>
              </a:ln>
            </p:spPr>
            <p:style>
              <a:lnRef idx="0">
                <a:scrgbClr r="0" g="0" b="0"/>
              </a:lnRef>
              <a:fillRef idx="0">
                <a:scrgbClr r="0" g="0" b="0"/>
              </a:fillRef>
              <a:effectRef idx="0">
                <a:scrgbClr r="0" g="0" b="0"/>
              </a:effectRef>
              <a:fontRef idx="minor"/>
            </p:style>
            <p:txBody>
              <a:bodyPr lIns="90000" tIns="19080" rIns="90000" bIns="1908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grpSp>
        <p:grpSp>
          <p:nvGrpSpPr>
            <p:cNvPr id="1126" name="Graphic 244"/>
            <p:cNvGrpSpPr/>
            <p:nvPr/>
          </p:nvGrpSpPr>
          <p:grpSpPr>
            <a:xfrm>
              <a:off x="9924480" y="3550320"/>
              <a:ext cx="340920" cy="340920"/>
              <a:chOff x="9924480" y="3550320"/>
              <a:chExt cx="340920" cy="340920"/>
            </a:xfrm>
          </p:grpSpPr>
          <p:sp>
            <p:nvSpPr>
              <p:cNvPr id="1127" name="Freeform: Shape 484"/>
              <p:cNvSpPr/>
              <p:nvPr/>
            </p:nvSpPr>
            <p:spPr>
              <a:xfrm>
                <a:off x="9924480" y="3550320"/>
                <a:ext cx="340920" cy="340920"/>
              </a:xfrm>
              <a:custGeom>
                <a:avLst/>
                <a:gdLst>
                  <a:gd name="textAreaLeft" fmla="*/ 0 w 340920"/>
                  <a:gd name="textAreaRight" fmla="*/ 341280 w 340920"/>
                  <a:gd name="textAreaTop" fmla="*/ 0 h 340920"/>
                  <a:gd name="textAreaBottom" fmla="*/ 341280 h 340920"/>
                  <a:gd name="GluePoint1X" fmla="*/ 19311 w 164140"/>
                  <a:gd name="GluePoint1Y" fmla="*/ 128094 h 164140"/>
                  <a:gd name="GluePoint2X" fmla="*/ 22529 w 164140"/>
                  <a:gd name="GluePoint2Y" fmla="*/ 131634 h 164140"/>
                  <a:gd name="GluePoint3X" fmla="*/ 25748 w 164140"/>
                  <a:gd name="GluePoint3Y" fmla="*/ 135175 h 164140"/>
                  <a:gd name="GluePoint4X" fmla="*/ 28966 w 164140"/>
                  <a:gd name="GluePoint4Y" fmla="*/ 138715 h 164140"/>
                  <a:gd name="GluePoint5X" fmla="*/ 50530 w 164140"/>
                  <a:gd name="GluePoint5Y" fmla="*/ 127772 h 164140"/>
                  <a:gd name="GluePoint6X" fmla="*/ 65978 w 164140"/>
                  <a:gd name="GluePoint6Y" fmla="*/ 135497 h 164140"/>
                  <a:gd name="GluePoint7X" fmla="*/ 70162 w 164140"/>
                  <a:gd name="GluePoint7Y" fmla="*/ 159313 h 164140"/>
                  <a:gd name="GluePoint8X" fmla="*/ 74990 w 164140"/>
                  <a:gd name="GluePoint8Y" fmla="*/ 159635 h 164140"/>
                  <a:gd name="GluePoint9X" fmla="*/ 79817 w 164140"/>
                  <a:gd name="GluePoint9Y" fmla="*/ 159957 h 164140"/>
                  <a:gd name="GluePoint10X" fmla="*/ 84645 w 164140"/>
                  <a:gd name="GluePoint10Y" fmla="*/ 160279 h 164140"/>
                  <a:gd name="GluePoint11X" fmla="*/ 92048 w 164140"/>
                  <a:gd name="GluePoint11Y" fmla="*/ 137106 h 164140"/>
                  <a:gd name="GluePoint12X" fmla="*/ 108140 w 164140"/>
                  <a:gd name="GluePoint12Y" fmla="*/ 131634 h 164140"/>
                  <a:gd name="GluePoint13X" fmla="*/ 128094 w 164140"/>
                  <a:gd name="GluePoint13Y" fmla="*/ 145474 h 164140"/>
                  <a:gd name="GluePoint14X" fmla="*/ 131634 w 164140"/>
                  <a:gd name="GluePoint14Y" fmla="*/ 142255 h 164140"/>
                  <a:gd name="GluePoint15X" fmla="*/ 135175 w 164140"/>
                  <a:gd name="GluePoint15Y" fmla="*/ 139037 h 164140"/>
                  <a:gd name="GluePoint16X" fmla="*/ 138715 w 164140"/>
                  <a:gd name="GluePoint16Y" fmla="*/ 135818 h 164140"/>
                  <a:gd name="GluePoint17X" fmla="*/ 127772 w 164140"/>
                  <a:gd name="GluePoint17Y" fmla="*/ 114255 h 164140"/>
                  <a:gd name="GluePoint18X" fmla="*/ 135497 w 164140"/>
                  <a:gd name="GluePoint18Y" fmla="*/ 99128 h 164140"/>
                  <a:gd name="GluePoint19X" fmla="*/ 159313 w 164140"/>
                  <a:gd name="GluePoint19Y" fmla="*/ 94944 h 164140"/>
                  <a:gd name="GluePoint20X" fmla="*/ 159635 w 164140"/>
                  <a:gd name="GluePoint20Y" fmla="*/ 90116 h 164140"/>
                  <a:gd name="GluePoint21X" fmla="*/ 159957 w 164140"/>
                  <a:gd name="GluePoint21Y" fmla="*/ 85289 h 164140"/>
                  <a:gd name="GluePoint22X" fmla="*/ 160279 w 164140"/>
                  <a:gd name="GluePoint22Y" fmla="*/ 80461 h 164140"/>
                  <a:gd name="GluePoint23X" fmla="*/ 137106 w 164140"/>
                  <a:gd name="GluePoint23Y" fmla="*/ 73059 h 164140"/>
                  <a:gd name="GluePoint24X" fmla="*/ 131634 w 164140"/>
                  <a:gd name="GluePoint24Y" fmla="*/ 56966 h 164140"/>
                  <a:gd name="GluePoint25X" fmla="*/ 145474 w 164140"/>
                  <a:gd name="GluePoint25Y" fmla="*/ 37012 h 164140"/>
                  <a:gd name="GluePoint26X" fmla="*/ 142255 w 164140"/>
                  <a:gd name="GluePoint26Y" fmla="*/ 33472 h 164140"/>
                  <a:gd name="GluePoint27X" fmla="*/ 139037 w 164140"/>
                  <a:gd name="GluePoint27Y" fmla="*/ 29932 h 164140"/>
                  <a:gd name="GluePoint28X" fmla="*/ 135818 w 164140"/>
                  <a:gd name="GluePoint28Y" fmla="*/ 26391 h 164140"/>
                  <a:gd name="GluePoint29X" fmla="*/ 114255 w 164140"/>
                  <a:gd name="GluePoint29Y" fmla="*/ 37334 h 164140"/>
                  <a:gd name="GluePoint30X" fmla="*/ 98806 w 164140"/>
                  <a:gd name="GluePoint30Y" fmla="*/ 29610 h 164140"/>
                  <a:gd name="GluePoint31X" fmla="*/ 94622 w 164140"/>
                  <a:gd name="GluePoint31Y" fmla="*/ 5793 h 164140"/>
                  <a:gd name="GluePoint32X" fmla="*/ 89795 w 164140"/>
                  <a:gd name="GluePoint32Y" fmla="*/ 5471 h 164140"/>
                  <a:gd name="GluePoint33X" fmla="*/ 84967 w 164140"/>
                  <a:gd name="GluePoint33Y" fmla="*/ 5150 h 164140"/>
                  <a:gd name="GluePoint34X" fmla="*/ 80139 w 164140"/>
                  <a:gd name="GluePoint34Y" fmla="*/ 4828 h 164140"/>
                  <a:gd name="GluePoint35X" fmla="*/ 72737 w 164140"/>
                  <a:gd name="GluePoint35Y" fmla="*/ 27679 h 164140"/>
                  <a:gd name="GluePoint36X" fmla="*/ 56323 w 164140"/>
                  <a:gd name="GluePoint36Y" fmla="*/ 33150 h 164140"/>
                  <a:gd name="GluePoint37X" fmla="*/ 36690 w 164140"/>
                  <a:gd name="GluePoint37Y" fmla="*/ 19311 h 164140"/>
                  <a:gd name="GluePoint38X" fmla="*/ 33150 w 164140"/>
                  <a:gd name="GluePoint38Y" fmla="*/ 22529 h 164140"/>
                  <a:gd name="GluePoint39X" fmla="*/ 29610 w 164140"/>
                  <a:gd name="GluePoint39Y" fmla="*/ 25748 h 164140"/>
                  <a:gd name="GluePoint40X" fmla="*/ 26069 w 164140"/>
                  <a:gd name="GluePoint40Y" fmla="*/ 28966 h 164140"/>
                  <a:gd name="GluePoint41X" fmla="*/ 37012 w 164140"/>
                  <a:gd name="GluePoint41Y" fmla="*/ 50208 h 164140"/>
                  <a:gd name="GluePoint42X" fmla="*/ 29288 w 164140"/>
                  <a:gd name="GluePoint42Y" fmla="*/ 65656 h 164140"/>
                  <a:gd name="GluePoint43X" fmla="*/ 5793 w 164140"/>
                  <a:gd name="GluePoint43Y" fmla="*/ 69840 h 164140"/>
                  <a:gd name="GluePoint44X" fmla="*/ 5471 w 164140"/>
                  <a:gd name="GluePoint44Y" fmla="*/ 74668 h 164140"/>
                  <a:gd name="GluePoint45X" fmla="*/ 5150 w 164140"/>
                  <a:gd name="GluePoint45Y" fmla="*/ 79496 h 164140"/>
                  <a:gd name="GluePoint46X" fmla="*/ 4828 w 164140"/>
                  <a:gd name="GluePoint46Y" fmla="*/ 84323 h 164140"/>
                  <a:gd name="GluePoint47X" fmla="*/ 27679 w 164140"/>
                  <a:gd name="GluePoint47Y" fmla="*/ 91726 h 164140"/>
                  <a:gd name="GluePoint48X" fmla="*/ 33150 w 164140"/>
                  <a:gd name="GluePoint48Y" fmla="*/ 108140 h 164140"/>
                  <a:gd name="GluePoint49X" fmla="*/ 19311 w 164140"/>
                  <a:gd name="GluePoint49Y" fmla="*/ 128094 h 164140"/>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 ang="0">
                    <a:pos x="GluePoint9X" y="GluePoint9Y"/>
                  </a:cxn>
                  <a:cxn ang="0">
                    <a:pos x="GluePoint10X" y="GluePoint10Y"/>
                  </a:cxn>
                  <a:cxn ang="0">
                    <a:pos x="GluePoint11X" y="GluePoint11Y"/>
                  </a:cxn>
                  <a:cxn ang="0">
                    <a:pos x="GluePoint12X" y="GluePoint12Y"/>
                  </a:cxn>
                  <a:cxn ang="0">
                    <a:pos x="GluePoint13X" y="GluePoint13Y"/>
                  </a:cxn>
                  <a:cxn ang="0">
                    <a:pos x="GluePoint14X" y="GluePoint14Y"/>
                  </a:cxn>
                  <a:cxn ang="0">
                    <a:pos x="GluePoint15X" y="GluePoint15Y"/>
                  </a:cxn>
                  <a:cxn ang="0">
                    <a:pos x="GluePoint16X" y="GluePoint16Y"/>
                  </a:cxn>
                  <a:cxn ang="0">
                    <a:pos x="GluePoint17X" y="GluePoint17Y"/>
                  </a:cxn>
                  <a:cxn ang="0">
                    <a:pos x="GluePoint18X" y="GluePoint18Y"/>
                  </a:cxn>
                  <a:cxn ang="0">
                    <a:pos x="GluePoint19X" y="GluePoint19Y"/>
                  </a:cxn>
                  <a:cxn ang="0">
                    <a:pos x="GluePoint20X" y="GluePoint20Y"/>
                  </a:cxn>
                  <a:cxn ang="0">
                    <a:pos x="GluePoint21X" y="GluePoint21Y"/>
                  </a:cxn>
                  <a:cxn ang="0">
                    <a:pos x="GluePoint22X" y="GluePoint22Y"/>
                  </a:cxn>
                  <a:cxn ang="0">
                    <a:pos x="GluePoint23X" y="GluePoint23Y"/>
                  </a:cxn>
                  <a:cxn ang="0">
                    <a:pos x="GluePoint24X" y="GluePoint24Y"/>
                  </a:cxn>
                  <a:cxn ang="0">
                    <a:pos x="GluePoint25X" y="GluePoint25Y"/>
                  </a:cxn>
                  <a:cxn ang="0">
                    <a:pos x="GluePoint26X" y="GluePoint26Y"/>
                  </a:cxn>
                  <a:cxn ang="0">
                    <a:pos x="GluePoint27X" y="GluePoint27Y"/>
                  </a:cxn>
                  <a:cxn ang="0">
                    <a:pos x="GluePoint28X" y="GluePoint28Y"/>
                  </a:cxn>
                  <a:cxn ang="0">
                    <a:pos x="GluePoint29X" y="GluePoint29Y"/>
                  </a:cxn>
                  <a:cxn ang="0">
                    <a:pos x="GluePoint30X" y="GluePoint30Y"/>
                  </a:cxn>
                  <a:cxn ang="0">
                    <a:pos x="GluePoint31X" y="GluePoint31Y"/>
                  </a:cxn>
                  <a:cxn ang="0">
                    <a:pos x="GluePoint32X" y="GluePoint32Y"/>
                  </a:cxn>
                  <a:cxn ang="0">
                    <a:pos x="GluePoint33X" y="GluePoint33Y"/>
                  </a:cxn>
                  <a:cxn ang="0">
                    <a:pos x="GluePoint34X" y="GluePoint34Y"/>
                  </a:cxn>
                  <a:cxn ang="0">
                    <a:pos x="GluePoint35X" y="GluePoint35Y"/>
                  </a:cxn>
                  <a:cxn ang="0">
                    <a:pos x="GluePoint36X" y="GluePoint36Y"/>
                  </a:cxn>
                  <a:cxn ang="0">
                    <a:pos x="GluePoint37X" y="GluePoint37Y"/>
                  </a:cxn>
                  <a:cxn ang="0">
                    <a:pos x="GluePoint38X" y="GluePoint38Y"/>
                  </a:cxn>
                  <a:cxn ang="0">
                    <a:pos x="GluePoint39X" y="GluePoint39Y"/>
                  </a:cxn>
                  <a:cxn ang="0">
                    <a:pos x="GluePoint40X" y="GluePoint40Y"/>
                  </a:cxn>
                  <a:cxn ang="0">
                    <a:pos x="GluePoint41X" y="GluePoint41Y"/>
                  </a:cxn>
                  <a:cxn ang="0">
                    <a:pos x="GluePoint42X" y="GluePoint42Y"/>
                  </a:cxn>
                  <a:cxn ang="0">
                    <a:pos x="GluePoint43X" y="GluePoint43Y"/>
                  </a:cxn>
                  <a:cxn ang="0">
                    <a:pos x="GluePoint44X" y="GluePoint44Y"/>
                  </a:cxn>
                  <a:cxn ang="0">
                    <a:pos x="GluePoint45X" y="GluePoint45Y"/>
                  </a:cxn>
                  <a:cxn ang="0">
                    <a:pos x="GluePoint46X" y="GluePoint46Y"/>
                  </a:cxn>
                  <a:cxn ang="0">
                    <a:pos x="GluePoint47X" y="GluePoint47Y"/>
                  </a:cxn>
                  <a:cxn ang="0">
                    <a:pos x="GluePoint48X" y="GluePoint48Y"/>
                  </a:cxn>
                  <a:cxn ang="0">
                    <a:pos x="GluePoint49X" y="GluePoint49Y"/>
                  </a:cxn>
                </a:cxnLst>
                <a:rect l="textAreaLeft" t="textAreaTop" r="textAreaRight" b="textAreaBottom"/>
                <a:pathLst>
                  <a:path w="164140" h="164140">
                    <a:moveTo>
                      <a:pt x="19311" y="128094"/>
                    </a:moveTo>
                    <a:lnTo>
                      <a:pt x="22529" y="131634"/>
                    </a:lnTo>
                    <a:lnTo>
                      <a:pt x="25748" y="135175"/>
                    </a:lnTo>
                    <a:lnTo>
                      <a:pt x="28966" y="138715"/>
                    </a:lnTo>
                    <a:lnTo>
                      <a:pt x="50530" y="127772"/>
                    </a:lnTo>
                    <a:cubicBezTo>
                      <a:pt x="55357" y="130991"/>
                      <a:pt x="60507" y="133565"/>
                      <a:pt x="65978" y="135497"/>
                    </a:cubicBezTo>
                    <a:lnTo>
                      <a:pt x="70162" y="159313"/>
                    </a:lnTo>
                    <a:lnTo>
                      <a:pt x="74990" y="159635"/>
                    </a:lnTo>
                    <a:lnTo>
                      <a:pt x="79817" y="159957"/>
                    </a:lnTo>
                    <a:lnTo>
                      <a:pt x="84645" y="160279"/>
                    </a:lnTo>
                    <a:lnTo>
                      <a:pt x="92048" y="137106"/>
                    </a:lnTo>
                    <a:cubicBezTo>
                      <a:pt x="97519" y="136140"/>
                      <a:pt x="102990" y="134209"/>
                      <a:pt x="108140" y="131634"/>
                    </a:cubicBezTo>
                    <a:lnTo>
                      <a:pt x="128094" y="145474"/>
                    </a:lnTo>
                    <a:lnTo>
                      <a:pt x="131634" y="142255"/>
                    </a:lnTo>
                    <a:lnTo>
                      <a:pt x="135175" y="139037"/>
                    </a:lnTo>
                    <a:lnTo>
                      <a:pt x="138715" y="135818"/>
                    </a:lnTo>
                    <a:lnTo>
                      <a:pt x="127772" y="114255"/>
                    </a:lnTo>
                    <a:cubicBezTo>
                      <a:pt x="130991" y="109427"/>
                      <a:pt x="133565" y="104278"/>
                      <a:pt x="135497" y="99128"/>
                    </a:cubicBezTo>
                    <a:lnTo>
                      <a:pt x="159313" y="94944"/>
                    </a:lnTo>
                    <a:lnTo>
                      <a:pt x="159635" y="90116"/>
                    </a:lnTo>
                    <a:lnTo>
                      <a:pt x="159957" y="85289"/>
                    </a:lnTo>
                    <a:lnTo>
                      <a:pt x="160279" y="80461"/>
                    </a:lnTo>
                    <a:lnTo>
                      <a:pt x="137106" y="73059"/>
                    </a:lnTo>
                    <a:cubicBezTo>
                      <a:pt x="136140" y="67587"/>
                      <a:pt x="134209" y="62116"/>
                      <a:pt x="131634" y="56966"/>
                    </a:cubicBezTo>
                    <a:lnTo>
                      <a:pt x="145474" y="37012"/>
                    </a:lnTo>
                    <a:lnTo>
                      <a:pt x="142255" y="33472"/>
                    </a:lnTo>
                    <a:lnTo>
                      <a:pt x="139037" y="29932"/>
                    </a:lnTo>
                    <a:lnTo>
                      <a:pt x="135818" y="26391"/>
                    </a:lnTo>
                    <a:lnTo>
                      <a:pt x="114255" y="37334"/>
                    </a:lnTo>
                    <a:cubicBezTo>
                      <a:pt x="109427" y="33794"/>
                      <a:pt x="104278" y="31541"/>
                      <a:pt x="98806" y="29610"/>
                    </a:cubicBezTo>
                    <a:lnTo>
                      <a:pt x="94622" y="5793"/>
                    </a:lnTo>
                    <a:lnTo>
                      <a:pt x="89795" y="5471"/>
                    </a:lnTo>
                    <a:lnTo>
                      <a:pt x="84967" y="5150"/>
                    </a:lnTo>
                    <a:lnTo>
                      <a:pt x="80139" y="4828"/>
                    </a:lnTo>
                    <a:lnTo>
                      <a:pt x="72737" y="27679"/>
                    </a:lnTo>
                    <a:cubicBezTo>
                      <a:pt x="66944" y="28644"/>
                      <a:pt x="61472" y="30575"/>
                      <a:pt x="56323" y="33150"/>
                    </a:cubicBezTo>
                    <a:lnTo>
                      <a:pt x="36690" y="19311"/>
                    </a:lnTo>
                    <a:lnTo>
                      <a:pt x="33150" y="22529"/>
                    </a:lnTo>
                    <a:lnTo>
                      <a:pt x="29610" y="25748"/>
                    </a:lnTo>
                    <a:lnTo>
                      <a:pt x="26069" y="28966"/>
                    </a:lnTo>
                    <a:lnTo>
                      <a:pt x="37012" y="50208"/>
                    </a:lnTo>
                    <a:cubicBezTo>
                      <a:pt x="33472" y="55035"/>
                      <a:pt x="30897" y="60185"/>
                      <a:pt x="29288" y="65656"/>
                    </a:cubicBezTo>
                    <a:lnTo>
                      <a:pt x="5793" y="69840"/>
                    </a:lnTo>
                    <a:lnTo>
                      <a:pt x="5471" y="74668"/>
                    </a:lnTo>
                    <a:lnTo>
                      <a:pt x="5150" y="79496"/>
                    </a:lnTo>
                    <a:lnTo>
                      <a:pt x="4828" y="84323"/>
                    </a:lnTo>
                    <a:lnTo>
                      <a:pt x="27679" y="91726"/>
                    </a:lnTo>
                    <a:cubicBezTo>
                      <a:pt x="28644" y="97197"/>
                      <a:pt x="30575" y="102990"/>
                      <a:pt x="33150" y="108140"/>
                    </a:cubicBezTo>
                    <a:lnTo>
                      <a:pt x="19311" y="128094"/>
                    </a:lnTo>
                    <a:close/>
                  </a:path>
                </a:pathLst>
              </a:custGeom>
              <a:noFill/>
              <a:ln w="15875">
                <a:solidFill>
                  <a:srgbClr val="FDC500"/>
                </a:solidFill>
                <a:round/>
              </a:ln>
            </p:spPr>
            <p:style>
              <a:lnRef idx="0">
                <a:scrgbClr r="0" g="0" b="0"/>
              </a:lnRef>
              <a:fillRef idx="0">
                <a:scrgbClr r="0" g="0" b="0"/>
              </a:fillRef>
              <a:effectRef idx="0">
                <a:scrgbClr r="0" g="0" b="0"/>
              </a:effectRef>
              <a:fontRef idx="minor"/>
            </p:style>
            <p:txBody>
              <a:bodyPr lIns="90000" tIns="45000" rIns="90000" bIns="4500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128" name="Freeform: Shape 485"/>
              <p:cNvSpPr/>
              <p:nvPr/>
            </p:nvSpPr>
            <p:spPr>
              <a:xfrm>
                <a:off x="10021320" y="3647160"/>
                <a:ext cx="146880" cy="146880"/>
              </a:xfrm>
              <a:custGeom>
                <a:avLst/>
                <a:gdLst>
                  <a:gd name="textAreaLeft" fmla="*/ 0 w 146880"/>
                  <a:gd name="textAreaRight" fmla="*/ 147240 w 146880"/>
                  <a:gd name="textAreaTop" fmla="*/ 0 h 146880"/>
                  <a:gd name="textAreaBottom" fmla="*/ 147240 h 146880"/>
                  <a:gd name="GluePoint1X" fmla="*/ 66622 w 70805"/>
                  <a:gd name="GluePoint1Y" fmla="*/ 35725 h 70805"/>
                  <a:gd name="GluePoint2X" fmla="*/ 35725 w 70805"/>
                  <a:gd name="GluePoint2Y" fmla="*/ 66622 h 70805"/>
                  <a:gd name="GluePoint3X" fmla="*/ 4828 w 70805"/>
                  <a:gd name="GluePoint3Y" fmla="*/ 35725 h 70805"/>
                  <a:gd name="GluePoint4X" fmla="*/ 35725 w 70805"/>
                  <a:gd name="GluePoint4Y" fmla="*/ 4828 h 70805"/>
                  <a:gd name="GluePoint5X" fmla="*/ 66622 w 70805"/>
                  <a:gd name="GluePoint5Y" fmla="*/ 35725 h 70805"/>
                </a:gdLst>
                <a:ahLst/>
                <a:cxnLst>
                  <a:cxn ang="0">
                    <a:pos x="GluePoint1X" y="GluePoint1Y"/>
                  </a:cxn>
                  <a:cxn ang="0">
                    <a:pos x="GluePoint2X" y="GluePoint2Y"/>
                  </a:cxn>
                  <a:cxn ang="0">
                    <a:pos x="GluePoint3X" y="GluePoint3Y"/>
                  </a:cxn>
                  <a:cxn ang="0">
                    <a:pos x="GluePoint4X" y="GluePoint4Y"/>
                  </a:cxn>
                  <a:cxn ang="0">
                    <a:pos x="GluePoint5X" y="GluePoint5Y"/>
                  </a:cxn>
                </a:cxnLst>
                <a:rect l="textAreaLeft" t="textAreaTop" r="textAreaRight" b="textAreaBottom"/>
                <a:pathLst>
                  <a:path w="70805" h="70805">
                    <a:moveTo>
                      <a:pt x="66622" y="35725"/>
                    </a:moveTo>
                    <a:cubicBezTo>
                      <a:pt x="66622" y="52789"/>
                      <a:pt x="52789" y="66622"/>
                      <a:pt x="35725" y="66622"/>
                    </a:cubicBezTo>
                    <a:cubicBezTo>
                      <a:pt x="18661" y="66622"/>
                      <a:pt x="4828" y="52789"/>
                      <a:pt x="4828" y="35725"/>
                    </a:cubicBezTo>
                    <a:cubicBezTo>
                      <a:pt x="4828" y="18661"/>
                      <a:pt x="18661" y="4828"/>
                      <a:pt x="35725" y="4828"/>
                    </a:cubicBezTo>
                    <a:cubicBezTo>
                      <a:pt x="52789" y="4828"/>
                      <a:pt x="66622" y="18661"/>
                      <a:pt x="66622" y="35725"/>
                    </a:cubicBezTo>
                    <a:close/>
                  </a:path>
                </a:pathLst>
              </a:custGeom>
              <a:noFill/>
              <a:ln w="15875">
                <a:solidFill>
                  <a:srgbClr val="FDC500"/>
                </a:solidFill>
                <a:round/>
              </a:ln>
            </p:spPr>
            <p:style>
              <a:lnRef idx="0">
                <a:scrgbClr r="0" g="0" b="0"/>
              </a:lnRef>
              <a:fillRef idx="0">
                <a:scrgbClr r="0" g="0" b="0"/>
              </a:fillRef>
              <a:effectRef idx="0">
                <a:scrgbClr r="0" g="0" b="0"/>
              </a:effectRef>
              <a:fontRef idx="minor"/>
            </p:style>
            <p:txBody>
              <a:bodyPr lIns="90000" tIns="45000" rIns="90000" bIns="4500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grpSp>
      </p:grpSp>
      <p:cxnSp>
        <p:nvCxnSpPr>
          <p:cNvPr id="1129" name="Connector: Elbow 789"/>
          <p:cNvCxnSpPr/>
          <p:nvPr/>
        </p:nvCxnSpPr>
        <p:spPr>
          <a:xfrm flipV="1">
            <a:off x="9553320" y="2975760"/>
            <a:ext cx="240480" cy="138960"/>
          </a:xfrm>
          <a:prstGeom prst="bentConnector3">
            <a:avLst>
              <a:gd name="adj1" fmla="val 149"/>
            </a:avLst>
          </a:prstGeom>
          <a:ln w="19050">
            <a:solidFill>
              <a:srgbClr val="000000">
                <a:lumMod val="50000"/>
                <a:lumOff val="50000"/>
              </a:srgbClr>
            </a:solidFill>
            <a:tailEnd type="arrow" w="lg" len="med"/>
          </a:ln>
        </p:spPr>
      </p:cxnSp>
      <p:grpSp>
        <p:nvGrpSpPr>
          <p:cNvPr id="1130" name="Group 81"/>
          <p:cNvGrpSpPr/>
          <p:nvPr/>
        </p:nvGrpSpPr>
        <p:grpSpPr>
          <a:xfrm>
            <a:off x="9858960" y="2884320"/>
            <a:ext cx="259920" cy="221040"/>
            <a:chOff x="9858960" y="2884320"/>
            <a:chExt cx="259920" cy="221040"/>
          </a:xfrm>
        </p:grpSpPr>
        <p:sp>
          <p:nvSpPr>
            <p:cNvPr id="1131" name="Freeform: Shape 794"/>
            <p:cNvSpPr/>
            <p:nvPr/>
          </p:nvSpPr>
          <p:spPr>
            <a:xfrm>
              <a:off x="9887400" y="2986920"/>
              <a:ext cx="45720" cy="5760"/>
            </a:xfrm>
            <a:custGeom>
              <a:avLst/>
              <a:gdLst>
                <a:gd name="textAreaLeft" fmla="*/ 0 w 45720"/>
                <a:gd name="textAreaRight" fmla="*/ 46080 w 45720"/>
                <a:gd name="textAreaTop" fmla="*/ 0 h 5760"/>
                <a:gd name="textAreaBottom" fmla="*/ 6120 h 5760"/>
                <a:gd name="GluePoint1X" fmla="*/ 69518 w 74024"/>
                <a:gd name="GluePoint1Y" fmla="*/ 4828 h 9655"/>
                <a:gd name="GluePoint2X" fmla="*/ 4828 w 74024"/>
                <a:gd name="GluePoint2Y" fmla="*/ 4828 h 9655"/>
              </a:gdLst>
              <a:ahLst/>
              <a:cxnLst>
                <a:cxn ang="0">
                  <a:pos x="GluePoint1X" y="GluePoint1Y"/>
                </a:cxn>
                <a:cxn ang="0">
                  <a:pos x="GluePoint2X" y="GluePoint2Y"/>
                </a:cxn>
              </a:cxnLst>
              <a:rect l="textAreaLeft" t="textAreaTop" r="textAreaRight" b="textAreaBottom"/>
              <a:pathLst>
                <a:path w="74024" h="9655">
                  <a:moveTo>
                    <a:pt x="69518" y="4828"/>
                  </a:moveTo>
                  <a:lnTo>
                    <a:pt x="4828" y="4828"/>
                  </a:lnTo>
                </a:path>
              </a:pathLst>
            </a:custGeom>
            <a:noFill/>
            <a:ln w="12700">
              <a:solidFill>
                <a:srgbClr val="FFFFFF"/>
              </a:solidFill>
              <a:round/>
            </a:ln>
          </p:spPr>
          <p:style>
            <a:lnRef idx="0">
              <a:scrgbClr r="0" g="0" b="0"/>
            </a:lnRef>
            <a:fillRef idx="0">
              <a:scrgbClr r="0" g="0" b="0"/>
            </a:fillRef>
            <a:effectRef idx="0">
              <a:scrgbClr r="0" g="0" b="0"/>
            </a:effectRef>
            <a:fontRef idx="minor"/>
          </p:style>
          <p:txBody>
            <a:bodyPr lIns="90000" tIns="-38880" rIns="90000" bIns="-3888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132" name="Freeform: Shape 795"/>
            <p:cNvSpPr/>
            <p:nvPr/>
          </p:nvSpPr>
          <p:spPr>
            <a:xfrm>
              <a:off x="9940320" y="2986920"/>
              <a:ext cx="45720" cy="5760"/>
            </a:xfrm>
            <a:custGeom>
              <a:avLst/>
              <a:gdLst>
                <a:gd name="textAreaLeft" fmla="*/ 0 w 45720"/>
                <a:gd name="textAreaRight" fmla="*/ 46080 w 45720"/>
                <a:gd name="textAreaTop" fmla="*/ 0 h 5760"/>
                <a:gd name="textAreaBottom" fmla="*/ 6120 h 5760"/>
                <a:gd name="GluePoint1X" fmla="*/ 69840 w 74024"/>
                <a:gd name="GluePoint1Y" fmla="*/ 4828 h 9655"/>
                <a:gd name="GluePoint2X" fmla="*/ 4828 w 74024"/>
                <a:gd name="GluePoint2Y" fmla="*/ 4828 h 9655"/>
              </a:gdLst>
              <a:ahLst/>
              <a:cxnLst>
                <a:cxn ang="0">
                  <a:pos x="GluePoint1X" y="GluePoint1Y"/>
                </a:cxn>
                <a:cxn ang="0">
                  <a:pos x="GluePoint2X" y="GluePoint2Y"/>
                </a:cxn>
              </a:cxnLst>
              <a:rect l="textAreaLeft" t="textAreaTop" r="textAreaRight" b="textAreaBottom"/>
              <a:pathLst>
                <a:path w="74024" h="9655">
                  <a:moveTo>
                    <a:pt x="69840" y="4828"/>
                  </a:moveTo>
                  <a:lnTo>
                    <a:pt x="4828" y="4828"/>
                  </a:lnTo>
                </a:path>
              </a:pathLst>
            </a:custGeom>
            <a:noFill/>
            <a:ln w="12700">
              <a:solidFill>
                <a:srgbClr val="FFFFFF"/>
              </a:solidFill>
              <a:round/>
            </a:ln>
          </p:spPr>
          <p:style>
            <a:lnRef idx="0">
              <a:scrgbClr r="0" g="0" b="0"/>
            </a:lnRef>
            <a:fillRef idx="0">
              <a:scrgbClr r="0" g="0" b="0"/>
            </a:fillRef>
            <a:effectRef idx="0">
              <a:scrgbClr r="0" g="0" b="0"/>
            </a:effectRef>
            <a:fontRef idx="minor"/>
          </p:style>
          <p:txBody>
            <a:bodyPr lIns="90000" tIns="-38880" rIns="90000" bIns="-3888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133" name="Freeform: Shape 796"/>
            <p:cNvSpPr/>
            <p:nvPr/>
          </p:nvSpPr>
          <p:spPr>
            <a:xfrm>
              <a:off x="9992880" y="2986920"/>
              <a:ext cx="45720" cy="5760"/>
            </a:xfrm>
            <a:custGeom>
              <a:avLst/>
              <a:gdLst>
                <a:gd name="textAreaLeft" fmla="*/ 0 w 45720"/>
                <a:gd name="textAreaRight" fmla="*/ 46080 w 45720"/>
                <a:gd name="textAreaTop" fmla="*/ 0 h 5760"/>
                <a:gd name="textAreaBottom" fmla="*/ 6120 h 5760"/>
                <a:gd name="GluePoint1X" fmla="*/ 69840 w 74024"/>
                <a:gd name="GluePoint1Y" fmla="*/ 4828 h 9655"/>
                <a:gd name="GluePoint2X" fmla="*/ 4828 w 74024"/>
                <a:gd name="GluePoint2Y" fmla="*/ 4828 h 9655"/>
              </a:gdLst>
              <a:ahLst/>
              <a:cxnLst>
                <a:cxn ang="0">
                  <a:pos x="GluePoint1X" y="GluePoint1Y"/>
                </a:cxn>
                <a:cxn ang="0">
                  <a:pos x="GluePoint2X" y="GluePoint2Y"/>
                </a:cxn>
              </a:cxnLst>
              <a:rect l="textAreaLeft" t="textAreaTop" r="textAreaRight" b="textAreaBottom"/>
              <a:pathLst>
                <a:path w="74024" h="9655">
                  <a:moveTo>
                    <a:pt x="69840" y="4828"/>
                  </a:moveTo>
                  <a:lnTo>
                    <a:pt x="4828" y="4828"/>
                  </a:lnTo>
                </a:path>
              </a:pathLst>
            </a:custGeom>
            <a:noFill/>
            <a:ln w="12700">
              <a:solidFill>
                <a:srgbClr val="FFFFFF"/>
              </a:solidFill>
              <a:round/>
            </a:ln>
          </p:spPr>
          <p:style>
            <a:lnRef idx="0">
              <a:scrgbClr r="0" g="0" b="0"/>
            </a:lnRef>
            <a:fillRef idx="0">
              <a:scrgbClr r="0" g="0" b="0"/>
            </a:fillRef>
            <a:effectRef idx="0">
              <a:scrgbClr r="0" g="0" b="0"/>
            </a:effectRef>
            <a:fontRef idx="minor"/>
          </p:style>
          <p:txBody>
            <a:bodyPr lIns="90000" tIns="-38880" rIns="90000" bIns="-3888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134" name="Freeform: Shape 797"/>
            <p:cNvSpPr/>
            <p:nvPr/>
          </p:nvSpPr>
          <p:spPr>
            <a:xfrm>
              <a:off x="10045800" y="2986920"/>
              <a:ext cx="45720" cy="5760"/>
            </a:xfrm>
            <a:custGeom>
              <a:avLst/>
              <a:gdLst>
                <a:gd name="textAreaLeft" fmla="*/ 0 w 45720"/>
                <a:gd name="textAreaRight" fmla="*/ 46080 w 45720"/>
                <a:gd name="textAreaTop" fmla="*/ 0 h 5760"/>
                <a:gd name="textAreaBottom" fmla="*/ 6120 h 5760"/>
                <a:gd name="GluePoint1X" fmla="*/ 69518 w 74024"/>
                <a:gd name="GluePoint1Y" fmla="*/ 4828 h 9655"/>
                <a:gd name="GluePoint2X" fmla="*/ 4828 w 74024"/>
                <a:gd name="GluePoint2Y" fmla="*/ 4828 h 9655"/>
              </a:gdLst>
              <a:ahLst/>
              <a:cxnLst>
                <a:cxn ang="0">
                  <a:pos x="GluePoint1X" y="GluePoint1Y"/>
                </a:cxn>
                <a:cxn ang="0">
                  <a:pos x="GluePoint2X" y="GluePoint2Y"/>
                </a:cxn>
              </a:cxnLst>
              <a:rect l="textAreaLeft" t="textAreaTop" r="textAreaRight" b="textAreaBottom"/>
              <a:pathLst>
                <a:path w="74024" h="9655">
                  <a:moveTo>
                    <a:pt x="69518" y="4828"/>
                  </a:moveTo>
                  <a:lnTo>
                    <a:pt x="4828" y="4828"/>
                  </a:lnTo>
                </a:path>
              </a:pathLst>
            </a:custGeom>
            <a:noFill/>
            <a:ln w="12700">
              <a:solidFill>
                <a:srgbClr val="FFFFFF"/>
              </a:solidFill>
              <a:round/>
            </a:ln>
          </p:spPr>
          <p:style>
            <a:lnRef idx="0">
              <a:scrgbClr r="0" g="0" b="0"/>
            </a:lnRef>
            <a:fillRef idx="0">
              <a:scrgbClr r="0" g="0" b="0"/>
            </a:fillRef>
            <a:effectRef idx="0">
              <a:scrgbClr r="0" g="0" b="0"/>
            </a:effectRef>
            <a:fontRef idx="minor"/>
          </p:style>
          <p:txBody>
            <a:bodyPr lIns="90000" tIns="-38880" rIns="90000" bIns="-3888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135" name="Freeform: Shape 798"/>
            <p:cNvSpPr/>
            <p:nvPr/>
          </p:nvSpPr>
          <p:spPr>
            <a:xfrm>
              <a:off x="10031040" y="2900880"/>
              <a:ext cx="61920" cy="5760"/>
            </a:xfrm>
            <a:custGeom>
              <a:avLst/>
              <a:gdLst>
                <a:gd name="textAreaLeft" fmla="*/ 0 w 61920"/>
                <a:gd name="textAreaRight" fmla="*/ 62280 w 61920"/>
                <a:gd name="textAreaTop" fmla="*/ 0 h 5760"/>
                <a:gd name="textAreaBottom" fmla="*/ 6120 h 5760"/>
                <a:gd name="GluePoint1X" fmla="*/ 94944 w 99771"/>
                <a:gd name="GluePoint1Y" fmla="*/ 4828 h 9655"/>
                <a:gd name="GluePoint2X" fmla="*/ 4828 w 99771"/>
                <a:gd name="GluePoint2Y" fmla="*/ 4828 h 9655"/>
              </a:gdLst>
              <a:ahLst/>
              <a:cxnLst>
                <a:cxn ang="0">
                  <a:pos x="GluePoint1X" y="GluePoint1Y"/>
                </a:cxn>
                <a:cxn ang="0">
                  <a:pos x="GluePoint2X" y="GluePoint2Y"/>
                </a:cxn>
              </a:cxnLst>
              <a:rect l="textAreaLeft" t="textAreaTop" r="textAreaRight" b="textAreaBottom"/>
              <a:pathLst>
                <a:path w="99771" h="9655">
                  <a:moveTo>
                    <a:pt x="94944" y="4828"/>
                  </a:moveTo>
                  <a:lnTo>
                    <a:pt x="4828" y="4828"/>
                  </a:lnTo>
                </a:path>
              </a:pathLst>
            </a:custGeom>
            <a:noFill/>
            <a:ln w="12700">
              <a:solidFill>
                <a:srgbClr val="FFFFFF"/>
              </a:solidFill>
              <a:round/>
            </a:ln>
          </p:spPr>
          <p:style>
            <a:lnRef idx="0">
              <a:scrgbClr r="0" g="0" b="0"/>
            </a:lnRef>
            <a:fillRef idx="0">
              <a:scrgbClr r="0" g="0" b="0"/>
            </a:fillRef>
            <a:effectRef idx="0">
              <a:scrgbClr r="0" g="0" b="0"/>
            </a:effectRef>
            <a:fontRef idx="minor"/>
          </p:style>
          <p:txBody>
            <a:bodyPr lIns="90000" tIns="-38880" rIns="90000" bIns="-3888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136" name="Freeform: Shape 799"/>
            <p:cNvSpPr/>
            <p:nvPr/>
          </p:nvSpPr>
          <p:spPr>
            <a:xfrm>
              <a:off x="9960840" y="2900880"/>
              <a:ext cx="61920" cy="5760"/>
            </a:xfrm>
            <a:custGeom>
              <a:avLst/>
              <a:gdLst>
                <a:gd name="textAreaLeft" fmla="*/ 0 w 61920"/>
                <a:gd name="textAreaRight" fmla="*/ 62280 w 61920"/>
                <a:gd name="textAreaTop" fmla="*/ 0 h 5760"/>
                <a:gd name="textAreaBottom" fmla="*/ 6120 h 5760"/>
                <a:gd name="GluePoint1X" fmla="*/ 95588 w 99771"/>
                <a:gd name="GluePoint1Y" fmla="*/ 4828 h 9655"/>
                <a:gd name="GluePoint2X" fmla="*/ 4828 w 99771"/>
                <a:gd name="GluePoint2Y" fmla="*/ 5150 h 9655"/>
              </a:gdLst>
              <a:ahLst/>
              <a:cxnLst>
                <a:cxn ang="0">
                  <a:pos x="GluePoint1X" y="GluePoint1Y"/>
                </a:cxn>
                <a:cxn ang="0">
                  <a:pos x="GluePoint2X" y="GluePoint2Y"/>
                </a:cxn>
              </a:cxnLst>
              <a:rect l="textAreaLeft" t="textAreaTop" r="textAreaRight" b="textAreaBottom"/>
              <a:pathLst>
                <a:path w="99771" h="9655">
                  <a:moveTo>
                    <a:pt x="95588" y="4828"/>
                  </a:moveTo>
                  <a:lnTo>
                    <a:pt x="4828" y="5150"/>
                  </a:lnTo>
                </a:path>
              </a:pathLst>
            </a:custGeom>
            <a:noFill/>
            <a:ln w="12700">
              <a:solidFill>
                <a:srgbClr val="FFFFFF"/>
              </a:solidFill>
              <a:round/>
            </a:ln>
          </p:spPr>
          <p:style>
            <a:lnRef idx="0">
              <a:scrgbClr r="0" g="0" b="0"/>
            </a:lnRef>
            <a:fillRef idx="0">
              <a:scrgbClr r="0" g="0" b="0"/>
            </a:fillRef>
            <a:effectRef idx="0">
              <a:scrgbClr r="0" g="0" b="0"/>
            </a:effectRef>
            <a:fontRef idx="minor"/>
          </p:style>
          <p:txBody>
            <a:bodyPr lIns="90000" tIns="-38880" rIns="90000" bIns="-3888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137" name="Freeform: Shape 800"/>
            <p:cNvSpPr/>
            <p:nvPr/>
          </p:nvSpPr>
          <p:spPr>
            <a:xfrm>
              <a:off x="9858960" y="2900880"/>
              <a:ext cx="259920" cy="33840"/>
            </a:xfrm>
            <a:custGeom>
              <a:avLst/>
              <a:gdLst>
                <a:gd name="textAreaLeft" fmla="*/ 0 w 259920"/>
                <a:gd name="textAreaRight" fmla="*/ 260280 w 259920"/>
                <a:gd name="textAreaTop" fmla="*/ 0 h 33840"/>
                <a:gd name="textAreaBottom" fmla="*/ 34200 h 33840"/>
                <a:gd name="GluePoint1X" fmla="*/ 392650 w 418397"/>
                <a:gd name="GluePoint1Y" fmla="*/ 4828 h 54713"/>
                <a:gd name="GluePoint2X" fmla="*/ 406811 w 418397"/>
                <a:gd name="GluePoint2Y" fmla="*/ 4828 h 54713"/>
                <a:gd name="GluePoint3X" fmla="*/ 415501 w 418397"/>
                <a:gd name="GluePoint3Y" fmla="*/ 13517 h 54713"/>
                <a:gd name="GluePoint4X" fmla="*/ 415501 w 418397"/>
                <a:gd name="GluePoint4Y" fmla="*/ 50530 h 54713"/>
                <a:gd name="GluePoint5X" fmla="*/ 4828 w 418397"/>
                <a:gd name="GluePoint5Y" fmla="*/ 50851 h 54713"/>
                <a:gd name="GluePoint6X" fmla="*/ 4828 w 418397"/>
                <a:gd name="GluePoint6Y" fmla="*/ 13839 h 54713"/>
                <a:gd name="GluePoint7X" fmla="*/ 13517 w 418397"/>
                <a:gd name="GluePoint7Y" fmla="*/ 5150 h 54713"/>
                <a:gd name="GluePoint8X" fmla="*/ 35725 w 418397"/>
                <a:gd name="GluePoint8Y" fmla="*/ 5150 h 54713"/>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Lst>
              <a:rect l="textAreaLeft" t="textAreaTop" r="textAreaRight" b="textAreaBottom"/>
              <a:pathLst>
                <a:path w="418397" h="54713">
                  <a:moveTo>
                    <a:pt x="392650" y="4828"/>
                  </a:moveTo>
                  <a:lnTo>
                    <a:pt x="406811" y="4828"/>
                  </a:lnTo>
                  <a:cubicBezTo>
                    <a:pt x="411639" y="4828"/>
                    <a:pt x="415501" y="8690"/>
                    <a:pt x="415501" y="13517"/>
                  </a:cubicBezTo>
                  <a:lnTo>
                    <a:pt x="415501" y="50530"/>
                  </a:lnTo>
                  <a:lnTo>
                    <a:pt x="4828" y="50851"/>
                  </a:lnTo>
                  <a:lnTo>
                    <a:pt x="4828" y="13839"/>
                  </a:lnTo>
                  <a:cubicBezTo>
                    <a:pt x="4828" y="9012"/>
                    <a:pt x="8690" y="5150"/>
                    <a:pt x="13517" y="5150"/>
                  </a:cubicBezTo>
                  <a:lnTo>
                    <a:pt x="35725" y="5150"/>
                  </a:lnTo>
                </a:path>
              </a:pathLst>
            </a:custGeom>
            <a:noFill/>
            <a:ln w="12700">
              <a:solidFill>
                <a:srgbClr val="FFFFFF"/>
              </a:solidFill>
              <a:round/>
            </a:ln>
          </p:spPr>
          <p:style>
            <a:lnRef idx="0">
              <a:scrgbClr r="0" g="0" b="0"/>
            </a:lnRef>
            <a:fillRef idx="0">
              <a:scrgbClr r="0" g="0" b="0"/>
            </a:fillRef>
            <a:effectRef idx="0">
              <a:scrgbClr r="0" g="0" b="0"/>
            </a:effectRef>
            <a:fontRef idx="minor"/>
          </p:style>
          <p:txBody>
            <a:bodyPr lIns="90000" tIns="-10800" rIns="90000" bIns="-1080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138" name="Freeform: Shape 801"/>
            <p:cNvSpPr/>
            <p:nvPr/>
          </p:nvSpPr>
          <p:spPr>
            <a:xfrm>
              <a:off x="9891360" y="2900880"/>
              <a:ext cx="61920" cy="5760"/>
            </a:xfrm>
            <a:custGeom>
              <a:avLst/>
              <a:gdLst>
                <a:gd name="textAreaLeft" fmla="*/ 0 w 61920"/>
                <a:gd name="textAreaRight" fmla="*/ 62280 w 61920"/>
                <a:gd name="textAreaTop" fmla="*/ 0 h 5760"/>
                <a:gd name="textAreaBottom" fmla="*/ 6120 h 5760"/>
                <a:gd name="GluePoint1X" fmla="*/ 95266 w 99771"/>
                <a:gd name="GluePoint1Y" fmla="*/ 4828 h 9655"/>
                <a:gd name="GluePoint2X" fmla="*/ 4828 w 99771"/>
                <a:gd name="GluePoint2Y" fmla="*/ 4828 h 9655"/>
              </a:gdLst>
              <a:ahLst/>
              <a:cxnLst>
                <a:cxn ang="0">
                  <a:pos x="GluePoint1X" y="GluePoint1Y"/>
                </a:cxn>
                <a:cxn ang="0">
                  <a:pos x="GluePoint2X" y="GluePoint2Y"/>
                </a:cxn>
              </a:cxnLst>
              <a:rect l="textAreaLeft" t="textAreaTop" r="textAreaRight" b="textAreaBottom"/>
              <a:pathLst>
                <a:path w="99771" h="9655">
                  <a:moveTo>
                    <a:pt x="95266" y="4828"/>
                  </a:moveTo>
                  <a:lnTo>
                    <a:pt x="4828" y="4828"/>
                  </a:lnTo>
                </a:path>
              </a:pathLst>
            </a:custGeom>
            <a:noFill/>
            <a:ln w="12700">
              <a:solidFill>
                <a:srgbClr val="FFFFFF"/>
              </a:solidFill>
              <a:round/>
            </a:ln>
          </p:spPr>
          <p:style>
            <a:lnRef idx="0">
              <a:scrgbClr r="0" g="0" b="0"/>
            </a:lnRef>
            <a:fillRef idx="0">
              <a:scrgbClr r="0" g="0" b="0"/>
            </a:fillRef>
            <a:effectRef idx="0">
              <a:scrgbClr r="0" g="0" b="0"/>
            </a:effectRef>
            <a:fontRef idx="minor"/>
          </p:style>
          <p:txBody>
            <a:bodyPr lIns="90000" tIns="-38880" rIns="90000" bIns="-3888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139" name="Freeform: Shape 802"/>
            <p:cNvSpPr/>
            <p:nvPr/>
          </p:nvSpPr>
          <p:spPr>
            <a:xfrm>
              <a:off x="9878040" y="2884320"/>
              <a:ext cx="5760" cy="35640"/>
            </a:xfrm>
            <a:custGeom>
              <a:avLst/>
              <a:gdLst>
                <a:gd name="textAreaLeft" fmla="*/ 0 w 5760"/>
                <a:gd name="textAreaRight" fmla="*/ 6120 w 5760"/>
                <a:gd name="textAreaTop" fmla="*/ 0 h 35640"/>
                <a:gd name="textAreaBottom" fmla="*/ 36000 h 35640"/>
                <a:gd name="GluePoint1X" fmla="*/ 4828 w 9655"/>
                <a:gd name="GluePoint1Y" fmla="*/ 55679 h 57932"/>
                <a:gd name="GluePoint2X" fmla="*/ 4828 w 9655"/>
                <a:gd name="GluePoint2Y" fmla="*/ 4828 h 57932"/>
              </a:gdLst>
              <a:ahLst/>
              <a:cxnLst>
                <a:cxn ang="0">
                  <a:pos x="GluePoint1X" y="GluePoint1Y"/>
                </a:cxn>
                <a:cxn ang="0">
                  <a:pos x="GluePoint2X" y="GluePoint2Y"/>
                </a:cxn>
              </a:cxnLst>
              <a:rect l="textAreaLeft" t="textAreaTop" r="textAreaRight" b="textAreaBottom"/>
              <a:pathLst>
                <a:path w="9655" h="57932">
                  <a:moveTo>
                    <a:pt x="4828" y="55679"/>
                  </a:moveTo>
                  <a:lnTo>
                    <a:pt x="4828" y="4828"/>
                  </a:lnTo>
                </a:path>
              </a:pathLst>
            </a:custGeom>
            <a:noFill/>
            <a:ln w="12700">
              <a:solidFill>
                <a:srgbClr val="FFFFFF"/>
              </a:solidFill>
              <a:round/>
            </a:ln>
          </p:spPr>
          <p:style>
            <a:lnRef idx="0">
              <a:scrgbClr r="0" g="0" b="0"/>
            </a:lnRef>
            <a:fillRef idx="0">
              <a:scrgbClr r="0" g="0" b="0"/>
            </a:fillRef>
            <a:effectRef idx="0">
              <a:scrgbClr r="0" g="0" b="0"/>
            </a:effectRef>
            <a:fontRef idx="minor"/>
          </p:style>
          <p:txBody>
            <a:bodyPr lIns="90000" tIns="-9000" rIns="90000" bIns="-900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140" name="Freeform: Shape 803"/>
            <p:cNvSpPr/>
            <p:nvPr/>
          </p:nvSpPr>
          <p:spPr>
            <a:xfrm>
              <a:off x="9947880" y="2884320"/>
              <a:ext cx="5760" cy="35640"/>
            </a:xfrm>
            <a:custGeom>
              <a:avLst/>
              <a:gdLst>
                <a:gd name="textAreaLeft" fmla="*/ 0 w 5760"/>
                <a:gd name="textAreaRight" fmla="*/ 6120 w 5760"/>
                <a:gd name="textAreaTop" fmla="*/ 0 h 35640"/>
                <a:gd name="textAreaBottom" fmla="*/ 36000 h 35640"/>
                <a:gd name="GluePoint1X" fmla="*/ 4828 w 9655"/>
                <a:gd name="GluePoint1Y" fmla="*/ 55679 h 57932"/>
                <a:gd name="GluePoint2X" fmla="*/ 4828 w 9655"/>
                <a:gd name="GluePoint2Y" fmla="*/ 4828 h 57932"/>
              </a:gdLst>
              <a:ahLst/>
              <a:cxnLst>
                <a:cxn ang="0">
                  <a:pos x="GluePoint1X" y="GluePoint1Y"/>
                </a:cxn>
                <a:cxn ang="0">
                  <a:pos x="GluePoint2X" y="GluePoint2Y"/>
                </a:cxn>
              </a:cxnLst>
              <a:rect l="textAreaLeft" t="textAreaTop" r="textAreaRight" b="textAreaBottom"/>
              <a:pathLst>
                <a:path w="9655" h="57932">
                  <a:moveTo>
                    <a:pt x="4828" y="55679"/>
                  </a:moveTo>
                  <a:lnTo>
                    <a:pt x="4828" y="4828"/>
                  </a:lnTo>
                </a:path>
              </a:pathLst>
            </a:custGeom>
            <a:noFill/>
            <a:ln w="12700">
              <a:solidFill>
                <a:srgbClr val="FFFFFF"/>
              </a:solidFill>
              <a:round/>
            </a:ln>
          </p:spPr>
          <p:style>
            <a:lnRef idx="0">
              <a:scrgbClr r="0" g="0" b="0"/>
            </a:lnRef>
            <a:fillRef idx="0">
              <a:scrgbClr r="0" g="0" b="0"/>
            </a:fillRef>
            <a:effectRef idx="0">
              <a:scrgbClr r="0" g="0" b="0"/>
            </a:effectRef>
            <a:fontRef idx="minor"/>
          </p:style>
          <p:txBody>
            <a:bodyPr lIns="90000" tIns="-9000" rIns="90000" bIns="-900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141" name="Freeform: Shape 804"/>
            <p:cNvSpPr/>
            <p:nvPr/>
          </p:nvSpPr>
          <p:spPr>
            <a:xfrm>
              <a:off x="10087200" y="2884320"/>
              <a:ext cx="5760" cy="35640"/>
            </a:xfrm>
            <a:custGeom>
              <a:avLst/>
              <a:gdLst>
                <a:gd name="textAreaLeft" fmla="*/ 0 w 5760"/>
                <a:gd name="textAreaRight" fmla="*/ 6120 w 5760"/>
                <a:gd name="textAreaTop" fmla="*/ 0 h 35640"/>
                <a:gd name="textAreaBottom" fmla="*/ 36000 h 35640"/>
                <a:gd name="GluePoint1X" fmla="*/ 4828 w 9655"/>
                <a:gd name="GluePoint1Y" fmla="*/ 55679 h 57932"/>
                <a:gd name="GluePoint2X" fmla="*/ 4828 w 9655"/>
                <a:gd name="GluePoint2Y" fmla="*/ 4828 h 57932"/>
              </a:gdLst>
              <a:ahLst/>
              <a:cxnLst>
                <a:cxn ang="0">
                  <a:pos x="GluePoint1X" y="GluePoint1Y"/>
                </a:cxn>
                <a:cxn ang="0">
                  <a:pos x="GluePoint2X" y="GluePoint2Y"/>
                </a:cxn>
              </a:cxnLst>
              <a:rect l="textAreaLeft" t="textAreaTop" r="textAreaRight" b="textAreaBottom"/>
              <a:pathLst>
                <a:path w="9655" h="57932">
                  <a:moveTo>
                    <a:pt x="4828" y="55679"/>
                  </a:moveTo>
                  <a:lnTo>
                    <a:pt x="4828" y="4828"/>
                  </a:lnTo>
                </a:path>
              </a:pathLst>
            </a:custGeom>
            <a:noFill/>
            <a:ln w="12700">
              <a:solidFill>
                <a:srgbClr val="FFFFFF"/>
              </a:solidFill>
              <a:round/>
            </a:ln>
          </p:spPr>
          <p:style>
            <a:lnRef idx="0">
              <a:scrgbClr r="0" g="0" b="0"/>
            </a:lnRef>
            <a:fillRef idx="0">
              <a:scrgbClr r="0" g="0" b="0"/>
            </a:fillRef>
            <a:effectRef idx="0">
              <a:scrgbClr r="0" g="0" b="0"/>
            </a:effectRef>
            <a:fontRef idx="minor"/>
          </p:style>
          <p:txBody>
            <a:bodyPr lIns="90000" tIns="-9000" rIns="90000" bIns="-900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142" name="Freeform: Shape 805"/>
            <p:cNvSpPr/>
            <p:nvPr/>
          </p:nvSpPr>
          <p:spPr>
            <a:xfrm>
              <a:off x="10017360" y="2884320"/>
              <a:ext cx="5760" cy="35640"/>
            </a:xfrm>
            <a:custGeom>
              <a:avLst/>
              <a:gdLst>
                <a:gd name="textAreaLeft" fmla="*/ 0 w 5760"/>
                <a:gd name="textAreaRight" fmla="*/ 6120 w 5760"/>
                <a:gd name="textAreaTop" fmla="*/ 0 h 35640"/>
                <a:gd name="textAreaBottom" fmla="*/ 36000 h 35640"/>
                <a:gd name="GluePoint1X" fmla="*/ 4828 w 9655"/>
                <a:gd name="GluePoint1Y" fmla="*/ 55679 h 57932"/>
                <a:gd name="GluePoint2X" fmla="*/ 4828 w 9655"/>
                <a:gd name="GluePoint2Y" fmla="*/ 4828 h 57932"/>
              </a:gdLst>
              <a:ahLst/>
              <a:cxnLst>
                <a:cxn ang="0">
                  <a:pos x="GluePoint1X" y="GluePoint1Y"/>
                </a:cxn>
                <a:cxn ang="0">
                  <a:pos x="GluePoint2X" y="GluePoint2Y"/>
                </a:cxn>
              </a:cxnLst>
              <a:rect l="textAreaLeft" t="textAreaTop" r="textAreaRight" b="textAreaBottom"/>
              <a:pathLst>
                <a:path w="9655" h="57932">
                  <a:moveTo>
                    <a:pt x="4828" y="55679"/>
                  </a:moveTo>
                  <a:lnTo>
                    <a:pt x="4828" y="4828"/>
                  </a:lnTo>
                </a:path>
              </a:pathLst>
            </a:custGeom>
            <a:noFill/>
            <a:ln w="12700">
              <a:solidFill>
                <a:srgbClr val="FFFFFF"/>
              </a:solidFill>
              <a:round/>
            </a:ln>
          </p:spPr>
          <p:style>
            <a:lnRef idx="0">
              <a:scrgbClr r="0" g="0" b="0"/>
            </a:lnRef>
            <a:fillRef idx="0">
              <a:scrgbClr r="0" g="0" b="0"/>
            </a:fillRef>
            <a:effectRef idx="0">
              <a:scrgbClr r="0" g="0" b="0"/>
            </a:effectRef>
            <a:fontRef idx="minor"/>
          </p:style>
          <p:txBody>
            <a:bodyPr lIns="90000" tIns="-9000" rIns="90000" bIns="-900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143" name="Freeform: Shape 806"/>
            <p:cNvSpPr/>
            <p:nvPr/>
          </p:nvSpPr>
          <p:spPr>
            <a:xfrm>
              <a:off x="9887400" y="3027600"/>
              <a:ext cx="45720" cy="5760"/>
            </a:xfrm>
            <a:custGeom>
              <a:avLst/>
              <a:gdLst>
                <a:gd name="textAreaLeft" fmla="*/ 0 w 45720"/>
                <a:gd name="textAreaRight" fmla="*/ 46080 w 45720"/>
                <a:gd name="textAreaTop" fmla="*/ 0 h 5760"/>
                <a:gd name="textAreaBottom" fmla="*/ 6120 h 5760"/>
                <a:gd name="GluePoint1X" fmla="*/ 69518 w 74024"/>
                <a:gd name="GluePoint1Y" fmla="*/ 4828 h 9655"/>
                <a:gd name="GluePoint2X" fmla="*/ 4828 w 74024"/>
                <a:gd name="GluePoint2Y" fmla="*/ 4828 h 9655"/>
              </a:gdLst>
              <a:ahLst/>
              <a:cxnLst>
                <a:cxn ang="0">
                  <a:pos x="GluePoint1X" y="GluePoint1Y"/>
                </a:cxn>
                <a:cxn ang="0">
                  <a:pos x="GluePoint2X" y="GluePoint2Y"/>
                </a:cxn>
              </a:cxnLst>
              <a:rect l="textAreaLeft" t="textAreaTop" r="textAreaRight" b="textAreaBottom"/>
              <a:pathLst>
                <a:path w="74024" h="9655">
                  <a:moveTo>
                    <a:pt x="69518" y="4828"/>
                  </a:moveTo>
                  <a:lnTo>
                    <a:pt x="4828" y="4828"/>
                  </a:lnTo>
                </a:path>
              </a:pathLst>
            </a:custGeom>
            <a:noFill/>
            <a:ln w="12700">
              <a:solidFill>
                <a:srgbClr val="FFFFFF"/>
              </a:solidFill>
              <a:round/>
            </a:ln>
          </p:spPr>
          <p:style>
            <a:lnRef idx="0">
              <a:scrgbClr r="0" g="0" b="0"/>
            </a:lnRef>
            <a:fillRef idx="0">
              <a:scrgbClr r="0" g="0" b="0"/>
            </a:fillRef>
            <a:effectRef idx="0">
              <a:scrgbClr r="0" g="0" b="0"/>
            </a:effectRef>
            <a:fontRef idx="minor"/>
          </p:style>
          <p:txBody>
            <a:bodyPr lIns="90000" tIns="-38880" rIns="90000" bIns="-3888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144" name="Freeform: Shape 807"/>
            <p:cNvSpPr/>
            <p:nvPr/>
          </p:nvSpPr>
          <p:spPr>
            <a:xfrm>
              <a:off x="9940320" y="3027600"/>
              <a:ext cx="45720" cy="5760"/>
            </a:xfrm>
            <a:custGeom>
              <a:avLst/>
              <a:gdLst>
                <a:gd name="textAreaLeft" fmla="*/ 0 w 45720"/>
                <a:gd name="textAreaRight" fmla="*/ 46080 w 45720"/>
                <a:gd name="textAreaTop" fmla="*/ 0 h 5760"/>
                <a:gd name="textAreaBottom" fmla="*/ 6120 h 5760"/>
                <a:gd name="GluePoint1X" fmla="*/ 69840 w 74024"/>
                <a:gd name="GluePoint1Y" fmla="*/ 4828 h 9655"/>
                <a:gd name="GluePoint2X" fmla="*/ 4828 w 74024"/>
                <a:gd name="GluePoint2Y" fmla="*/ 4828 h 9655"/>
              </a:gdLst>
              <a:ahLst/>
              <a:cxnLst>
                <a:cxn ang="0">
                  <a:pos x="GluePoint1X" y="GluePoint1Y"/>
                </a:cxn>
                <a:cxn ang="0">
                  <a:pos x="GluePoint2X" y="GluePoint2Y"/>
                </a:cxn>
              </a:cxnLst>
              <a:rect l="textAreaLeft" t="textAreaTop" r="textAreaRight" b="textAreaBottom"/>
              <a:pathLst>
                <a:path w="74024" h="9655">
                  <a:moveTo>
                    <a:pt x="69840" y="4828"/>
                  </a:moveTo>
                  <a:lnTo>
                    <a:pt x="4828" y="4828"/>
                  </a:lnTo>
                </a:path>
              </a:pathLst>
            </a:custGeom>
            <a:noFill/>
            <a:ln w="12700">
              <a:solidFill>
                <a:srgbClr val="FFFFFF"/>
              </a:solidFill>
              <a:round/>
            </a:ln>
          </p:spPr>
          <p:style>
            <a:lnRef idx="0">
              <a:scrgbClr r="0" g="0" b="0"/>
            </a:lnRef>
            <a:fillRef idx="0">
              <a:scrgbClr r="0" g="0" b="0"/>
            </a:fillRef>
            <a:effectRef idx="0">
              <a:scrgbClr r="0" g="0" b="0"/>
            </a:effectRef>
            <a:fontRef idx="minor"/>
          </p:style>
          <p:txBody>
            <a:bodyPr lIns="90000" tIns="-38880" rIns="90000" bIns="-3888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145" name="Freeform: Shape 808"/>
            <p:cNvSpPr/>
            <p:nvPr/>
          </p:nvSpPr>
          <p:spPr>
            <a:xfrm>
              <a:off x="9992880" y="3027600"/>
              <a:ext cx="45720" cy="5760"/>
            </a:xfrm>
            <a:custGeom>
              <a:avLst/>
              <a:gdLst>
                <a:gd name="textAreaLeft" fmla="*/ 0 w 45720"/>
                <a:gd name="textAreaRight" fmla="*/ 46080 w 45720"/>
                <a:gd name="textAreaTop" fmla="*/ 0 h 5760"/>
                <a:gd name="textAreaBottom" fmla="*/ 6120 h 5760"/>
                <a:gd name="GluePoint1X" fmla="*/ 69840 w 74024"/>
                <a:gd name="GluePoint1Y" fmla="*/ 4828 h 9655"/>
                <a:gd name="GluePoint2X" fmla="*/ 4828 w 74024"/>
                <a:gd name="GluePoint2Y" fmla="*/ 4828 h 9655"/>
              </a:gdLst>
              <a:ahLst/>
              <a:cxnLst>
                <a:cxn ang="0">
                  <a:pos x="GluePoint1X" y="GluePoint1Y"/>
                </a:cxn>
                <a:cxn ang="0">
                  <a:pos x="GluePoint2X" y="GluePoint2Y"/>
                </a:cxn>
              </a:cxnLst>
              <a:rect l="textAreaLeft" t="textAreaTop" r="textAreaRight" b="textAreaBottom"/>
              <a:pathLst>
                <a:path w="74024" h="9655">
                  <a:moveTo>
                    <a:pt x="69840" y="4828"/>
                  </a:moveTo>
                  <a:lnTo>
                    <a:pt x="4828" y="4828"/>
                  </a:lnTo>
                </a:path>
              </a:pathLst>
            </a:custGeom>
            <a:noFill/>
            <a:ln w="12700">
              <a:solidFill>
                <a:srgbClr val="FFFFFF"/>
              </a:solidFill>
              <a:round/>
            </a:ln>
          </p:spPr>
          <p:style>
            <a:lnRef idx="0">
              <a:scrgbClr r="0" g="0" b="0"/>
            </a:lnRef>
            <a:fillRef idx="0">
              <a:scrgbClr r="0" g="0" b="0"/>
            </a:fillRef>
            <a:effectRef idx="0">
              <a:scrgbClr r="0" g="0" b="0"/>
            </a:effectRef>
            <a:fontRef idx="minor"/>
          </p:style>
          <p:txBody>
            <a:bodyPr lIns="90000" tIns="-38880" rIns="90000" bIns="-3888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146" name="Freeform: Shape 809"/>
            <p:cNvSpPr/>
            <p:nvPr/>
          </p:nvSpPr>
          <p:spPr>
            <a:xfrm>
              <a:off x="10045800" y="3027600"/>
              <a:ext cx="45720" cy="5760"/>
            </a:xfrm>
            <a:custGeom>
              <a:avLst/>
              <a:gdLst>
                <a:gd name="textAreaLeft" fmla="*/ 0 w 45720"/>
                <a:gd name="textAreaRight" fmla="*/ 46080 w 45720"/>
                <a:gd name="textAreaTop" fmla="*/ 0 h 5760"/>
                <a:gd name="textAreaBottom" fmla="*/ 6120 h 5760"/>
                <a:gd name="GluePoint1X" fmla="*/ 69518 w 74024"/>
                <a:gd name="GluePoint1Y" fmla="*/ 4828 h 9655"/>
                <a:gd name="GluePoint2X" fmla="*/ 4828 w 74024"/>
                <a:gd name="GluePoint2Y" fmla="*/ 4828 h 9655"/>
              </a:gdLst>
              <a:ahLst/>
              <a:cxnLst>
                <a:cxn ang="0">
                  <a:pos x="GluePoint1X" y="GluePoint1Y"/>
                </a:cxn>
                <a:cxn ang="0">
                  <a:pos x="GluePoint2X" y="GluePoint2Y"/>
                </a:cxn>
              </a:cxnLst>
              <a:rect l="textAreaLeft" t="textAreaTop" r="textAreaRight" b="textAreaBottom"/>
              <a:pathLst>
                <a:path w="74024" h="9655">
                  <a:moveTo>
                    <a:pt x="69518" y="4828"/>
                  </a:moveTo>
                  <a:lnTo>
                    <a:pt x="4828" y="4828"/>
                  </a:lnTo>
                </a:path>
              </a:pathLst>
            </a:custGeom>
            <a:noFill/>
            <a:ln w="12700">
              <a:solidFill>
                <a:srgbClr val="FFFFFF"/>
              </a:solidFill>
              <a:round/>
            </a:ln>
          </p:spPr>
          <p:style>
            <a:lnRef idx="0">
              <a:scrgbClr r="0" g="0" b="0"/>
            </a:lnRef>
            <a:fillRef idx="0">
              <a:scrgbClr r="0" g="0" b="0"/>
            </a:fillRef>
            <a:effectRef idx="0">
              <a:scrgbClr r="0" g="0" b="0"/>
            </a:effectRef>
            <a:fontRef idx="minor"/>
          </p:style>
          <p:txBody>
            <a:bodyPr lIns="90000" tIns="-38880" rIns="90000" bIns="-3888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147" name="Freeform: Shape 810"/>
            <p:cNvSpPr/>
            <p:nvPr/>
          </p:nvSpPr>
          <p:spPr>
            <a:xfrm>
              <a:off x="9887400" y="3066120"/>
              <a:ext cx="45720" cy="5760"/>
            </a:xfrm>
            <a:custGeom>
              <a:avLst/>
              <a:gdLst>
                <a:gd name="textAreaLeft" fmla="*/ 0 w 45720"/>
                <a:gd name="textAreaRight" fmla="*/ 46080 w 45720"/>
                <a:gd name="textAreaTop" fmla="*/ 0 h 5760"/>
                <a:gd name="textAreaBottom" fmla="*/ 6120 h 5760"/>
                <a:gd name="GluePoint1X" fmla="*/ 69518 w 74024"/>
                <a:gd name="GluePoint1Y" fmla="*/ 4828 h 9655"/>
                <a:gd name="GluePoint2X" fmla="*/ 4828 w 74024"/>
                <a:gd name="GluePoint2Y" fmla="*/ 4828 h 9655"/>
              </a:gdLst>
              <a:ahLst/>
              <a:cxnLst>
                <a:cxn ang="0">
                  <a:pos x="GluePoint1X" y="GluePoint1Y"/>
                </a:cxn>
                <a:cxn ang="0">
                  <a:pos x="GluePoint2X" y="GluePoint2Y"/>
                </a:cxn>
              </a:cxnLst>
              <a:rect l="textAreaLeft" t="textAreaTop" r="textAreaRight" b="textAreaBottom"/>
              <a:pathLst>
                <a:path w="74024" h="9655">
                  <a:moveTo>
                    <a:pt x="69518" y="4828"/>
                  </a:moveTo>
                  <a:lnTo>
                    <a:pt x="4828" y="4828"/>
                  </a:lnTo>
                </a:path>
              </a:pathLst>
            </a:custGeom>
            <a:noFill/>
            <a:ln w="12700">
              <a:solidFill>
                <a:srgbClr val="FFFFFF"/>
              </a:solidFill>
              <a:round/>
            </a:ln>
          </p:spPr>
          <p:style>
            <a:lnRef idx="0">
              <a:scrgbClr r="0" g="0" b="0"/>
            </a:lnRef>
            <a:fillRef idx="0">
              <a:scrgbClr r="0" g="0" b="0"/>
            </a:fillRef>
            <a:effectRef idx="0">
              <a:scrgbClr r="0" g="0" b="0"/>
            </a:effectRef>
            <a:fontRef idx="minor"/>
          </p:style>
          <p:txBody>
            <a:bodyPr lIns="90000" tIns="-38880" rIns="90000" bIns="-3888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148" name="Freeform: Shape 811"/>
            <p:cNvSpPr/>
            <p:nvPr/>
          </p:nvSpPr>
          <p:spPr>
            <a:xfrm>
              <a:off x="9940320" y="3066120"/>
              <a:ext cx="45720" cy="5760"/>
            </a:xfrm>
            <a:custGeom>
              <a:avLst/>
              <a:gdLst>
                <a:gd name="textAreaLeft" fmla="*/ 0 w 45720"/>
                <a:gd name="textAreaRight" fmla="*/ 46080 w 45720"/>
                <a:gd name="textAreaTop" fmla="*/ 0 h 5760"/>
                <a:gd name="textAreaBottom" fmla="*/ 6120 h 5760"/>
                <a:gd name="GluePoint1X" fmla="*/ 69840 w 74024"/>
                <a:gd name="GluePoint1Y" fmla="*/ 4828 h 9655"/>
                <a:gd name="GluePoint2X" fmla="*/ 4828 w 74024"/>
                <a:gd name="GluePoint2Y" fmla="*/ 4828 h 9655"/>
              </a:gdLst>
              <a:ahLst/>
              <a:cxnLst>
                <a:cxn ang="0">
                  <a:pos x="GluePoint1X" y="GluePoint1Y"/>
                </a:cxn>
                <a:cxn ang="0">
                  <a:pos x="GluePoint2X" y="GluePoint2Y"/>
                </a:cxn>
              </a:cxnLst>
              <a:rect l="textAreaLeft" t="textAreaTop" r="textAreaRight" b="textAreaBottom"/>
              <a:pathLst>
                <a:path w="74024" h="9655">
                  <a:moveTo>
                    <a:pt x="69840" y="4828"/>
                  </a:moveTo>
                  <a:lnTo>
                    <a:pt x="4828" y="4828"/>
                  </a:lnTo>
                </a:path>
              </a:pathLst>
            </a:custGeom>
            <a:noFill/>
            <a:ln w="12700">
              <a:solidFill>
                <a:srgbClr val="FFFFFF"/>
              </a:solidFill>
              <a:round/>
            </a:ln>
          </p:spPr>
          <p:style>
            <a:lnRef idx="0">
              <a:scrgbClr r="0" g="0" b="0"/>
            </a:lnRef>
            <a:fillRef idx="0">
              <a:scrgbClr r="0" g="0" b="0"/>
            </a:fillRef>
            <a:effectRef idx="0">
              <a:scrgbClr r="0" g="0" b="0"/>
            </a:effectRef>
            <a:fontRef idx="minor"/>
          </p:style>
          <p:txBody>
            <a:bodyPr lIns="90000" tIns="-38880" rIns="90000" bIns="-3888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149" name="Freeform: Shape 812"/>
            <p:cNvSpPr/>
            <p:nvPr/>
          </p:nvSpPr>
          <p:spPr>
            <a:xfrm>
              <a:off x="9992880" y="3066120"/>
              <a:ext cx="45720" cy="5760"/>
            </a:xfrm>
            <a:custGeom>
              <a:avLst/>
              <a:gdLst>
                <a:gd name="textAreaLeft" fmla="*/ 0 w 45720"/>
                <a:gd name="textAreaRight" fmla="*/ 46080 w 45720"/>
                <a:gd name="textAreaTop" fmla="*/ 0 h 5760"/>
                <a:gd name="textAreaBottom" fmla="*/ 6120 h 5760"/>
                <a:gd name="GluePoint1X" fmla="*/ 69840 w 74024"/>
                <a:gd name="GluePoint1Y" fmla="*/ 4828 h 9655"/>
                <a:gd name="GluePoint2X" fmla="*/ 4828 w 74024"/>
                <a:gd name="GluePoint2Y" fmla="*/ 4828 h 9655"/>
              </a:gdLst>
              <a:ahLst/>
              <a:cxnLst>
                <a:cxn ang="0">
                  <a:pos x="GluePoint1X" y="GluePoint1Y"/>
                </a:cxn>
                <a:cxn ang="0">
                  <a:pos x="GluePoint2X" y="GluePoint2Y"/>
                </a:cxn>
              </a:cxnLst>
              <a:rect l="textAreaLeft" t="textAreaTop" r="textAreaRight" b="textAreaBottom"/>
              <a:pathLst>
                <a:path w="74024" h="9655">
                  <a:moveTo>
                    <a:pt x="69840" y="4828"/>
                  </a:moveTo>
                  <a:lnTo>
                    <a:pt x="4828" y="4828"/>
                  </a:lnTo>
                </a:path>
              </a:pathLst>
            </a:custGeom>
            <a:noFill/>
            <a:ln w="12700">
              <a:solidFill>
                <a:srgbClr val="FFFFFF"/>
              </a:solidFill>
              <a:round/>
            </a:ln>
          </p:spPr>
          <p:style>
            <a:lnRef idx="0">
              <a:scrgbClr r="0" g="0" b="0"/>
            </a:lnRef>
            <a:fillRef idx="0">
              <a:scrgbClr r="0" g="0" b="0"/>
            </a:fillRef>
            <a:effectRef idx="0">
              <a:scrgbClr r="0" g="0" b="0"/>
            </a:effectRef>
            <a:fontRef idx="minor"/>
          </p:style>
          <p:txBody>
            <a:bodyPr lIns="90000" tIns="-38880" rIns="90000" bIns="-3888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150" name="Freeform: Shape 813"/>
            <p:cNvSpPr/>
            <p:nvPr/>
          </p:nvSpPr>
          <p:spPr>
            <a:xfrm>
              <a:off x="9858960" y="2929320"/>
              <a:ext cx="259920" cy="176040"/>
            </a:xfrm>
            <a:custGeom>
              <a:avLst/>
              <a:gdLst>
                <a:gd name="textAreaLeft" fmla="*/ 0 w 259920"/>
                <a:gd name="textAreaRight" fmla="*/ 260280 w 259920"/>
                <a:gd name="textAreaTop" fmla="*/ 0 h 176040"/>
                <a:gd name="textAreaBottom" fmla="*/ 176400 h 176040"/>
                <a:gd name="GluePoint1X" fmla="*/ 5150 w 418397"/>
                <a:gd name="GluePoint1Y" fmla="*/ 5150 h 283223"/>
                <a:gd name="GluePoint2X" fmla="*/ 415823 w 418397"/>
                <a:gd name="GluePoint2Y" fmla="*/ 4828 h 283223"/>
                <a:gd name="GluePoint3X" fmla="*/ 415823 w 418397"/>
                <a:gd name="GluePoint3Y" fmla="*/ 270671 h 283223"/>
                <a:gd name="GluePoint4X" fmla="*/ 407133 w 418397"/>
                <a:gd name="GluePoint4Y" fmla="*/ 279361 h 283223"/>
                <a:gd name="GluePoint5X" fmla="*/ 13517 w 418397"/>
                <a:gd name="GluePoint5Y" fmla="*/ 279683 h 283223"/>
                <a:gd name="GluePoint6X" fmla="*/ 4828 w 418397"/>
                <a:gd name="GluePoint6Y" fmla="*/ 270993 h 283223"/>
                <a:gd name="GluePoint7X" fmla="*/ 4828 w 418397"/>
                <a:gd name="GluePoint7Y" fmla="*/ 48277 h 283223"/>
                <a:gd name="GluePoint8X" fmla="*/ 35725 w 418397"/>
                <a:gd name="GluePoint8Y" fmla="*/ 48277 h 283223"/>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Lst>
              <a:rect l="textAreaLeft" t="textAreaTop" r="textAreaRight" b="textAreaBottom"/>
              <a:pathLst>
                <a:path w="418397" h="283223">
                  <a:moveTo>
                    <a:pt x="5150" y="5150"/>
                  </a:moveTo>
                  <a:lnTo>
                    <a:pt x="415823" y="4828"/>
                  </a:lnTo>
                  <a:lnTo>
                    <a:pt x="415823" y="270671"/>
                  </a:lnTo>
                  <a:cubicBezTo>
                    <a:pt x="415823" y="275499"/>
                    <a:pt x="411961" y="279361"/>
                    <a:pt x="407133" y="279361"/>
                  </a:cubicBezTo>
                  <a:lnTo>
                    <a:pt x="13517" y="279683"/>
                  </a:lnTo>
                  <a:cubicBezTo>
                    <a:pt x="8690" y="279683"/>
                    <a:pt x="4828" y="275821"/>
                    <a:pt x="4828" y="270993"/>
                  </a:cubicBezTo>
                  <a:lnTo>
                    <a:pt x="4828" y="48277"/>
                  </a:lnTo>
                  <a:lnTo>
                    <a:pt x="35725" y="48277"/>
                  </a:lnTo>
                </a:path>
              </a:pathLst>
            </a:custGeom>
            <a:noFill/>
            <a:ln w="12700">
              <a:solidFill>
                <a:srgbClr val="FFFFFF"/>
              </a:solidFill>
              <a:round/>
            </a:ln>
          </p:spPr>
          <p:style>
            <a:lnRef idx="0">
              <a:scrgbClr r="0" g="0" b="0"/>
            </a:lnRef>
            <a:fillRef idx="0">
              <a:scrgbClr r="0" g="0" b="0"/>
            </a:fillRef>
            <a:effectRef idx="0">
              <a:scrgbClr r="0" g="0" b="0"/>
            </a:effectRef>
            <a:fontRef idx="minor"/>
          </p:style>
          <p:txBody>
            <a:bodyPr lIns="90000" tIns="45000" rIns="90000" bIns="4500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151" name="Freeform: Shape 814"/>
            <p:cNvSpPr/>
            <p:nvPr/>
          </p:nvSpPr>
          <p:spPr>
            <a:xfrm>
              <a:off x="10051560" y="3051360"/>
              <a:ext cx="35640" cy="35640"/>
            </a:xfrm>
            <a:custGeom>
              <a:avLst/>
              <a:gdLst>
                <a:gd name="textAreaLeft" fmla="*/ 0 w 35640"/>
                <a:gd name="textAreaRight" fmla="*/ 36000 w 35640"/>
                <a:gd name="textAreaTop" fmla="*/ 0 h 35640"/>
                <a:gd name="textAreaBottom" fmla="*/ 36000 h 35640"/>
                <a:gd name="GluePoint1X" fmla="*/ 4828 w 57932"/>
                <a:gd name="GluePoint1Y" fmla="*/ 4828 h 57932"/>
                <a:gd name="GluePoint2X" fmla="*/ 54070 w 57932"/>
                <a:gd name="GluePoint2Y" fmla="*/ 54070 h 57932"/>
              </a:gdLst>
              <a:ahLst/>
              <a:cxnLst>
                <a:cxn ang="0">
                  <a:pos x="GluePoint1X" y="GluePoint1Y"/>
                </a:cxn>
                <a:cxn ang="0">
                  <a:pos x="GluePoint2X" y="GluePoint2Y"/>
                </a:cxn>
              </a:cxnLst>
              <a:rect l="textAreaLeft" t="textAreaTop" r="textAreaRight" b="textAreaBottom"/>
              <a:pathLst>
                <a:path w="57932" h="57932">
                  <a:moveTo>
                    <a:pt x="4828" y="4828"/>
                  </a:moveTo>
                  <a:lnTo>
                    <a:pt x="54070" y="54070"/>
                  </a:lnTo>
                </a:path>
              </a:pathLst>
            </a:custGeom>
            <a:noFill/>
            <a:ln w="12700">
              <a:solidFill>
                <a:srgbClr val="FDC500"/>
              </a:solidFill>
              <a:round/>
            </a:ln>
          </p:spPr>
          <p:style>
            <a:lnRef idx="0">
              <a:scrgbClr r="0" g="0" b="0"/>
            </a:lnRef>
            <a:fillRef idx="0">
              <a:scrgbClr r="0" g="0" b="0"/>
            </a:fillRef>
            <a:effectRef idx="0">
              <a:scrgbClr r="0" g="0" b="0"/>
            </a:effectRef>
            <a:fontRef idx="minor"/>
          </p:style>
          <p:txBody>
            <a:bodyPr lIns="90000" tIns="-9000" rIns="90000" bIns="-900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152" name="Freeform: Shape 815"/>
            <p:cNvSpPr/>
            <p:nvPr/>
          </p:nvSpPr>
          <p:spPr>
            <a:xfrm>
              <a:off x="10051560" y="3051360"/>
              <a:ext cx="35640" cy="35640"/>
            </a:xfrm>
            <a:custGeom>
              <a:avLst/>
              <a:gdLst>
                <a:gd name="textAreaLeft" fmla="*/ 0 w 35640"/>
                <a:gd name="textAreaRight" fmla="*/ 36000 w 35640"/>
                <a:gd name="textAreaTop" fmla="*/ 0 h 35640"/>
                <a:gd name="textAreaBottom" fmla="*/ 36000 h 35640"/>
                <a:gd name="GluePoint1X" fmla="*/ 54070 w 57932"/>
                <a:gd name="GluePoint1Y" fmla="*/ 4828 h 57932"/>
                <a:gd name="GluePoint2X" fmla="*/ 4828 w 57932"/>
                <a:gd name="GluePoint2Y" fmla="*/ 54392 h 57932"/>
              </a:gdLst>
              <a:ahLst/>
              <a:cxnLst>
                <a:cxn ang="0">
                  <a:pos x="GluePoint1X" y="GluePoint1Y"/>
                </a:cxn>
                <a:cxn ang="0">
                  <a:pos x="GluePoint2X" y="GluePoint2Y"/>
                </a:cxn>
              </a:cxnLst>
              <a:rect l="textAreaLeft" t="textAreaTop" r="textAreaRight" b="textAreaBottom"/>
              <a:pathLst>
                <a:path w="57932" h="57932">
                  <a:moveTo>
                    <a:pt x="54070" y="4828"/>
                  </a:moveTo>
                  <a:lnTo>
                    <a:pt x="4828" y="54392"/>
                  </a:lnTo>
                </a:path>
              </a:pathLst>
            </a:custGeom>
            <a:noFill/>
            <a:ln w="12700">
              <a:solidFill>
                <a:srgbClr val="FDC500"/>
              </a:solidFill>
              <a:round/>
            </a:ln>
          </p:spPr>
          <p:style>
            <a:lnRef idx="0">
              <a:scrgbClr r="0" g="0" b="0"/>
            </a:lnRef>
            <a:fillRef idx="0">
              <a:scrgbClr r="0" g="0" b="0"/>
            </a:fillRef>
            <a:effectRef idx="0">
              <a:scrgbClr r="0" g="0" b="0"/>
            </a:effectRef>
            <a:fontRef idx="minor"/>
          </p:style>
          <p:txBody>
            <a:bodyPr lIns="90000" tIns="-9000" rIns="90000" bIns="-900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grpSp>
      <p:graphicFrame>
        <p:nvGraphicFramePr>
          <p:cNvPr id="1153" name="Table 104"/>
          <p:cNvGraphicFramePr/>
          <p:nvPr/>
        </p:nvGraphicFramePr>
        <p:xfrm>
          <a:off x="4059720" y="2208240"/>
          <a:ext cx="4561920" cy="2600640"/>
        </p:xfrm>
        <a:graphic>
          <a:graphicData uri="http://schemas.openxmlformats.org/drawingml/2006/table">
            <a:tbl>
              <a:tblPr/>
              <a:tblGrid>
                <a:gridCol w="1140480">
                  <a:extLst>
                    <a:ext uri="{9D8B030D-6E8A-4147-A177-3AD203B41FA5}">
                      <a16:colId xmlns:a16="http://schemas.microsoft.com/office/drawing/2014/main" val="20000"/>
                    </a:ext>
                  </a:extLst>
                </a:gridCol>
                <a:gridCol w="1140480">
                  <a:extLst>
                    <a:ext uri="{9D8B030D-6E8A-4147-A177-3AD203B41FA5}">
                      <a16:colId xmlns:a16="http://schemas.microsoft.com/office/drawing/2014/main" val="20001"/>
                    </a:ext>
                  </a:extLst>
                </a:gridCol>
                <a:gridCol w="1140480">
                  <a:extLst>
                    <a:ext uri="{9D8B030D-6E8A-4147-A177-3AD203B41FA5}">
                      <a16:colId xmlns:a16="http://schemas.microsoft.com/office/drawing/2014/main" val="20002"/>
                    </a:ext>
                  </a:extLst>
                </a:gridCol>
                <a:gridCol w="1140480">
                  <a:extLst>
                    <a:ext uri="{9D8B030D-6E8A-4147-A177-3AD203B41FA5}">
                      <a16:colId xmlns:a16="http://schemas.microsoft.com/office/drawing/2014/main" val="20003"/>
                    </a:ext>
                  </a:extLst>
                </a:gridCol>
              </a:tblGrid>
              <a:tr h="1300320">
                <a:tc>
                  <a:txBody>
                    <a:bodyPr/>
                    <a:lstStyle/>
                    <a:p>
                      <a:endParaRPr lang="en-US" sz="1100" b="0" u="none" strike="noStrike">
                        <a:solidFill>
                          <a:schemeClr val="lt2"/>
                        </a:solidFill>
                        <a:effectLst/>
                        <a:uFillTx/>
                        <a:latin typeface="Amazon Ember"/>
                        <a:ea typeface="Amazon Ember"/>
                      </a:endParaRPr>
                    </a:p>
                  </a:txBody>
                  <a:tcPr marL="91080" marR="91080" anchor="b">
                    <a:lnL w="12240">
                      <a:noFill/>
                      <a:prstDash val="solid"/>
                    </a:lnL>
                    <a:lnR w="12240">
                      <a:noFill/>
                      <a:prstDash val="solid"/>
                    </a:lnR>
                    <a:lnT w="12240">
                      <a:noFill/>
                      <a:prstDash val="solid"/>
                    </a:lnT>
                    <a:lnB w="38160">
                      <a:noFill/>
                      <a:prstDash val="solid"/>
                    </a:lnB>
                    <a:noFill/>
                  </a:tcPr>
                </a:tc>
                <a:tc>
                  <a:txBody>
                    <a:bodyPr/>
                    <a:lstStyle/>
                    <a:p>
                      <a:endParaRPr lang="en-US" sz="1100" b="0" u="none" strike="noStrike">
                        <a:solidFill>
                          <a:schemeClr val="lt2"/>
                        </a:solidFill>
                        <a:effectLst/>
                        <a:uFillTx/>
                        <a:latin typeface="Amazon Ember"/>
                        <a:ea typeface="Amazon Ember"/>
                      </a:endParaRPr>
                    </a:p>
                  </a:txBody>
                  <a:tcPr marL="91080" marR="91080" anchor="b">
                    <a:lnL w="12240">
                      <a:noFill/>
                      <a:prstDash val="solid"/>
                    </a:lnL>
                    <a:lnR w="12240">
                      <a:noFill/>
                      <a:prstDash val="solid"/>
                    </a:lnR>
                    <a:lnT w="12240">
                      <a:noFill/>
                      <a:prstDash val="solid"/>
                    </a:lnT>
                    <a:lnB w="38160">
                      <a:noFill/>
                      <a:prstDash val="solid"/>
                    </a:lnB>
                    <a:noFill/>
                  </a:tcPr>
                </a:tc>
                <a:tc>
                  <a:txBody>
                    <a:bodyPr/>
                    <a:lstStyle/>
                    <a:p>
                      <a:endParaRPr lang="en-US" sz="1100" b="0" u="none" strike="noStrike">
                        <a:solidFill>
                          <a:schemeClr val="lt2"/>
                        </a:solidFill>
                        <a:effectLst/>
                        <a:uFillTx/>
                        <a:latin typeface="Amazon Ember"/>
                        <a:ea typeface="Amazon Ember"/>
                      </a:endParaRPr>
                    </a:p>
                  </a:txBody>
                  <a:tcPr marL="91080" marR="91080" anchor="b">
                    <a:lnL w="12240">
                      <a:noFill/>
                      <a:prstDash val="solid"/>
                    </a:lnL>
                    <a:lnR w="12240">
                      <a:noFill/>
                      <a:prstDash val="solid"/>
                    </a:lnR>
                    <a:lnT w="12240">
                      <a:noFill/>
                      <a:prstDash val="solid"/>
                    </a:lnT>
                    <a:lnB w="38160">
                      <a:noFill/>
                      <a:prstDash val="solid"/>
                    </a:lnB>
                    <a:noFill/>
                  </a:tcPr>
                </a:tc>
                <a:tc>
                  <a:txBody>
                    <a:bodyPr/>
                    <a:lstStyle/>
                    <a:p>
                      <a:pPr algn="ctr" defTabSz="914400">
                        <a:lnSpc>
                          <a:spcPct val="100000"/>
                        </a:lnSpc>
                      </a:pPr>
                      <a:r>
                        <a:rPr lang="en-US" sz="1100" b="0" u="none" strike="noStrike">
                          <a:solidFill>
                            <a:schemeClr val="lt2"/>
                          </a:solidFill>
                          <a:effectLst/>
                          <a:uFillTx/>
                          <a:latin typeface="Amazon Ember"/>
                          <a:ea typeface="Amazon Ember"/>
                        </a:rPr>
                        <a:t>Migration &amp; modernization</a:t>
                      </a:r>
                      <a:br>
                        <a:rPr sz="1100"/>
                      </a:br>
                      <a:r>
                        <a:rPr lang="en-US" sz="1100" b="0" u="none" strike="noStrike">
                          <a:solidFill>
                            <a:schemeClr val="lt2"/>
                          </a:solidFill>
                          <a:effectLst/>
                          <a:uFillTx/>
                          <a:latin typeface="Amazon Ember"/>
                          <a:ea typeface="Amazon Ember"/>
                        </a:rPr>
                        <a:t>experience</a:t>
                      </a:r>
                      <a:endParaRPr lang="en-US" sz="1100" b="0" u="none" strike="noStrike">
                        <a:solidFill>
                          <a:srgbClr val="FFFFFF"/>
                        </a:solidFill>
                        <a:effectLst/>
                        <a:uFillTx/>
                        <a:latin typeface="Arial"/>
                      </a:endParaRPr>
                    </a:p>
                  </a:txBody>
                  <a:tcPr marL="91080" marR="91080" anchor="b">
                    <a:lnL w="12240">
                      <a:noFill/>
                      <a:prstDash val="solid"/>
                    </a:lnL>
                    <a:lnR w="12240">
                      <a:noFill/>
                      <a:prstDash val="solid"/>
                    </a:lnR>
                    <a:lnT w="12240">
                      <a:noFill/>
                      <a:prstDash val="solid"/>
                    </a:lnT>
                    <a:lnB w="38160">
                      <a:noFill/>
                      <a:prstDash val="solid"/>
                    </a:lnB>
                    <a:noFill/>
                  </a:tcPr>
                </a:tc>
                <a:extLst>
                  <a:ext uri="{0D108BD9-81ED-4DB2-BD59-A6C34878D82A}">
                    <a16:rowId xmlns:a16="http://schemas.microsoft.com/office/drawing/2014/main" val="10000"/>
                  </a:ext>
                </a:extLst>
              </a:tr>
              <a:tr h="1300320">
                <a:tc>
                  <a:txBody>
                    <a:bodyPr/>
                    <a:lstStyle/>
                    <a:p>
                      <a:pPr algn="ctr" defTabSz="914400">
                        <a:lnSpc>
                          <a:spcPct val="100000"/>
                        </a:lnSpc>
                        <a:tabLst>
                          <a:tab pos="0" algn="l"/>
                        </a:tabLst>
                      </a:pPr>
                      <a:r>
                        <a:rPr lang="en-US" sz="1100" b="0" u="none" strike="noStrike">
                          <a:solidFill>
                            <a:schemeClr val="lt2"/>
                          </a:solidFill>
                          <a:effectLst/>
                          <a:uFillTx/>
                          <a:latin typeface="Amazon Ember"/>
                          <a:ea typeface="Amazon Ember"/>
                        </a:rPr>
                        <a:t>Skills/center</a:t>
                      </a:r>
                      <a:br>
                        <a:rPr sz="1100"/>
                      </a:br>
                      <a:r>
                        <a:rPr lang="en-US" sz="1100" b="0" u="none" strike="noStrike">
                          <a:solidFill>
                            <a:schemeClr val="lt2"/>
                          </a:solidFill>
                          <a:effectLst/>
                          <a:uFillTx/>
                          <a:latin typeface="Amazon Ember"/>
                          <a:ea typeface="Amazon Ember"/>
                        </a:rPr>
                        <a:t>of excellence</a:t>
                      </a:r>
                      <a:endParaRPr lang="en-US" sz="1100" b="0" u="none" strike="noStrike">
                        <a:solidFill>
                          <a:srgbClr val="FFFFFF"/>
                        </a:solidFill>
                        <a:effectLst/>
                        <a:uFillTx/>
                        <a:latin typeface="Arial"/>
                      </a:endParaRPr>
                    </a:p>
                  </a:txBody>
                  <a:tcPr marL="91080" marR="91080" anchor="b">
                    <a:lnL w="12240">
                      <a:noFill/>
                      <a:prstDash val="solid"/>
                    </a:lnL>
                    <a:lnR w="12240">
                      <a:noFill/>
                      <a:prstDash val="solid"/>
                    </a:lnR>
                    <a:lnT w="38160">
                      <a:noFill/>
                      <a:prstDash val="solid"/>
                    </a:lnT>
                    <a:lnB w="12240">
                      <a:noFill/>
                      <a:prstDash val="solid"/>
                    </a:lnB>
                    <a:noFill/>
                  </a:tcPr>
                </a:tc>
                <a:tc>
                  <a:txBody>
                    <a:bodyPr/>
                    <a:lstStyle/>
                    <a:p>
                      <a:pPr defTabSz="914400">
                        <a:lnSpc>
                          <a:spcPct val="100000"/>
                        </a:lnSpc>
                        <a:tabLst>
                          <a:tab pos="0" algn="l"/>
                        </a:tabLst>
                      </a:pPr>
                      <a:r>
                        <a:rPr lang="en-US" sz="1100" b="0" u="none" strike="noStrike">
                          <a:solidFill>
                            <a:schemeClr val="lt2"/>
                          </a:solidFill>
                          <a:effectLst/>
                          <a:uFillTx/>
                          <a:latin typeface="Amazon Ember"/>
                          <a:ea typeface="Amazon Ember"/>
                        </a:rPr>
                        <a:t>      Landing </a:t>
                      </a:r>
                      <a:endParaRPr lang="en-US" sz="1100" b="0" u="none" strike="noStrike">
                        <a:solidFill>
                          <a:srgbClr val="FFFFFF"/>
                        </a:solidFill>
                        <a:effectLst/>
                        <a:uFillTx/>
                        <a:latin typeface="Arial"/>
                      </a:endParaRPr>
                    </a:p>
                    <a:p>
                      <a:pPr algn="ctr" defTabSz="914400">
                        <a:lnSpc>
                          <a:spcPct val="100000"/>
                        </a:lnSpc>
                        <a:tabLst>
                          <a:tab pos="0" algn="l"/>
                        </a:tabLst>
                      </a:pPr>
                      <a:r>
                        <a:rPr lang="en-US" sz="1100" b="0" u="none" strike="noStrike">
                          <a:solidFill>
                            <a:schemeClr val="lt2"/>
                          </a:solidFill>
                          <a:effectLst/>
                          <a:uFillTx/>
                          <a:latin typeface="Amazon Ember"/>
                          <a:ea typeface="Amazon Ember"/>
                        </a:rPr>
                        <a:t>zone</a:t>
                      </a:r>
                      <a:endParaRPr lang="en-US" sz="1100" b="0" u="none" strike="noStrike">
                        <a:solidFill>
                          <a:srgbClr val="FFFFFF"/>
                        </a:solidFill>
                        <a:effectLst/>
                        <a:uFillTx/>
                        <a:latin typeface="Arial"/>
                      </a:endParaRPr>
                    </a:p>
                  </a:txBody>
                  <a:tcPr marL="91080" marR="91080" anchor="b">
                    <a:lnL w="12240">
                      <a:noFill/>
                      <a:prstDash val="solid"/>
                    </a:lnL>
                    <a:lnR w="12240">
                      <a:noFill/>
                      <a:prstDash val="solid"/>
                    </a:lnR>
                    <a:lnT w="38160">
                      <a:noFill/>
                      <a:prstDash val="solid"/>
                    </a:lnT>
                    <a:lnB w="12240">
                      <a:noFill/>
                      <a:prstDash val="solid"/>
                    </a:lnB>
                    <a:noFill/>
                  </a:tcPr>
                </a:tc>
                <a:tc>
                  <a:txBody>
                    <a:bodyPr/>
                    <a:lstStyle/>
                    <a:p>
                      <a:pPr algn="ctr" defTabSz="914400">
                        <a:lnSpc>
                          <a:spcPct val="100000"/>
                        </a:lnSpc>
                      </a:pPr>
                      <a:r>
                        <a:rPr lang="en-US" sz="1100" b="0" u="none" strike="noStrike">
                          <a:solidFill>
                            <a:schemeClr val="lt2"/>
                          </a:solidFill>
                          <a:effectLst/>
                          <a:uFillTx/>
                          <a:latin typeface="Amazon Ember"/>
                          <a:ea typeface="Amazon Ember"/>
                        </a:rPr>
                        <a:t>Operating model</a:t>
                      </a:r>
                      <a:endParaRPr lang="en-US" sz="1100" b="0" u="none" strike="noStrike">
                        <a:solidFill>
                          <a:srgbClr val="FFFFFF"/>
                        </a:solidFill>
                        <a:effectLst/>
                        <a:uFillTx/>
                        <a:latin typeface="Arial"/>
                      </a:endParaRPr>
                    </a:p>
                  </a:txBody>
                  <a:tcPr marL="91080" marR="91080" anchor="b">
                    <a:lnL w="12240">
                      <a:noFill/>
                      <a:prstDash val="solid"/>
                    </a:lnL>
                    <a:lnR w="12240">
                      <a:noFill/>
                      <a:prstDash val="solid"/>
                    </a:lnR>
                    <a:lnT w="38160">
                      <a:noFill/>
                      <a:prstDash val="solid"/>
                    </a:lnT>
                    <a:lnB w="12240">
                      <a:noFill/>
                      <a:prstDash val="solid"/>
                    </a:lnB>
                    <a:noFill/>
                  </a:tcPr>
                </a:tc>
                <a:tc>
                  <a:txBody>
                    <a:bodyPr/>
                    <a:lstStyle/>
                    <a:p>
                      <a:pPr algn="ctr" defTabSz="914400">
                        <a:lnSpc>
                          <a:spcPct val="100000"/>
                        </a:lnSpc>
                      </a:pPr>
                      <a:r>
                        <a:rPr lang="en-US" sz="1100" b="0" u="none" strike="noStrike">
                          <a:solidFill>
                            <a:schemeClr val="lt2"/>
                          </a:solidFill>
                          <a:effectLst/>
                          <a:uFillTx/>
                          <a:latin typeface="Amazon Ember"/>
                          <a:ea typeface="Amazon Ember"/>
                        </a:rPr>
                        <a:t>Security &amp; compliance</a:t>
                      </a:r>
                      <a:endParaRPr lang="en-US" sz="1100" b="0" u="none" strike="noStrike">
                        <a:solidFill>
                          <a:srgbClr val="FFFFFF"/>
                        </a:solidFill>
                        <a:effectLst/>
                        <a:uFillTx/>
                        <a:latin typeface="Arial"/>
                      </a:endParaRPr>
                    </a:p>
                  </a:txBody>
                  <a:tcPr marL="91080" marR="91080" anchor="b">
                    <a:lnL w="12240">
                      <a:noFill/>
                      <a:prstDash val="solid"/>
                    </a:lnL>
                    <a:lnR w="12240">
                      <a:noFill/>
                      <a:prstDash val="solid"/>
                    </a:lnR>
                    <a:lnT w="38160">
                      <a:noFill/>
                      <a:prstDash val="solid"/>
                    </a:lnT>
                    <a:lnB w="12240">
                      <a:noFill/>
                      <a:prstDash val="solid"/>
                    </a:lnB>
                    <a:noFill/>
                  </a:tcPr>
                </a:tc>
                <a:extLst>
                  <a:ext uri="{0D108BD9-81ED-4DB2-BD59-A6C34878D82A}">
                    <a16:rowId xmlns:a16="http://schemas.microsoft.com/office/drawing/2014/main" val="10001"/>
                  </a:ext>
                </a:extLst>
              </a:tr>
            </a:tbl>
          </a:graphicData>
        </a:graphic>
      </p:graphicFrame>
      <p:grpSp>
        <p:nvGrpSpPr>
          <p:cNvPr id="1154" name="Group 105"/>
          <p:cNvGrpSpPr/>
          <p:nvPr/>
        </p:nvGrpSpPr>
        <p:grpSpPr>
          <a:xfrm>
            <a:off x="4336200" y="3716640"/>
            <a:ext cx="548640" cy="548640"/>
            <a:chOff x="4336200" y="3716640"/>
            <a:chExt cx="548640" cy="548640"/>
          </a:xfrm>
        </p:grpSpPr>
        <p:grpSp>
          <p:nvGrpSpPr>
            <p:cNvPr id="1155" name="Graphic 194"/>
            <p:cNvGrpSpPr/>
            <p:nvPr/>
          </p:nvGrpSpPr>
          <p:grpSpPr>
            <a:xfrm>
              <a:off x="4501440" y="3901680"/>
              <a:ext cx="217800" cy="237240"/>
              <a:chOff x="4501440" y="3901680"/>
              <a:chExt cx="217800" cy="237240"/>
            </a:xfrm>
          </p:grpSpPr>
          <p:sp>
            <p:nvSpPr>
              <p:cNvPr id="1156" name="Freeform: Shape 903"/>
              <p:cNvSpPr/>
              <p:nvPr/>
            </p:nvSpPr>
            <p:spPr>
              <a:xfrm>
                <a:off x="4546800" y="3901680"/>
                <a:ext cx="127800" cy="127800"/>
              </a:xfrm>
              <a:custGeom>
                <a:avLst/>
                <a:gdLst>
                  <a:gd name="textAreaLeft" fmla="*/ 0 w 127800"/>
                  <a:gd name="textAreaRight" fmla="*/ 128160 w 127800"/>
                  <a:gd name="textAreaTop" fmla="*/ 0 h 127800"/>
                  <a:gd name="textAreaBottom" fmla="*/ 128160 h 127800"/>
                  <a:gd name="GluePoint1X" fmla="*/ 4828 w 128737"/>
                  <a:gd name="GluePoint1Y" fmla="*/ 64369 h 128737"/>
                  <a:gd name="GluePoint2X" fmla="*/ 64369 w 128737"/>
                  <a:gd name="GluePoint2Y" fmla="*/ 4828 h 128737"/>
                  <a:gd name="GluePoint3X" fmla="*/ 123910 w 128737"/>
                  <a:gd name="GluePoint3Y" fmla="*/ 64369 h 128737"/>
                  <a:gd name="GluePoint4X" fmla="*/ 64369 w 128737"/>
                  <a:gd name="GluePoint4Y" fmla="*/ 123910 h 128737"/>
                  <a:gd name="GluePoint5X" fmla="*/ 4828 w 128737"/>
                  <a:gd name="GluePoint5Y" fmla="*/ 64369 h 128737"/>
                </a:gdLst>
                <a:ahLst/>
                <a:cxnLst>
                  <a:cxn ang="0">
                    <a:pos x="GluePoint1X" y="GluePoint1Y"/>
                  </a:cxn>
                  <a:cxn ang="0">
                    <a:pos x="GluePoint2X" y="GluePoint2Y"/>
                  </a:cxn>
                  <a:cxn ang="0">
                    <a:pos x="GluePoint3X" y="GluePoint3Y"/>
                  </a:cxn>
                  <a:cxn ang="0">
                    <a:pos x="GluePoint4X" y="GluePoint4Y"/>
                  </a:cxn>
                  <a:cxn ang="0">
                    <a:pos x="GluePoint5X" y="GluePoint5Y"/>
                  </a:cxn>
                </a:cxnLst>
                <a:rect l="textAreaLeft" t="textAreaTop" r="textAreaRight" b="textAreaBottom"/>
                <a:pathLst>
                  <a:path w="128737" h="128737">
                    <a:moveTo>
                      <a:pt x="4828" y="64369"/>
                    </a:moveTo>
                    <a:cubicBezTo>
                      <a:pt x="4828" y="31541"/>
                      <a:pt x="31541" y="4828"/>
                      <a:pt x="64369" y="4828"/>
                    </a:cubicBezTo>
                    <a:cubicBezTo>
                      <a:pt x="97197" y="4828"/>
                      <a:pt x="123910" y="31541"/>
                      <a:pt x="123910" y="64369"/>
                    </a:cubicBezTo>
                    <a:cubicBezTo>
                      <a:pt x="123910" y="97197"/>
                      <a:pt x="97197" y="123910"/>
                      <a:pt x="64369" y="123910"/>
                    </a:cubicBezTo>
                    <a:cubicBezTo>
                      <a:pt x="31541" y="124232"/>
                      <a:pt x="4828" y="97519"/>
                      <a:pt x="4828" y="64369"/>
                    </a:cubicBezTo>
                  </a:path>
                </a:pathLst>
              </a:custGeom>
              <a:noFill/>
              <a:ln w="15875">
                <a:solidFill>
                  <a:srgbClr val="A166FF"/>
                </a:solidFill>
                <a:round/>
              </a:ln>
            </p:spPr>
            <p:style>
              <a:lnRef idx="0">
                <a:scrgbClr r="0" g="0" b="0"/>
              </a:lnRef>
              <a:fillRef idx="0">
                <a:scrgbClr r="0" g="0" b="0"/>
              </a:fillRef>
              <a:effectRef idx="0">
                <a:scrgbClr r="0" g="0" b="0"/>
              </a:effectRef>
              <a:fontRef idx="minor"/>
            </p:style>
            <p:txBody>
              <a:bodyPr lIns="90000" tIns="45000" rIns="90000" bIns="4500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157" name="Freeform: Shape 904"/>
              <p:cNvSpPr/>
              <p:nvPr/>
            </p:nvSpPr>
            <p:spPr>
              <a:xfrm>
                <a:off x="4501440" y="4023720"/>
                <a:ext cx="217800" cy="115200"/>
              </a:xfrm>
              <a:custGeom>
                <a:avLst/>
                <a:gdLst>
                  <a:gd name="textAreaLeft" fmla="*/ 0 w 217800"/>
                  <a:gd name="textAreaRight" fmla="*/ 218160 w 217800"/>
                  <a:gd name="textAreaTop" fmla="*/ 0 h 115200"/>
                  <a:gd name="textAreaBottom" fmla="*/ 115560 h 115200"/>
                  <a:gd name="GluePoint1X" fmla="*/ 4828 w 218854"/>
                  <a:gd name="GluePoint1Y" fmla="*/ 113611 h 115864"/>
                  <a:gd name="GluePoint2X" fmla="*/ 214348 w 218854"/>
                  <a:gd name="GluePoint2Y" fmla="*/ 113611 h 115864"/>
                  <a:gd name="GluePoint3X" fmla="*/ 163175 w 218854"/>
                  <a:gd name="GluePoint3Y" fmla="*/ 20276 h 115864"/>
                  <a:gd name="GluePoint4X" fmla="*/ 109427 w 218854"/>
                  <a:gd name="GluePoint4Y" fmla="*/ 4828 h 115864"/>
                  <a:gd name="GluePoint5X" fmla="*/ 4828 w 218854"/>
                  <a:gd name="GluePoint5Y" fmla="*/ 113611 h 115864"/>
                </a:gdLst>
                <a:ahLst/>
                <a:cxnLst>
                  <a:cxn ang="0">
                    <a:pos x="GluePoint1X" y="GluePoint1Y"/>
                  </a:cxn>
                  <a:cxn ang="0">
                    <a:pos x="GluePoint2X" y="GluePoint2Y"/>
                  </a:cxn>
                  <a:cxn ang="0">
                    <a:pos x="GluePoint3X" y="GluePoint3Y"/>
                  </a:cxn>
                  <a:cxn ang="0">
                    <a:pos x="GluePoint4X" y="GluePoint4Y"/>
                  </a:cxn>
                  <a:cxn ang="0">
                    <a:pos x="GluePoint5X" y="GluePoint5Y"/>
                  </a:cxn>
                </a:cxnLst>
                <a:rect l="textAreaLeft" t="textAreaTop" r="textAreaRight" b="textAreaBottom"/>
                <a:pathLst>
                  <a:path w="218854" h="115864">
                    <a:moveTo>
                      <a:pt x="4828" y="113611"/>
                    </a:moveTo>
                    <a:lnTo>
                      <a:pt x="214348" y="113611"/>
                    </a:lnTo>
                    <a:cubicBezTo>
                      <a:pt x="214348" y="74024"/>
                      <a:pt x="193750" y="39265"/>
                      <a:pt x="163175" y="20276"/>
                    </a:cubicBezTo>
                    <a:cubicBezTo>
                      <a:pt x="147405" y="10621"/>
                      <a:pt x="129060" y="4828"/>
                      <a:pt x="109427" y="4828"/>
                    </a:cubicBezTo>
                    <a:cubicBezTo>
                      <a:pt x="51817" y="4828"/>
                      <a:pt x="4828" y="53748"/>
                      <a:pt x="4828" y="113611"/>
                    </a:cubicBezTo>
                    <a:close/>
                  </a:path>
                </a:pathLst>
              </a:custGeom>
              <a:noFill/>
              <a:ln w="15875">
                <a:solidFill>
                  <a:srgbClr val="A166FF"/>
                </a:solidFill>
                <a:round/>
              </a:ln>
            </p:spPr>
            <p:style>
              <a:lnRef idx="0">
                <a:scrgbClr r="0" g="0" b="0"/>
              </a:lnRef>
              <a:fillRef idx="0">
                <a:scrgbClr r="0" g="0" b="0"/>
              </a:fillRef>
              <a:effectRef idx="0">
                <a:scrgbClr r="0" g="0" b="0"/>
              </a:effectRef>
              <a:fontRef idx="minor"/>
            </p:style>
            <p:txBody>
              <a:bodyPr lIns="90000" tIns="45000" rIns="90000" bIns="4500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grpSp>
        <p:sp>
          <p:nvSpPr>
            <p:cNvPr id="1158" name="Freeform: Shape 902"/>
            <p:cNvSpPr/>
            <p:nvPr/>
          </p:nvSpPr>
          <p:spPr>
            <a:xfrm>
              <a:off x="4336200" y="3716640"/>
              <a:ext cx="548640" cy="548640"/>
            </a:xfrm>
            <a:custGeom>
              <a:avLst/>
              <a:gdLst>
                <a:gd name="textAreaLeft" fmla="*/ 0 w 548640"/>
                <a:gd name="textAreaRight" fmla="*/ 549000 w 548640"/>
                <a:gd name="textAreaTop" fmla="*/ 0 h 548640"/>
                <a:gd name="textAreaBottom" fmla="*/ 549000 h 548640"/>
                <a:gd name="GluePoint1X" fmla="*/ 280040 w 560418"/>
                <a:gd name="GluePoint1Y" fmla="*/ 129268 h 560417"/>
                <a:gd name="GluePoint2X" fmla="*/ 129269 w 560418"/>
                <a:gd name="GluePoint2Y" fmla="*/ 280039 h 560417"/>
                <a:gd name="GluePoint3X" fmla="*/ 280040 w 560418"/>
                <a:gd name="GluePoint3Y" fmla="*/ 430811 h 560417"/>
                <a:gd name="GluePoint4X" fmla="*/ 430812 w 560418"/>
                <a:gd name="GluePoint4Y" fmla="*/ 280039 h 560417"/>
                <a:gd name="GluePoint5X" fmla="*/ 280040 w 560418"/>
                <a:gd name="GluePoint5Y" fmla="*/ 129268 h 560417"/>
                <a:gd name="GluePoint6X" fmla="*/ 271505 w 560418"/>
                <a:gd name="GluePoint6Y" fmla="*/ 0 h 560417"/>
                <a:gd name="GluePoint7X" fmla="*/ 288910 w 560418"/>
                <a:gd name="GluePoint7Y" fmla="*/ 1161 h 560417"/>
                <a:gd name="GluePoint8X" fmla="*/ 306315 w 560418"/>
                <a:gd name="GluePoint8Y" fmla="*/ 2318 h 560417"/>
                <a:gd name="GluePoint9X" fmla="*/ 323717 w 560418"/>
                <a:gd name="GluePoint9Y" fmla="*/ 3479 h 560417"/>
                <a:gd name="GluePoint10X" fmla="*/ 338801 w 560418"/>
                <a:gd name="GluePoint10Y" fmla="*/ 89341 h 560417"/>
                <a:gd name="GluePoint11X" fmla="*/ 394496 w 560418"/>
                <a:gd name="GluePoint11Y" fmla="*/ 117187 h 560417"/>
                <a:gd name="GluePoint12X" fmla="*/ 472233 w 560418"/>
                <a:gd name="GluePoint12Y" fmla="*/ 77737 h 560417"/>
                <a:gd name="GluePoint13X" fmla="*/ 483838 w 560418"/>
                <a:gd name="GluePoint13Y" fmla="*/ 90502 h 560417"/>
                <a:gd name="GluePoint14X" fmla="*/ 495439 w 560418"/>
                <a:gd name="GluePoint14Y" fmla="*/ 103264 h 560417"/>
                <a:gd name="GluePoint15X" fmla="*/ 507044 w 560418"/>
                <a:gd name="GluePoint15Y" fmla="*/ 116026 h 560417"/>
                <a:gd name="GluePoint16X" fmla="*/ 457149 w 560418"/>
                <a:gd name="GluePoint16Y" fmla="*/ 187963 h 560417"/>
                <a:gd name="GluePoint17X" fmla="*/ 476877 w 560418"/>
                <a:gd name="GluePoint17Y" fmla="*/ 245980 h 560417"/>
                <a:gd name="GluePoint18X" fmla="*/ 560418 w 560418"/>
                <a:gd name="GluePoint18Y" fmla="*/ 272665 h 560417"/>
                <a:gd name="GluePoint19X" fmla="*/ 559257 w 560418"/>
                <a:gd name="GluePoint19Y" fmla="*/ 290070 h 560417"/>
                <a:gd name="GluePoint20X" fmla="*/ 558096 w 560418"/>
                <a:gd name="GluePoint20Y" fmla="*/ 307472 h 560417"/>
                <a:gd name="GluePoint21X" fmla="*/ 556935 w 560418"/>
                <a:gd name="GluePoint21Y" fmla="*/ 324877 h 560417"/>
                <a:gd name="GluePoint22X" fmla="*/ 471076 w 560418"/>
                <a:gd name="GluePoint22Y" fmla="*/ 339961 h 560417"/>
                <a:gd name="GluePoint23X" fmla="*/ 443227 w 560418"/>
                <a:gd name="GluePoint23Y" fmla="*/ 394496 h 560417"/>
                <a:gd name="GluePoint24X" fmla="*/ 482677 w 560418"/>
                <a:gd name="GluePoint24Y" fmla="*/ 472232 h 560417"/>
                <a:gd name="GluePoint25X" fmla="*/ 469915 w 560418"/>
                <a:gd name="GluePoint25Y" fmla="*/ 483837 h 560417"/>
                <a:gd name="GluePoint26X" fmla="*/ 457149 w 560418"/>
                <a:gd name="GluePoint26Y" fmla="*/ 495439 h 560417"/>
                <a:gd name="GluePoint27X" fmla="*/ 444387 w 560418"/>
                <a:gd name="GluePoint27Y" fmla="*/ 507043 h 560417"/>
                <a:gd name="GluePoint28X" fmla="*/ 372451 w 560418"/>
                <a:gd name="GluePoint28Y" fmla="*/ 457149 h 560417"/>
                <a:gd name="GluePoint29X" fmla="*/ 314438 w 560418"/>
                <a:gd name="GluePoint29Y" fmla="*/ 476876 h 560417"/>
                <a:gd name="GluePoint30X" fmla="*/ 287749 w 560418"/>
                <a:gd name="GluePoint30Y" fmla="*/ 560417 h 560417"/>
                <a:gd name="GluePoint31X" fmla="*/ 270344 w 560418"/>
                <a:gd name="GluePoint31Y" fmla="*/ 559256 h 560417"/>
                <a:gd name="GluePoint32X" fmla="*/ 252942 w 560418"/>
                <a:gd name="GluePoint32Y" fmla="*/ 558095 h 560417"/>
                <a:gd name="GluePoint33X" fmla="*/ 235536 w 560418"/>
                <a:gd name="GluePoint33Y" fmla="*/ 556934 h 560417"/>
                <a:gd name="GluePoint34X" fmla="*/ 220453 w 560418"/>
                <a:gd name="GluePoint34Y" fmla="*/ 471075 h 560417"/>
                <a:gd name="GluePoint35X" fmla="*/ 164761 w 560418"/>
                <a:gd name="GluePoint35Y" fmla="*/ 443226 h 560417"/>
                <a:gd name="GluePoint36X" fmla="*/ 87020 w 560418"/>
                <a:gd name="GluePoint36Y" fmla="*/ 482676 h 560417"/>
                <a:gd name="GluePoint37X" fmla="*/ 75419 w 560418"/>
                <a:gd name="GluePoint37Y" fmla="*/ 469914 h 560417"/>
                <a:gd name="GluePoint38X" fmla="*/ 63814 w 560418"/>
                <a:gd name="GluePoint38Y" fmla="*/ 457149 h 560417"/>
                <a:gd name="GluePoint39X" fmla="*/ 52213 w 560418"/>
                <a:gd name="GluePoint39Y" fmla="*/ 444387 h 560417"/>
                <a:gd name="GluePoint40X" fmla="*/ 102104 w 560418"/>
                <a:gd name="GluePoint40Y" fmla="*/ 372450 h 560417"/>
                <a:gd name="GluePoint41X" fmla="*/ 82381 w 560418"/>
                <a:gd name="GluePoint41Y" fmla="*/ 313276 h 560417"/>
                <a:gd name="GluePoint42X" fmla="*/ 0 w 560418"/>
                <a:gd name="GluePoint42Y" fmla="*/ 286588 h 560417"/>
                <a:gd name="GluePoint43X" fmla="*/ 1161 w 560418"/>
                <a:gd name="GluePoint43Y" fmla="*/ 269186 h 560417"/>
                <a:gd name="GluePoint44X" fmla="*/ 2319 w 560418"/>
                <a:gd name="GluePoint44Y" fmla="*/ 251780 h 560417"/>
                <a:gd name="GluePoint45X" fmla="*/ 3479 w 560418"/>
                <a:gd name="GluePoint45Y" fmla="*/ 234375 h 560417"/>
                <a:gd name="GluePoint46X" fmla="*/ 88181 w 560418"/>
                <a:gd name="GluePoint46Y" fmla="*/ 219291 h 560417"/>
                <a:gd name="GluePoint47X" fmla="*/ 116027 w 560418"/>
                <a:gd name="GluePoint47Y" fmla="*/ 163599 h 560417"/>
                <a:gd name="GluePoint48X" fmla="*/ 76576 w 560418"/>
                <a:gd name="GluePoint48Y" fmla="*/ 87020 h 560417"/>
                <a:gd name="GluePoint49X" fmla="*/ 89342 w 560418"/>
                <a:gd name="GluePoint49Y" fmla="*/ 75418 h 560417"/>
                <a:gd name="GluePoint50X" fmla="*/ 102104 w 560418"/>
                <a:gd name="GluePoint50Y" fmla="*/ 63814 h 560417"/>
                <a:gd name="GluePoint51X" fmla="*/ 114866 w 560418"/>
                <a:gd name="GluePoint51Y" fmla="*/ 52212 h 560417"/>
                <a:gd name="GluePoint52X" fmla="*/ 185645 w 560418"/>
                <a:gd name="GluePoint52Y" fmla="*/ 102103 h 560417"/>
                <a:gd name="GluePoint53X" fmla="*/ 244820 w 560418"/>
                <a:gd name="GluePoint53Y" fmla="*/ 82380 h 560417"/>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 ang="0">
                  <a:pos x="GluePoint9X" y="GluePoint9Y"/>
                </a:cxn>
                <a:cxn ang="0">
                  <a:pos x="GluePoint10X" y="GluePoint10Y"/>
                </a:cxn>
                <a:cxn ang="0">
                  <a:pos x="GluePoint11X" y="GluePoint11Y"/>
                </a:cxn>
                <a:cxn ang="0">
                  <a:pos x="GluePoint12X" y="GluePoint12Y"/>
                </a:cxn>
                <a:cxn ang="0">
                  <a:pos x="GluePoint13X" y="GluePoint13Y"/>
                </a:cxn>
                <a:cxn ang="0">
                  <a:pos x="GluePoint14X" y="GluePoint14Y"/>
                </a:cxn>
                <a:cxn ang="0">
                  <a:pos x="GluePoint15X" y="GluePoint15Y"/>
                </a:cxn>
                <a:cxn ang="0">
                  <a:pos x="GluePoint16X" y="GluePoint16Y"/>
                </a:cxn>
                <a:cxn ang="0">
                  <a:pos x="GluePoint17X" y="GluePoint17Y"/>
                </a:cxn>
                <a:cxn ang="0">
                  <a:pos x="GluePoint18X" y="GluePoint18Y"/>
                </a:cxn>
                <a:cxn ang="0">
                  <a:pos x="GluePoint19X" y="GluePoint19Y"/>
                </a:cxn>
                <a:cxn ang="0">
                  <a:pos x="GluePoint20X" y="GluePoint20Y"/>
                </a:cxn>
                <a:cxn ang="0">
                  <a:pos x="GluePoint21X" y="GluePoint21Y"/>
                </a:cxn>
                <a:cxn ang="0">
                  <a:pos x="GluePoint22X" y="GluePoint22Y"/>
                </a:cxn>
                <a:cxn ang="0">
                  <a:pos x="GluePoint23X" y="GluePoint23Y"/>
                </a:cxn>
                <a:cxn ang="0">
                  <a:pos x="GluePoint24X" y="GluePoint24Y"/>
                </a:cxn>
                <a:cxn ang="0">
                  <a:pos x="GluePoint25X" y="GluePoint25Y"/>
                </a:cxn>
                <a:cxn ang="0">
                  <a:pos x="GluePoint26X" y="GluePoint26Y"/>
                </a:cxn>
                <a:cxn ang="0">
                  <a:pos x="GluePoint27X" y="GluePoint27Y"/>
                </a:cxn>
                <a:cxn ang="0">
                  <a:pos x="GluePoint28X" y="GluePoint28Y"/>
                </a:cxn>
                <a:cxn ang="0">
                  <a:pos x="GluePoint29X" y="GluePoint29Y"/>
                </a:cxn>
                <a:cxn ang="0">
                  <a:pos x="GluePoint30X" y="GluePoint30Y"/>
                </a:cxn>
                <a:cxn ang="0">
                  <a:pos x="GluePoint31X" y="GluePoint31Y"/>
                </a:cxn>
                <a:cxn ang="0">
                  <a:pos x="GluePoint32X" y="GluePoint32Y"/>
                </a:cxn>
                <a:cxn ang="0">
                  <a:pos x="GluePoint33X" y="GluePoint33Y"/>
                </a:cxn>
                <a:cxn ang="0">
                  <a:pos x="GluePoint34X" y="GluePoint34Y"/>
                </a:cxn>
                <a:cxn ang="0">
                  <a:pos x="GluePoint35X" y="GluePoint35Y"/>
                </a:cxn>
                <a:cxn ang="0">
                  <a:pos x="GluePoint36X" y="GluePoint36Y"/>
                </a:cxn>
                <a:cxn ang="0">
                  <a:pos x="GluePoint37X" y="GluePoint37Y"/>
                </a:cxn>
                <a:cxn ang="0">
                  <a:pos x="GluePoint38X" y="GluePoint38Y"/>
                </a:cxn>
                <a:cxn ang="0">
                  <a:pos x="GluePoint39X" y="GluePoint39Y"/>
                </a:cxn>
                <a:cxn ang="0">
                  <a:pos x="GluePoint40X" y="GluePoint40Y"/>
                </a:cxn>
                <a:cxn ang="0">
                  <a:pos x="GluePoint41X" y="GluePoint41Y"/>
                </a:cxn>
                <a:cxn ang="0">
                  <a:pos x="GluePoint42X" y="GluePoint42Y"/>
                </a:cxn>
                <a:cxn ang="0">
                  <a:pos x="GluePoint43X" y="GluePoint43Y"/>
                </a:cxn>
                <a:cxn ang="0">
                  <a:pos x="GluePoint44X" y="GluePoint44Y"/>
                </a:cxn>
                <a:cxn ang="0">
                  <a:pos x="GluePoint45X" y="GluePoint45Y"/>
                </a:cxn>
                <a:cxn ang="0">
                  <a:pos x="GluePoint46X" y="GluePoint46Y"/>
                </a:cxn>
                <a:cxn ang="0">
                  <a:pos x="GluePoint47X" y="GluePoint47Y"/>
                </a:cxn>
                <a:cxn ang="0">
                  <a:pos x="GluePoint48X" y="GluePoint48Y"/>
                </a:cxn>
                <a:cxn ang="0">
                  <a:pos x="GluePoint49X" y="GluePoint49Y"/>
                </a:cxn>
                <a:cxn ang="0">
                  <a:pos x="GluePoint50X" y="GluePoint50Y"/>
                </a:cxn>
                <a:cxn ang="0">
                  <a:pos x="GluePoint51X" y="GluePoint51Y"/>
                </a:cxn>
                <a:cxn ang="0">
                  <a:pos x="GluePoint52X" y="GluePoint52Y"/>
                </a:cxn>
                <a:cxn ang="0">
                  <a:pos x="GluePoint53X" y="GluePoint53Y"/>
                </a:cxn>
              </a:cxnLst>
              <a:rect l="textAreaLeft" t="textAreaTop" r="textAreaRight" b="textAreaBottom"/>
              <a:pathLst>
                <a:path w="560418" h="560417">
                  <a:moveTo>
                    <a:pt x="280040" y="129268"/>
                  </a:moveTo>
                  <a:cubicBezTo>
                    <a:pt x="196771" y="129268"/>
                    <a:pt x="129269" y="196770"/>
                    <a:pt x="129269" y="280039"/>
                  </a:cubicBezTo>
                  <a:cubicBezTo>
                    <a:pt x="129269" y="363309"/>
                    <a:pt x="196771" y="430811"/>
                    <a:pt x="280040" y="430811"/>
                  </a:cubicBezTo>
                  <a:cubicBezTo>
                    <a:pt x="363309" y="430811"/>
                    <a:pt x="430812" y="363309"/>
                    <a:pt x="430812" y="280039"/>
                  </a:cubicBezTo>
                  <a:cubicBezTo>
                    <a:pt x="430812" y="196770"/>
                    <a:pt x="363309" y="129268"/>
                    <a:pt x="280040" y="129268"/>
                  </a:cubicBezTo>
                  <a:close/>
                  <a:moveTo>
                    <a:pt x="271505" y="0"/>
                  </a:moveTo>
                  <a:lnTo>
                    <a:pt x="288910" y="1161"/>
                  </a:lnTo>
                  <a:lnTo>
                    <a:pt x="306315" y="2318"/>
                  </a:lnTo>
                  <a:lnTo>
                    <a:pt x="323717" y="3479"/>
                  </a:lnTo>
                  <a:lnTo>
                    <a:pt x="338801" y="89341"/>
                  </a:lnTo>
                  <a:cubicBezTo>
                    <a:pt x="358528" y="96303"/>
                    <a:pt x="377091" y="104425"/>
                    <a:pt x="394496" y="117187"/>
                  </a:cubicBezTo>
                  <a:lnTo>
                    <a:pt x="472233" y="77737"/>
                  </a:lnTo>
                  <a:lnTo>
                    <a:pt x="483838" y="90502"/>
                  </a:lnTo>
                  <a:lnTo>
                    <a:pt x="495439" y="103264"/>
                  </a:lnTo>
                  <a:lnTo>
                    <a:pt x="507044" y="116026"/>
                  </a:lnTo>
                  <a:lnTo>
                    <a:pt x="457149" y="187963"/>
                  </a:lnTo>
                  <a:cubicBezTo>
                    <a:pt x="466433" y="206529"/>
                    <a:pt x="473394" y="226253"/>
                    <a:pt x="476877" y="245980"/>
                  </a:cubicBezTo>
                  <a:lnTo>
                    <a:pt x="560418" y="272665"/>
                  </a:lnTo>
                  <a:lnTo>
                    <a:pt x="559257" y="290070"/>
                  </a:lnTo>
                  <a:lnTo>
                    <a:pt x="558096" y="307472"/>
                  </a:lnTo>
                  <a:lnTo>
                    <a:pt x="556935" y="324877"/>
                  </a:lnTo>
                  <a:lnTo>
                    <a:pt x="471076" y="339961"/>
                  </a:lnTo>
                  <a:cubicBezTo>
                    <a:pt x="464111" y="358527"/>
                    <a:pt x="454831" y="377090"/>
                    <a:pt x="443227" y="394496"/>
                  </a:cubicBezTo>
                  <a:lnTo>
                    <a:pt x="482677" y="472232"/>
                  </a:lnTo>
                  <a:lnTo>
                    <a:pt x="469915" y="483837"/>
                  </a:lnTo>
                  <a:lnTo>
                    <a:pt x="457149" y="495439"/>
                  </a:lnTo>
                  <a:lnTo>
                    <a:pt x="444387" y="507043"/>
                  </a:lnTo>
                  <a:lnTo>
                    <a:pt x="372451" y="457149"/>
                  </a:lnTo>
                  <a:cubicBezTo>
                    <a:pt x="353885" y="466432"/>
                    <a:pt x="334161" y="473393"/>
                    <a:pt x="314438" y="476876"/>
                  </a:cubicBezTo>
                  <a:lnTo>
                    <a:pt x="287749" y="560417"/>
                  </a:lnTo>
                  <a:lnTo>
                    <a:pt x="270344" y="559256"/>
                  </a:lnTo>
                  <a:lnTo>
                    <a:pt x="252942" y="558095"/>
                  </a:lnTo>
                  <a:lnTo>
                    <a:pt x="235536" y="556934"/>
                  </a:lnTo>
                  <a:lnTo>
                    <a:pt x="220453" y="471075"/>
                  </a:lnTo>
                  <a:cubicBezTo>
                    <a:pt x="200729" y="464110"/>
                    <a:pt x="182163" y="454831"/>
                    <a:pt x="164761" y="443226"/>
                  </a:cubicBezTo>
                  <a:lnTo>
                    <a:pt x="87020" y="482676"/>
                  </a:lnTo>
                  <a:lnTo>
                    <a:pt x="75419" y="469914"/>
                  </a:lnTo>
                  <a:lnTo>
                    <a:pt x="63814" y="457149"/>
                  </a:lnTo>
                  <a:lnTo>
                    <a:pt x="52213" y="444387"/>
                  </a:lnTo>
                  <a:lnTo>
                    <a:pt x="102104" y="372450"/>
                  </a:lnTo>
                  <a:cubicBezTo>
                    <a:pt x="92821" y="353884"/>
                    <a:pt x="85860" y="333000"/>
                    <a:pt x="82381" y="313276"/>
                  </a:cubicBezTo>
                  <a:lnTo>
                    <a:pt x="0" y="286588"/>
                  </a:lnTo>
                  <a:lnTo>
                    <a:pt x="1161" y="269186"/>
                  </a:lnTo>
                  <a:lnTo>
                    <a:pt x="2319" y="251780"/>
                  </a:lnTo>
                  <a:lnTo>
                    <a:pt x="3479" y="234375"/>
                  </a:lnTo>
                  <a:lnTo>
                    <a:pt x="88181" y="219291"/>
                  </a:lnTo>
                  <a:cubicBezTo>
                    <a:pt x="93982" y="199568"/>
                    <a:pt x="103265" y="181001"/>
                    <a:pt x="116027" y="163599"/>
                  </a:cubicBezTo>
                  <a:lnTo>
                    <a:pt x="76576" y="87020"/>
                  </a:lnTo>
                  <a:lnTo>
                    <a:pt x="89342" y="75418"/>
                  </a:lnTo>
                  <a:lnTo>
                    <a:pt x="102104" y="63814"/>
                  </a:lnTo>
                  <a:lnTo>
                    <a:pt x="114866" y="52212"/>
                  </a:lnTo>
                  <a:lnTo>
                    <a:pt x="185645" y="102103"/>
                  </a:lnTo>
                  <a:cubicBezTo>
                    <a:pt x="204208" y="92820"/>
                    <a:pt x="223935" y="85859"/>
                    <a:pt x="244820" y="82380"/>
                  </a:cubicBezTo>
                  <a:close/>
                </a:path>
              </a:pathLst>
            </a:custGeom>
            <a:solidFill>
              <a:srgbClr val="232F3E"/>
            </a:solidFill>
            <a:ln w="15875">
              <a:solidFill>
                <a:srgbClr val="FFFFFF"/>
              </a:solidFill>
              <a:round/>
            </a:ln>
          </p:spPr>
          <p:style>
            <a:lnRef idx="0">
              <a:scrgbClr r="0" g="0" b="0"/>
            </a:lnRef>
            <a:fillRef idx="0">
              <a:scrgbClr r="0" g="0" b="0"/>
            </a:fillRef>
            <a:effectRef idx="0">
              <a:scrgbClr r="0" g="0" b="0"/>
            </a:effectRef>
            <a:fontRef idx="minor"/>
          </p:style>
          <p:txBody>
            <a:bodyPr lIns="90000" tIns="45000" rIns="90000" bIns="4500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grpSp>
      <p:grpSp>
        <p:nvGrpSpPr>
          <p:cNvPr id="1159" name="Group 110"/>
          <p:cNvGrpSpPr/>
          <p:nvPr/>
        </p:nvGrpSpPr>
        <p:grpSpPr>
          <a:xfrm>
            <a:off x="6629760" y="3679920"/>
            <a:ext cx="605880" cy="621720"/>
            <a:chOff x="6629760" y="3679920"/>
            <a:chExt cx="605880" cy="621720"/>
          </a:xfrm>
        </p:grpSpPr>
        <p:grpSp>
          <p:nvGrpSpPr>
            <p:cNvPr id="1160" name="Graphic 268"/>
            <p:cNvGrpSpPr/>
            <p:nvPr/>
          </p:nvGrpSpPr>
          <p:grpSpPr>
            <a:xfrm>
              <a:off x="6629760" y="3679920"/>
              <a:ext cx="605880" cy="621720"/>
              <a:chOff x="6629760" y="3679920"/>
              <a:chExt cx="605880" cy="621720"/>
            </a:xfrm>
          </p:grpSpPr>
          <p:sp>
            <p:nvSpPr>
              <p:cNvPr id="1161" name="Freeform: Shape 910"/>
              <p:cNvSpPr/>
              <p:nvPr/>
            </p:nvSpPr>
            <p:spPr>
              <a:xfrm>
                <a:off x="6635160" y="4040280"/>
                <a:ext cx="100440" cy="173160"/>
              </a:xfrm>
              <a:custGeom>
                <a:avLst/>
                <a:gdLst>
                  <a:gd name="textAreaLeft" fmla="*/ 0 w 100440"/>
                  <a:gd name="textAreaRight" fmla="*/ 100800 w 100440"/>
                  <a:gd name="textAreaTop" fmla="*/ 0 h 173160"/>
                  <a:gd name="textAreaBottom" fmla="*/ 173520 h 173160"/>
                  <a:gd name="GluePoint1X" fmla="*/ 1617 w 80461"/>
                  <a:gd name="GluePoint1Y" fmla="*/ 1617 h 138393"/>
                  <a:gd name="GluePoint2X" fmla="*/ 79825 w 80461"/>
                  <a:gd name="GluePoint2Y" fmla="*/ 139367 h 138393"/>
                </a:gdLst>
                <a:ahLst/>
                <a:cxnLst>
                  <a:cxn ang="0">
                    <a:pos x="GluePoint1X" y="GluePoint1Y"/>
                  </a:cxn>
                  <a:cxn ang="0">
                    <a:pos x="GluePoint2X" y="GluePoint2Y"/>
                  </a:cxn>
                </a:cxnLst>
                <a:rect l="textAreaLeft" t="textAreaTop" r="textAreaRight" b="textAreaBottom"/>
                <a:pathLst>
                  <a:path w="80461" h="138393">
                    <a:moveTo>
                      <a:pt x="1617" y="1617"/>
                    </a:moveTo>
                    <a:cubicBezTo>
                      <a:pt x="9342" y="45066"/>
                      <a:pt x="29296" y="99458"/>
                      <a:pt x="79825" y="139367"/>
                    </a:cubicBezTo>
                  </a:path>
                </a:pathLst>
              </a:custGeom>
              <a:noFill/>
              <a:ln w="15875">
                <a:solidFill>
                  <a:srgbClr val="FFFFFF"/>
                </a:solidFill>
                <a:round/>
              </a:ln>
            </p:spPr>
            <p:style>
              <a:lnRef idx="0">
                <a:scrgbClr r="0" g="0" b="0"/>
              </a:lnRef>
              <a:fillRef idx="0">
                <a:scrgbClr r="0" g="0" b="0"/>
              </a:fillRef>
              <a:effectRef idx="0">
                <a:scrgbClr r="0" g="0" b="0"/>
              </a:effectRef>
              <a:fontRef idx="minor"/>
            </p:style>
            <p:txBody>
              <a:bodyPr lIns="90000" tIns="45000" rIns="90000" bIns="4500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162" name="Freeform: Shape 911"/>
              <p:cNvSpPr/>
              <p:nvPr/>
            </p:nvSpPr>
            <p:spPr>
              <a:xfrm>
                <a:off x="6629760" y="3714480"/>
                <a:ext cx="164880" cy="290160"/>
              </a:xfrm>
              <a:custGeom>
                <a:avLst/>
                <a:gdLst>
                  <a:gd name="textAreaLeft" fmla="*/ 0 w 164880"/>
                  <a:gd name="textAreaRight" fmla="*/ 165240 w 164880"/>
                  <a:gd name="textAreaTop" fmla="*/ 0 h 290160"/>
                  <a:gd name="textAreaBottom" fmla="*/ 290520 h 290160"/>
                  <a:gd name="GluePoint1X" fmla="*/ 132926 w 131956"/>
                  <a:gd name="GluePoint1Y" fmla="*/ 1617 h 231728"/>
                  <a:gd name="GluePoint2X" fmla="*/ 121340 w 131956"/>
                  <a:gd name="GluePoint2Y" fmla="*/ 8054 h 231728"/>
                  <a:gd name="GluePoint3X" fmla="*/ 2579 w 131956"/>
                  <a:gd name="GluePoint3Y" fmla="*/ 191506 h 231728"/>
                  <a:gd name="GluePoint4X" fmla="*/ 2258 w 131956"/>
                  <a:gd name="GluePoint4Y" fmla="*/ 230127 h 231728"/>
                </a:gdLst>
                <a:ahLst/>
                <a:cxnLst>
                  <a:cxn ang="0">
                    <a:pos x="GluePoint1X" y="GluePoint1Y"/>
                  </a:cxn>
                  <a:cxn ang="0">
                    <a:pos x="GluePoint2X" y="GluePoint2Y"/>
                  </a:cxn>
                  <a:cxn ang="0">
                    <a:pos x="GluePoint3X" y="GluePoint3Y"/>
                  </a:cxn>
                  <a:cxn ang="0">
                    <a:pos x="GluePoint4X" y="GluePoint4Y"/>
                  </a:cxn>
                </a:cxnLst>
                <a:rect l="textAreaLeft" t="textAreaTop" r="textAreaRight" b="textAreaBottom"/>
                <a:pathLst>
                  <a:path w="131956" h="231728">
                    <a:moveTo>
                      <a:pt x="132926" y="1617"/>
                    </a:moveTo>
                    <a:cubicBezTo>
                      <a:pt x="129064" y="3548"/>
                      <a:pt x="125202" y="5801"/>
                      <a:pt x="121340" y="8054"/>
                    </a:cubicBezTo>
                    <a:cubicBezTo>
                      <a:pt x="70810" y="37342"/>
                      <a:pt x="11591" y="102998"/>
                      <a:pt x="2579" y="191506"/>
                    </a:cubicBezTo>
                    <a:cubicBezTo>
                      <a:pt x="2579" y="191506"/>
                      <a:pt x="648" y="206954"/>
                      <a:pt x="2258" y="230127"/>
                    </a:cubicBezTo>
                  </a:path>
                </a:pathLst>
              </a:custGeom>
              <a:noFill/>
              <a:ln w="15875">
                <a:solidFill>
                  <a:srgbClr val="FFFFFF"/>
                </a:solidFill>
                <a:round/>
              </a:ln>
            </p:spPr>
            <p:style>
              <a:lnRef idx="0">
                <a:scrgbClr r="0" g="0" b="0"/>
              </a:lnRef>
              <a:fillRef idx="0">
                <a:scrgbClr r="0" g="0" b="0"/>
              </a:fillRef>
              <a:effectRef idx="0">
                <a:scrgbClr r="0" g="0" b="0"/>
              </a:effectRef>
              <a:fontRef idx="minor"/>
            </p:style>
            <p:txBody>
              <a:bodyPr lIns="90000" tIns="45000" rIns="90000" bIns="4500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163" name="Freeform: Shape 912"/>
              <p:cNvSpPr/>
              <p:nvPr/>
            </p:nvSpPr>
            <p:spPr>
              <a:xfrm>
                <a:off x="6829200" y="3679920"/>
                <a:ext cx="350640" cy="132840"/>
              </a:xfrm>
              <a:custGeom>
                <a:avLst/>
                <a:gdLst>
                  <a:gd name="textAreaLeft" fmla="*/ 0 w 350640"/>
                  <a:gd name="textAreaRight" fmla="*/ 351000 w 350640"/>
                  <a:gd name="textAreaTop" fmla="*/ 0 h 132840"/>
                  <a:gd name="textAreaBottom" fmla="*/ 133200 h 132840"/>
                  <a:gd name="GluePoint1X" fmla="*/ 281300 w 280004"/>
                  <a:gd name="GluePoint1Y" fmla="*/ 105737 h 106208"/>
                  <a:gd name="GluePoint2X" fmla="*/ 1617 w 280004"/>
                  <a:gd name="GluePoint2Y" fmla="*/ 16908 h 106208"/>
                </a:gdLst>
                <a:ahLst/>
                <a:cxnLst>
                  <a:cxn ang="0">
                    <a:pos x="GluePoint1X" y="GluePoint1Y"/>
                  </a:cxn>
                  <a:cxn ang="0">
                    <a:pos x="GluePoint2X" y="GluePoint2Y"/>
                  </a:cxn>
                </a:cxnLst>
                <a:rect l="textAreaLeft" t="textAreaTop" r="textAreaRight" b="textAreaBottom"/>
                <a:pathLst>
                  <a:path w="280004" h="106208">
                    <a:moveTo>
                      <a:pt x="281300" y="105737"/>
                    </a:moveTo>
                    <a:cubicBezTo>
                      <a:pt x="240104" y="41368"/>
                      <a:pt x="127137" y="-30404"/>
                      <a:pt x="1617" y="16908"/>
                    </a:cubicBezTo>
                  </a:path>
                </a:pathLst>
              </a:custGeom>
              <a:noFill/>
              <a:ln w="15875">
                <a:solidFill>
                  <a:srgbClr val="FFFFFF"/>
                </a:solidFill>
                <a:round/>
              </a:ln>
            </p:spPr>
            <p:style>
              <a:lnRef idx="0">
                <a:scrgbClr r="0" g="0" b="0"/>
              </a:lnRef>
              <a:fillRef idx="0">
                <a:scrgbClr r="0" g="0" b="0"/>
              </a:fillRef>
              <a:effectRef idx="0">
                <a:scrgbClr r="0" g="0" b="0"/>
              </a:effectRef>
              <a:fontRef idx="minor"/>
            </p:style>
            <p:txBody>
              <a:bodyPr lIns="90000" tIns="45000" rIns="90000" bIns="4500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164" name="Freeform: Shape 913"/>
              <p:cNvSpPr/>
              <p:nvPr/>
            </p:nvSpPr>
            <p:spPr>
              <a:xfrm>
                <a:off x="7135920" y="3767400"/>
                <a:ext cx="56160" cy="52200"/>
              </a:xfrm>
              <a:custGeom>
                <a:avLst/>
                <a:gdLst>
                  <a:gd name="textAreaLeft" fmla="*/ 0 w 56160"/>
                  <a:gd name="textAreaRight" fmla="*/ 56520 w 56160"/>
                  <a:gd name="textAreaTop" fmla="*/ 0 h 52200"/>
                  <a:gd name="textAreaBottom" fmla="*/ 52560 h 52200"/>
                  <a:gd name="GluePoint1X" fmla="*/ 45541 w 45058"/>
                  <a:gd name="GluePoint1Y" fmla="*/ 3379 h 41839"/>
                  <a:gd name="GluePoint2X" fmla="*/ 39104 w 45058"/>
                  <a:gd name="GluePoint2Y" fmla="*/ 2414 h 41839"/>
                  <a:gd name="GluePoint3X" fmla="*/ 34598 w 45058"/>
                  <a:gd name="GluePoint3Y" fmla="*/ 33955 h 41839"/>
                  <a:gd name="GluePoint4X" fmla="*/ 3701 w 45058"/>
                  <a:gd name="GluePoint4Y" fmla="*/ 27196 h 41839"/>
                  <a:gd name="GluePoint5X" fmla="*/ 2414 w 45058"/>
                  <a:gd name="GluePoint5Y" fmla="*/ 33311 h 41839"/>
                  <a:gd name="GluePoint6X" fmla="*/ 40070 w 45058"/>
                  <a:gd name="GluePoint6Y" fmla="*/ 41679 h 41839"/>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Lst>
                <a:rect l="textAreaLeft" t="textAreaTop" r="textAreaRight" b="textAreaBottom"/>
                <a:pathLst>
                  <a:path w="45058" h="41839">
                    <a:moveTo>
                      <a:pt x="45541" y="3379"/>
                    </a:moveTo>
                    <a:lnTo>
                      <a:pt x="39104" y="2414"/>
                    </a:lnTo>
                    <a:lnTo>
                      <a:pt x="34598" y="33955"/>
                    </a:lnTo>
                    <a:lnTo>
                      <a:pt x="3701" y="27196"/>
                    </a:lnTo>
                    <a:lnTo>
                      <a:pt x="2414" y="33311"/>
                    </a:lnTo>
                    <a:lnTo>
                      <a:pt x="40070" y="41679"/>
                    </a:lnTo>
                    <a:close/>
                  </a:path>
                </a:pathLst>
              </a:custGeom>
              <a:solidFill>
                <a:schemeClr val="tx1"/>
              </a:solidFill>
              <a:ln w="15875">
                <a:solidFill>
                  <a:srgbClr val="FFFFFF"/>
                </a:solidFill>
                <a:miter/>
              </a:ln>
            </p:spPr>
            <p:style>
              <a:lnRef idx="0">
                <a:scrgbClr r="0" g="0" b="0"/>
              </a:lnRef>
              <a:fillRef idx="0">
                <a:scrgbClr r="0" g="0" b="0"/>
              </a:fillRef>
              <a:effectRef idx="0">
                <a:scrgbClr r="0" g="0" b="0"/>
              </a:effectRef>
              <a:fontRef idx="minor"/>
            </p:style>
            <p:txBody>
              <a:bodyPr lIns="90000" tIns="7560" rIns="90000" bIns="756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165" name="Freeform: Shape 914"/>
              <p:cNvSpPr/>
              <p:nvPr/>
            </p:nvSpPr>
            <p:spPr>
              <a:xfrm>
                <a:off x="7219800" y="3894480"/>
                <a:ext cx="15840" cy="108720"/>
              </a:xfrm>
              <a:custGeom>
                <a:avLst/>
                <a:gdLst>
                  <a:gd name="textAreaLeft" fmla="*/ 0 w 15840"/>
                  <a:gd name="textAreaRight" fmla="*/ 16200 w 15840"/>
                  <a:gd name="textAreaTop" fmla="*/ 0 h 108720"/>
                  <a:gd name="textAreaBottom" fmla="*/ 109080 h 108720"/>
                  <a:gd name="GluePoint1X" fmla="*/ 12238 w 12873"/>
                  <a:gd name="GluePoint1Y" fmla="*/ 86584 h 86898"/>
                  <a:gd name="GluePoint2X" fmla="*/ 1617 w 12873"/>
                  <a:gd name="GluePoint2Y" fmla="*/ 1617 h 86898"/>
                </a:gdLst>
                <a:ahLst/>
                <a:cxnLst>
                  <a:cxn ang="0">
                    <a:pos x="GluePoint1X" y="GluePoint1Y"/>
                  </a:cxn>
                  <a:cxn ang="0">
                    <a:pos x="GluePoint2X" y="GluePoint2Y"/>
                  </a:cxn>
                </a:cxnLst>
                <a:rect l="textAreaLeft" t="textAreaTop" r="textAreaRight" b="textAreaBottom"/>
                <a:pathLst>
                  <a:path w="12873" h="86898">
                    <a:moveTo>
                      <a:pt x="12238" y="86584"/>
                    </a:moveTo>
                    <a:cubicBezTo>
                      <a:pt x="13847" y="60193"/>
                      <a:pt x="10629" y="31549"/>
                      <a:pt x="1617" y="1617"/>
                    </a:cubicBezTo>
                  </a:path>
                </a:pathLst>
              </a:custGeom>
              <a:noFill/>
              <a:ln w="15875">
                <a:solidFill>
                  <a:srgbClr val="FFFFFF"/>
                </a:solidFill>
                <a:round/>
              </a:ln>
            </p:spPr>
            <p:style>
              <a:lnRef idx="0">
                <a:scrgbClr r="0" g="0" b="0"/>
              </a:lnRef>
              <a:fillRef idx="0">
                <a:scrgbClr r="0" g="0" b="0"/>
              </a:fillRef>
              <a:effectRef idx="0">
                <a:scrgbClr r="0" g="0" b="0"/>
              </a:effectRef>
              <a:fontRef idx="minor"/>
            </p:style>
            <p:txBody>
              <a:bodyPr lIns="90000" tIns="45000" rIns="90000" bIns="4500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166" name="Freeform: Shape 915"/>
              <p:cNvSpPr/>
              <p:nvPr/>
            </p:nvSpPr>
            <p:spPr>
              <a:xfrm>
                <a:off x="7210080" y="4025520"/>
                <a:ext cx="23760" cy="76320"/>
              </a:xfrm>
              <a:custGeom>
                <a:avLst/>
                <a:gdLst>
                  <a:gd name="textAreaLeft" fmla="*/ 0 w 23760"/>
                  <a:gd name="textAreaRight" fmla="*/ 24120 w 23760"/>
                  <a:gd name="textAreaTop" fmla="*/ 0 h 76320"/>
                  <a:gd name="textAreaBottom" fmla="*/ 76680 h 76320"/>
                  <a:gd name="GluePoint1X" fmla="*/ 1617 w 19310"/>
                  <a:gd name="GluePoint1Y" fmla="*/ 60193 h 61150"/>
                  <a:gd name="GluePoint2X" fmla="*/ 18353 w 19310"/>
                  <a:gd name="GluePoint2Y" fmla="*/ 1617 h 61150"/>
                </a:gdLst>
                <a:ahLst/>
                <a:cxnLst>
                  <a:cxn ang="0">
                    <a:pos x="GluePoint1X" y="GluePoint1Y"/>
                  </a:cxn>
                  <a:cxn ang="0">
                    <a:pos x="GluePoint2X" y="GluePoint2Y"/>
                  </a:cxn>
                </a:cxnLst>
                <a:rect l="textAreaLeft" t="textAreaTop" r="textAreaRight" b="textAreaBottom"/>
                <a:pathLst>
                  <a:path w="19310" h="61150">
                    <a:moveTo>
                      <a:pt x="1617" y="60193"/>
                    </a:moveTo>
                    <a:cubicBezTo>
                      <a:pt x="9342" y="42170"/>
                      <a:pt x="15135" y="22537"/>
                      <a:pt x="18353" y="1617"/>
                    </a:cubicBezTo>
                  </a:path>
                </a:pathLst>
              </a:custGeom>
              <a:noFill/>
              <a:ln w="15875">
                <a:solidFill>
                  <a:srgbClr val="FFFFFF"/>
                </a:solidFill>
                <a:round/>
              </a:ln>
            </p:spPr>
            <p:style>
              <a:lnRef idx="0">
                <a:scrgbClr r="0" g="0" b="0"/>
              </a:lnRef>
              <a:fillRef idx="0">
                <a:scrgbClr r="0" g="0" b="0"/>
              </a:fillRef>
              <a:effectRef idx="0">
                <a:scrgbClr r="0" g="0" b="0"/>
              </a:effectRef>
              <a:fontRef idx="minor"/>
            </p:style>
            <p:txBody>
              <a:bodyPr lIns="90000" tIns="31680" rIns="90000" bIns="3168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167" name="Freeform: Shape 916"/>
              <p:cNvSpPr/>
              <p:nvPr/>
            </p:nvSpPr>
            <p:spPr>
              <a:xfrm>
                <a:off x="6804720" y="4127040"/>
                <a:ext cx="394920" cy="160920"/>
              </a:xfrm>
              <a:custGeom>
                <a:avLst/>
                <a:gdLst>
                  <a:gd name="textAreaLeft" fmla="*/ 0 w 394920"/>
                  <a:gd name="textAreaRight" fmla="*/ 395280 w 394920"/>
                  <a:gd name="textAreaTop" fmla="*/ 0 h 160920"/>
                  <a:gd name="textAreaBottom" fmla="*/ 161280 h 160920"/>
                  <a:gd name="GluePoint1X" fmla="*/ 1617 w 315407"/>
                  <a:gd name="GluePoint1Y" fmla="*/ 106539 h 128737"/>
                  <a:gd name="GluePoint2X" fmla="*/ 224012 w 315407"/>
                  <a:gd name="GluePoint2Y" fmla="*/ 95274 h 128737"/>
                  <a:gd name="GluePoint3X" fmla="*/ 314450 w 315407"/>
                  <a:gd name="GluePoint3Y" fmla="*/ 1617 h 128737"/>
                </a:gdLst>
                <a:ahLst/>
                <a:cxnLst>
                  <a:cxn ang="0">
                    <a:pos x="GluePoint1X" y="GluePoint1Y"/>
                  </a:cxn>
                  <a:cxn ang="0">
                    <a:pos x="GluePoint2X" y="GluePoint2Y"/>
                  </a:cxn>
                  <a:cxn ang="0">
                    <a:pos x="GluePoint3X" y="GluePoint3Y"/>
                  </a:cxn>
                </a:cxnLst>
                <a:rect l="textAreaLeft" t="textAreaTop" r="textAreaRight" b="textAreaBottom"/>
                <a:pathLst>
                  <a:path w="315407" h="128737">
                    <a:moveTo>
                      <a:pt x="1617" y="106539"/>
                    </a:moveTo>
                    <a:cubicBezTo>
                      <a:pt x="62768" y="135183"/>
                      <a:pt x="141941" y="142585"/>
                      <a:pt x="224012" y="95274"/>
                    </a:cubicBezTo>
                    <a:cubicBezTo>
                      <a:pt x="255553" y="76929"/>
                      <a:pt x="290312" y="44744"/>
                      <a:pt x="314450" y="1617"/>
                    </a:cubicBezTo>
                  </a:path>
                </a:pathLst>
              </a:custGeom>
              <a:noFill/>
              <a:ln w="15875">
                <a:solidFill>
                  <a:srgbClr val="FFFFFF"/>
                </a:solidFill>
                <a:round/>
              </a:ln>
            </p:spPr>
            <p:style>
              <a:lnRef idx="0">
                <a:scrgbClr r="0" g="0" b="0"/>
              </a:lnRef>
              <a:fillRef idx="0">
                <a:scrgbClr r="0" g="0" b="0"/>
              </a:fillRef>
              <a:effectRef idx="0">
                <a:scrgbClr r="0" g="0" b="0"/>
              </a:effectRef>
              <a:fontRef idx="minor"/>
            </p:style>
            <p:txBody>
              <a:bodyPr lIns="90000" tIns="45000" rIns="90000" bIns="4500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168" name="Freeform: Shape 917"/>
              <p:cNvSpPr/>
              <p:nvPr/>
            </p:nvSpPr>
            <p:spPr>
              <a:xfrm>
                <a:off x="6795720" y="4237560"/>
                <a:ext cx="52200" cy="64080"/>
              </a:xfrm>
              <a:custGeom>
                <a:avLst/>
                <a:gdLst>
                  <a:gd name="textAreaLeft" fmla="*/ 0 w 52200"/>
                  <a:gd name="textAreaRight" fmla="*/ 52560 w 52200"/>
                  <a:gd name="textAreaTop" fmla="*/ 0 h 64080"/>
                  <a:gd name="textAreaBottom" fmla="*/ 64440 h 64080"/>
                  <a:gd name="GluePoint1X" fmla="*/ 17541 w 41839"/>
                  <a:gd name="GluePoint1Y" fmla="*/ 50691 h 51495"/>
                  <a:gd name="GluePoint2X" fmla="*/ 23656 w 41839"/>
                  <a:gd name="GluePoint2Y" fmla="*/ 48116 h 51495"/>
                  <a:gd name="GluePoint3X" fmla="*/ 11104 w 41839"/>
                  <a:gd name="GluePoint3Y" fmla="*/ 18828 h 51495"/>
                  <a:gd name="GluePoint4X" fmla="*/ 41035 w 41839"/>
                  <a:gd name="GluePoint4Y" fmla="*/ 8529 h 51495"/>
                  <a:gd name="GluePoint5X" fmla="*/ 39104 w 41839"/>
                  <a:gd name="GluePoint5Y" fmla="*/ 2414 h 51495"/>
                  <a:gd name="GluePoint6X" fmla="*/ 2414 w 41839"/>
                  <a:gd name="GluePoint6Y" fmla="*/ 14966 h 51495"/>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Lst>
                <a:rect l="textAreaLeft" t="textAreaTop" r="textAreaRight" b="textAreaBottom"/>
                <a:pathLst>
                  <a:path w="41839" h="51495">
                    <a:moveTo>
                      <a:pt x="17541" y="50691"/>
                    </a:moveTo>
                    <a:lnTo>
                      <a:pt x="23656" y="48116"/>
                    </a:lnTo>
                    <a:lnTo>
                      <a:pt x="11104" y="18828"/>
                    </a:lnTo>
                    <a:lnTo>
                      <a:pt x="41035" y="8529"/>
                    </a:lnTo>
                    <a:lnTo>
                      <a:pt x="39104" y="2414"/>
                    </a:lnTo>
                    <a:lnTo>
                      <a:pt x="2414" y="14966"/>
                    </a:lnTo>
                    <a:close/>
                  </a:path>
                </a:pathLst>
              </a:custGeom>
              <a:solidFill>
                <a:schemeClr val="tx1"/>
              </a:solidFill>
              <a:ln w="15875">
                <a:solidFill>
                  <a:srgbClr val="FFFFFF"/>
                </a:solidFill>
                <a:miter/>
              </a:ln>
            </p:spPr>
            <p:style>
              <a:lnRef idx="0">
                <a:scrgbClr r="0" g="0" b="0"/>
              </a:lnRef>
              <a:fillRef idx="0">
                <a:scrgbClr r="0" g="0" b="0"/>
              </a:fillRef>
              <a:effectRef idx="0">
                <a:scrgbClr r="0" g="0" b="0"/>
              </a:effectRef>
              <a:fontRef idx="minor"/>
            </p:style>
            <p:txBody>
              <a:bodyPr lIns="90000" tIns="19440" rIns="90000" bIns="1944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grpSp>
        <p:grpSp>
          <p:nvGrpSpPr>
            <p:cNvPr id="1169" name="Graphic 244"/>
            <p:cNvGrpSpPr/>
            <p:nvPr/>
          </p:nvGrpSpPr>
          <p:grpSpPr>
            <a:xfrm>
              <a:off x="6766920" y="3813120"/>
              <a:ext cx="343440" cy="343440"/>
              <a:chOff x="6766920" y="3813120"/>
              <a:chExt cx="343440" cy="343440"/>
            </a:xfrm>
          </p:grpSpPr>
          <p:sp>
            <p:nvSpPr>
              <p:cNvPr id="1170" name="Freeform: Shape 908"/>
              <p:cNvSpPr/>
              <p:nvPr/>
            </p:nvSpPr>
            <p:spPr>
              <a:xfrm>
                <a:off x="6766920" y="3813120"/>
                <a:ext cx="343440" cy="343440"/>
              </a:xfrm>
              <a:custGeom>
                <a:avLst/>
                <a:gdLst>
                  <a:gd name="textAreaLeft" fmla="*/ 0 w 343440"/>
                  <a:gd name="textAreaRight" fmla="*/ 343800 w 343440"/>
                  <a:gd name="textAreaTop" fmla="*/ 0 h 343440"/>
                  <a:gd name="textAreaBottom" fmla="*/ 343800 h 343440"/>
                  <a:gd name="GluePoint1X" fmla="*/ 19311 w 164140"/>
                  <a:gd name="GluePoint1Y" fmla="*/ 128094 h 164140"/>
                  <a:gd name="GluePoint2X" fmla="*/ 22529 w 164140"/>
                  <a:gd name="GluePoint2Y" fmla="*/ 131634 h 164140"/>
                  <a:gd name="GluePoint3X" fmla="*/ 25748 w 164140"/>
                  <a:gd name="GluePoint3Y" fmla="*/ 135175 h 164140"/>
                  <a:gd name="GluePoint4X" fmla="*/ 28966 w 164140"/>
                  <a:gd name="GluePoint4Y" fmla="*/ 138715 h 164140"/>
                  <a:gd name="GluePoint5X" fmla="*/ 50530 w 164140"/>
                  <a:gd name="GluePoint5Y" fmla="*/ 127772 h 164140"/>
                  <a:gd name="GluePoint6X" fmla="*/ 65978 w 164140"/>
                  <a:gd name="GluePoint6Y" fmla="*/ 135497 h 164140"/>
                  <a:gd name="GluePoint7X" fmla="*/ 70162 w 164140"/>
                  <a:gd name="GluePoint7Y" fmla="*/ 159313 h 164140"/>
                  <a:gd name="GluePoint8X" fmla="*/ 74990 w 164140"/>
                  <a:gd name="GluePoint8Y" fmla="*/ 159635 h 164140"/>
                  <a:gd name="GluePoint9X" fmla="*/ 79817 w 164140"/>
                  <a:gd name="GluePoint9Y" fmla="*/ 159957 h 164140"/>
                  <a:gd name="GluePoint10X" fmla="*/ 84645 w 164140"/>
                  <a:gd name="GluePoint10Y" fmla="*/ 160279 h 164140"/>
                  <a:gd name="GluePoint11X" fmla="*/ 92048 w 164140"/>
                  <a:gd name="GluePoint11Y" fmla="*/ 137106 h 164140"/>
                  <a:gd name="GluePoint12X" fmla="*/ 108140 w 164140"/>
                  <a:gd name="GluePoint12Y" fmla="*/ 131634 h 164140"/>
                  <a:gd name="GluePoint13X" fmla="*/ 128094 w 164140"/>
                  <a:gd name="GluePoint13Y" fmla="*/ 145474 h 164140"/>
                  <a:gd name="GluePoint14X" fmla="*/ 131634 w 164140"/>
                  <a:gd name="GluePoint14Y" fmla="*/ 142255 h 164140"/>
                  <a:gd name="GluePoint15X" fmla="*/ 135175 w 164140"/>
                  <a:gd name="GluePoint15Y" fmla="*/ 139037 h 164140"/>
                  <a:gd name="GluePoint16X" fmla="*/ 138715 w 164140"/>
                  <a:gd name="GluePoint16Y" fmla="*/ 135818 h 164140"/>
                  <a:gd name="GluePoint17X" fmla="*/ 127772 w 164140"/>
                  <a:gd name="GluePoint17Y" fmla="*/ 114255 h 164140"/>
                  <a:gd name="GluePoint18X" fmla="*/ 135497 w 164140"/>
                  <a:gd name="GluePoint18Y" fmla="*/ 99128 h 164140"/>
                  <a:gd name="GluePoint19X" fmla="*/ 159313 w 164140"/>
                  <a:gd name="GluePoint19Y" fmla="*/ 94944 h 164140"/>
                  <a:gd name="GluePoint20X" fmla="*/ 159635 w 164140"/>
                  <a:gd name="GluePoint20Y" fmla="*/ 90116 h 164140"/>
                  <a:gd name="GluePoint21X" fmla="*/ 159957 w 164140"/>
                  <a:gd name="GluePoint21Y" fmla="*/ 85289 h 164140"/>
                  <a:gd name="GluePoint22X" fmla="*/ 160279 w 164140"/>
                  <a:gd name="GluePoint22Y" fmla="*/ 80461 h 164140"/>
                  <a:gd name="GluePoint23X" fmla="*/ 137106 w 164140"/>
                  <a:gd name="GluePoint23Y" fmla="*/ 73059 h 164140"/>
                  <a:gd name="GluePoint24X" fmla="*/ 131634 w 164140"/>
                  <a:gd name="GluePoint24Y" fmla="*/ 56966 h 164140"/>
                  <a:gd name="GluePoint25X" fmla="*/ 145474 w 164140"/>
                  <a:gd name="GluePoint25Y" fmla="*/ 37012 h 164140"/>
                  <a:gd name="GluePoint26X" fmla="*/ 142255 w 164140"/>
                  <a:gd name="GluePoint26Y" fmla="*/ 33472 h 164140"/>
                  <a:gd name="GluePoint27X" fmla="*/ 139037 w 164140"/>
                  <a:gd name="GluePoint27Y" fmla="*/ 29932 h 164140"/>
                  <a:gd name="GluePoint28X" fmla="*/ 135818 w 164140"/>
                  <a:gd name="GluePoint28Y" fmla="*/ 26391 h 164140"/>
                  <a:gd name="GluePoint29X" fmla="*/ 114255 w 164140"/>
                  <a:gd name="GluePoint29Y" fmla="*/ 37334 h 164140"/>
                  <a:gd name="GluePoint30X" fmla="*/ 98806 w 164140"/>
                  <a:gd name="GluePoint30Y" fmla="*/ 29610 h 164140"/>
                  <a:gd name="GluePoint31X" fmla="*/ 94622 w 164140"/>
                  <a:gd name="GluePoint31Y" fmla="*/ 5793 h 164140"/>
                  <a:gd name="GluePoint32X" fmla="*/ 89795 w 164140"/>
                  <a:gd name="GluePoint32Y" fmla="*/ 5471 h 164140"/>
                  <a:gd name="GluePoint33X" fmla="*/ 84967 w 164140"/>
                  <a:gd name="GluePoint33Y" fmla="*/ 5150 h 164140"/>
                  <a:gd name="GluePoint34X" fmla="*/ 80139 w 164140"/>
                  <a:gd name="GluePoint34Y" fmla="*/ 4828 h 164140"/>
                  <a:gd name="GluePoint35X" fmla="*/ 72737 w 164140"/>
                  <a:gd name="GluePoint35Y" fmla="*/ 27679 h 164140"/>
                  <a:gd name="GluePoint36X" fmla="*/ 56323 w 164140"/>
                  <a:gd name="GluePoint36Y" fmla="*/ 33150 h 164140"/>
                  <a:gd name="GluePoint37X" fmla="*/ 36690 w 164140"/>
                  <a:gd name="GluePoint37Y" fmla="*/ 19311 h 164140"/>
                  <a:gd name="GluePoint38X" fmla="*/ 33150 w 164140"/>
                  <a:gd name="GluePoint38Y" fmla="*/ 22529 h 164140"/>
                  <a:gd name="GluePoint39X" fmla="*/ 29610 w 164140"/>
                  <a:gd name="GluePoint39Y" fmla="*/ 25748 h 164140"/>
                  <a:gd name="GluePoint40X" fmla="*/ 26069 w 164140"/>
                  <a:gd name="GluePoint40Y" fmla="*/ 28966 h 164140"/>
                  <a:gd name="GluePoint41X" fmla="*/ 37012 w 164140"/>
                  <a:gd name="GluePoint41Y" fmla="*/ 50208 h 164140"/>
                  <a:gd name="GluePoint42X" fmla="*/ 29288 w 164140"/>
                  <a:gd name="GluePoint42Y" fmla="*/ 65656 h 164140"/>
                  <a:gd name="GluePoint43X" fmla="*/ 5793 w 164140"/>
                  <a:gd name="GluePoint43Y" fmla="*/ 69840 h 164140"/>
                  <a:gd name="GluePoint44X" fmla="*/ 5471 w 164140"/>
                  <a:gd name="GluePoint44Y" fmla="*/ 74668 h 164140"/>
                  <a:gd name="GluePoint45X" fmla="*/ 5150 w 164140"/>
                  <a:gd name="GluePoint45Y" fmla="*/ 79496 h 164140"/>
                  <a:gd name="GluePoint46X" fmla="*/ 4828 w 164140"/>
                  <a:gd name="GluePoint46Y" fmla="*/ 84323 h 164140"/>
                  <a:gd name="GluePoint47X" fmla="*/ 27679 w 164140"/>
                  <a:gd name="GluePoint47Y" fmla="*/ 91726 h 164140"/>
                  <a:gd name="GluePoint48X" fmla="*/ 33150 w 164140"/>
                  <a:gd name="GluePoint48Y" fmla="*/ 108140 h 164140"/>
                  <a:gd name="GluePoint49X" fmla="*/ 19311 w 164140"/>
                  <a:gd name="GluePoint49Y" fmla="*/ 128094 h 164140"/>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 ang="0">
                    <a:pos x="GluePoint9X" y="GluePoint9Y"/>
                  </a:cxn>
                  <a:cxn ang="0">
                    <a:pos x="GluePoint10X" y="GluePoint10Y"/>
                  </a:cxn>
                  <a:cxn ang="0">
                    <a:pos x="GluePoint11X" y="GluePoint11Y"/>
                  </a:cxn>
                  <a:cxn ang="0">
                    <a:pos x="GluePoint12X" y="GluePoint12Y"/>
                  </a:cxn>
                  <a:cxn ang="0">
                    <a:pos x="GluePoint13X" y="GluePoint13Y"/>
                  </a:cxn>
                  <a:cxn ang="0">
                    <a:pos x="GluePoint14X" y="GluePoint14Y"/>
                  </a:cxn>
                  <a:cxn ang="0">
                    <a:pos x="GluePoint15X" y="GluePoint15Y"/>
                  </a:cxn>
                  <a:cxn ang="0">
                    <a:pos x="GluePoint16X" y="GluePoint16Y"/>
                  </a:cxn>
                  <a:cxn ang="0">
                    <a:pos x="GluePoint17X" y="GluePoint17Y"/>
                  </a:cxn>
                  <a:cxn ang="0">
                    <a:pos x="GluePoint18X" y="GluePoint18Y"/>
                  </a:cxn>
                  <a:cxn ang="0">
                    <a:pos x="GluePoint19X" y="GluePoint19Y"/>
                  </a:cxn>
                  <a:cxn ang="0">
                    <a:pos x="GluePoint20X" y="GluePoint20Y"/>
                  </a:cxn>
                  <a:cxn ang="0">
                    <a:pos x="GluePoint21X" y="GluePoint21Y"/>
                  </a:cxn>
                  <a:cxn ang="0">
                    <a:pos x="GluePoint22X" y="GluePoint22Y"/>
                  </a:cxn>
                  <a:cxn ang="0">
                    <a:pos x="GluePoint23X" y="GluePoint23Y"/>
                  </a:cxn>
                  <a:cxn ang="0">
                    <a:pos x="GluePoint24X" y="GluePoint24Y"/>
                  </a:cxn>
                  <a:cxn ang="0">
                    <a:pos x="GluePoint25X" y="GluePoint25Y"/>
                  </a:cxn>
                  <a:cxn ang="0">
                    <a:pos x="GluePoint26X" y="GluePoint26Y"/>
                  </a:cxn>
                  <a:cxn ang="0">
                    <a:pos x="GluePoint27X" y="GluePoint27Y"/>
                  </a:cxn>
                  <a:cxn ang="0">
                    <a:pos x="GluePoint28X" y="GluePoint28Y"/>
                  </a:cxn>
                  <a:cxn ang="0">
                    <a:pos x="GluePoint29X" y="GluePoint29Y"/>
                  </a:cxn>
                  <a:cxn ang="0">
                    <a:pos x="GluePoint30X" y="GluePoint30Y"/>
                  </a:cxn>
                  <a:cxn ang="0">
                    <a:pos x="GluePoint31X" y="GluePoint31Y"/>
                  </a:cxn>
                  <a:cxn ang="0">
                    <a:pos x="GluePoint32X" y="GluePoint32Y"/>
                  </a:cxn>
                  <a:cxn ang="0">
                    <a:pos x="GluePoint33X" y="GluePoint33Y"/>
                  </a:cxn>
                  <a:cxn ang="0">
                    <a:pos x="GluePoint34X" y="GluePoint34Y"/>
                  </a:cxn>
                  <a:cxn ang="0">
                    <a:pos x="GluePoint35X" y="GluePoint35Y"/>
                  </a:cxn>
                  <a:cxn ang="0">
                    <a:pos x="GluePoint36X" y="GluePoint36Y"/>
                  </a:cxn>
                  <a:cxn ang="0">
                    <a:pos x="GluePoint37X" y="GluePoint37Y"/>
                  </a:cxn>
                  <a:cxn ang="0">
                    <a:pos x="GluePoint38X" y="GluePoint38Y"/>
                  </a:cxn>
                  <a:cxn ang="0">
                    <a:pos x="GluePoint39X" y="GluePoint39Y"/>
                  </a:cxn>
                  <a:cxn ang="0">
                    <a:pos x="GluePoint40X" y="GluePoint40Y"/>
                  </a:cxn>
                  <a:cxn ang="0">
                    <a:pos x="GluePoint41X" y="GluePoint41Y"/>
                  </a:cxn>
                  <a:cxn ang="0">
                    <a:pos x="GluePoint42X" y="GluePoint42Y"/>
                  </a:cxn>
                  <a:cxn ang="0">
                    <a:pos x="GluePoint43X" y="GluePoint43Y"/>
                  </a:cxn>
                  <a:cxn ang="0">
                    <a:pos x="GluePoint44X" y="GluePoint44Y"/>
                  </a:cxn>
                  <a:cxn ang="0">
                    <a:pos x="GluePoint45X" y="GluePoint45Y"/>
                  </a:cxn>
                  <a:cxn ang="0">
                    <a:pos x="GluePoint46X" y="GluePoint46Y"/>
                  </a:cxn>
                  <a:cxn ang="0">
                    <a:pos x="GluePoint47X" y="GluePoint47Y"/>
                  </a:cxn>
                  <a:cxn ang="0">
                    <a:pos x="GluePoint48X" y="GluePoint48Y"/>
                  </a:cxn>
                  <a:cxn ang="0">
                    <a:pos x="GluePoint49X" y="GluePoint49Y"/>
                  </a:cxn>
                </a:cxnLst>
                <a:rect l="textAreaLeft" t="textAreaTop" r="textAreaRight" b="textAreaBottom"/>
                <a:pathLst>
                  <a:path w="164140" h="164140">
                    <a:moveTo>
                      <a:pt x="19311" y="128094"/>
                    </a:moveTo>
                    <a:lnTo>
                      <a:pt x="22529" y="131634"/>
                    </a:lnTo>
                    <a:lnTo>
                      <a:pt x="25748" y="135175"/>
                    </a:lnTo>
                    <a:lnTo>
                      <a:pt x="28966" y="138715"/>
                    </a:lnTo>
                    <a:lnTo>
                      <a:pt x="50530" y="127772"/>
                    </a:lnTo>
                    <a:cubicBezTo>
                      <a:pt x="55357" y="130991"/>
                      <a:pt x="60507" y="133565"/>
                      <a:pt x="65978" y="135497"/>
                    </a:cubicBezTo>
                    <a:lnTo>
                      <a:pt x="70162" y="159313"/>
                    </a:lnTo>
                    <a:lnTo>
                      <a:pt x="74990" y="159635"/>
                    </a:lnTo>
                    <a:lnTo>
                      <a:pt x="79817" y="159957"/>
                    </a:lnTo>
                    <a:lnTo>
                      <a:pt x="84645" y="160279"/>
                    </a:lnTo>
                    <a:lnTo>
                      <a:pt x="92048" y="137106"/>
                    </a:lnTo>
                    <a:cubicBezTo>
                      <a:pt x="97519" y="136140"/>
                      <a:pt x="102990" y="134209"/>
                      <a:pt x="108140" y="131634"/>
                    </a:cubicBezTo>
                    <a:lnTo>
                      <a:pt x="128094" y="145474"/>
                    </a:lnTo>
                    <a:lnTo>
                      <a:pt x="131634" y="142255"/>
                    </a:lnTo>
                    <a:lnTo>
                      <a:pt x="135175" y="139037"/>
                    </a:lnTo>
                    <a:lnTo>
                      <a:pt x="138715" y="135818"/>
                    </a:lnTo>
                    <a:lnTo>
                      <a:pt x="127772" y="114255"/>
                    </a:lnTo>
                    <a:cubicBezTo>
                      <a:pt x="130991" y="109427"/>
                      <a:pt x="133565" y="104278"/>
                      <a:pt x="135497" y="99128"/>
                    </a:cubicBezTo>
                    <a:lnTo>
                      <a:pt x="159313" y="94944"/>
                    </a:lnTo>
                    <a:lnTo>
                      <a:pt x="159635" y="90116"/>
                    </a:lnTo>
                    <a:lnTo>
                      <a:pt x="159957" y="85289"/>
                    </a:lnTo>
                    <a:lnTo>
                      <a:pt x="160279" y="80461"/>
                    </a:lnTo>
                    <a:lnTo>
                      <a:pt x="137106" y="73059"/>
                    </a:lnTo>
                    <a:cubicBezTo>
                      <a:pt x="136140" y="67587"/>
                      <a:pt x="134209" y="62116"/>
                      <a:pt x="131634" y="56966"/>
                    </a:cubicBezTo>
                    <a:lnTo>
                      <a:pt x="145474" y="37012"/>
                    </a:lnTo>
                    <a:lnTo>
                      <a:pt x="142255" y="33472"/>
                    </a:lnTo>
                    <a:lnTo>
                      <a:pt x="139037" y="29932"/>
                    </a:lnTo>
                    <a:lnTo>
                      <a:pt x="135818" y="26391"/>
                    </a:lnTo>
                    <a:lnTo>
                      <a:pt x="114255" y="37334"/>
                    </a:lnTo>
                    <a:cubicBezTo>
                      <a:pt x="109427" y="33794"/>
                      <a:pt x="104278" y="31541"/>
                      <a:pt x="98806" y="29610"/>
                    </a:cubicBezTo>
                    <a:lnTo>
                      <a:pt x="94622" y="5793"/>
                    </a:lnTo>
                    <a:lnTo>
                      <a:pt x="89795" y="5471"/>
                    </a:lnTo>
                    <a:lnTo>
                      <a:pt x="84967" y="5150"/>
                    </a:lnTo>
                    <a:lnTo>
                      <a:pt x="80139" y="4828"/>
                    </a:lnTo>
                    <a:lnTo>
                      <a:pt x="72737" y="27679"/>
                    </a:lnTo>
                    <a:cubicBezTo>
                      <a:pt x="66944" y="28644"/>
                      <a:pt x="61472" y="30575"/>
                      <a:pt x="56323" y="33150"/>
                    </a:cubicBezTo>
                    <a:lnTo>
                      <a:pt x="36690" y="19311"/>
                    </a:lnTo>
                    <a:lnTo>
                      <a:pt x="33150" y="22529"/>
                    </a:lnTo>
                    <a:lnTo>
                      <a:pt x="29610" y="25748"/>
                    </a:lnTo>
                    <a:lnTo>
                      <a:pt x="26069" y="28966"/>
                    </a:lnTo>
                    <a:lnTo>
                      <a:pt x="37012" y="50208"/>
                    </a:lnTo>
                    <a:cubicBezTo>
                      <a:pt x="33472" y="55035"/>
                      <a:pt x="30897" y="60185"/>
                      <a:pt x="29288" y="65656"/>
                    </a:cubicBezTo>
                    <a:lnTo>
                      <a:pt x="5793" y="69840"/>
                    </a:lnTo>
                    <a:lnTo>
                      <a:pt x="5471" y="74668"/>
                    </a:lnTo>
                    <a:lnTo>
                      <a:pt x="5150" y="79496"/>
                    </a:lnTo>
                    <a:lnTo>
                      <a:pt x="4828" y="84323"/>
                    </a:lnTo>
                    <a:lnTo>
                      <a:pt x="27679" y="91726"/>
                    </a:lnTo>
                    <a:cubicBezTo>
                      <a:pt x="28644" y="97197"/>
                      <a:pt x="30575" y="102990"/>
                      <a:pt x="33150" y="108140"/>
                    </a:cubicBezTo>
                    <a:lnTo>
                      <a:pt x="19311" y="128094"/>
                    </a:lnTo>
                    <a:close/>
                  </a:path>
                </a:pathLst>
              </a:custGeom>
              <a:noFill/>
              <a:ln w="15875">
                <a:solidFill>
                  <a:srgbClr val="A166FF"/>
                </a:solidFill>
                <a:round/>
              </a:ln>
            </p:spPr>
            <p:style>
              <a:lnRef idx="0">
                <a:scrgbClr r="0" g="0" b="0"/>
              </a:lnRef>
              <a:fillRef idx="0">
                <a:scrgbClr r="0" g="0" b="0"/>
              </a:fillRef>
              <a:effectRef idx="0">
                <a:scrgbClr r="0" g="0" b="0"/>
              </a:effectRef>
              <a:fontRef idx="minor"/>
            </p:style>
            <p:txBody>
              <a:bodyPr lIns="90000" tIns="45000" rIns="90000" bIns="4500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171" name="Freeform: Shape 909"/>
              <p:cNvSpPr/>
              <p:nvPr/>
            </p:nvSpPr>
            <p:spPr>
              <a:xfrm>
                <a:off x="6864480" y="3911040"/>
                <a:ext cx="147960" cy="147960"/>
              </a:xfrm>
              <a:custGeom>
                <a:avLst/>
                <a:gdLst>
                  <a:gd name="textAreaLeft" fmla="*/ 0 w 147960"/>
                  <a:gd name="textAreaRight" fmla="*/ 148320 w 147960"/>
                  <a:gd name="textAreaTop" fmla="*/ 0 h 147960"/>
                  <a:gd name="textAreaBottom" fmla="*/ 148320 h 147960"/>
                  <a:gd name="GluePoint1X" fmla="*/ 66622 w 70805"/>
                  <a:gd name="GluePoint1Y" fmla="*/ 35725 h 70805"/>
                  <a:gd name="GluePoint2X" fmla="*/ 35725 w 70805"/>
                  <a:gd name="GluePoint2Y" fmla="*/ 66622 h 70805"/>
                  <a:gd name="GluePoint3X" fmla="*/ 4828 w 70805"/>
                  <a:gd name="GluePoint3Y" fmla="*/ 35725 h 70805"/>
                  <a:gd name="GluePoint4X" fmla="*/ 35725 w 70805"/>
                  <a:gd name="GluePoint4Y" fmla="*/ 4828 h 70805"/>
                  <a:gd name="GluePoint5X" fmla="*/ 66622 w 70805"/>
                  <a:gd name="GluePoint5Y" fmla="*/ 35725 h 70805"/>
                </a:gdLst>
                <a:ahLst/>
                <a:cxnLst>
                  <a:cxn ang="0">
                    <a:pos x="GluePoint1X" y="GluePoint1Y"/>
                  </a:cxn>
                  <a:cxn ang="0">
                    <a:pos x="GluePoint2X" y="GluePoint2Y"/>
                  </a:cxn>
                  <a:cxn ang="0">
                    <a:pos x="GluePoint3X" y="GluePoint3Y"/>
                  </a:cxn>
                  <a:cxn ang="0">
                    <a:pos x="GluePoint4X" y="GluePoint4Y"/>
                  </a:cxn>
                  <a:cxn ang="0">
                    <a:pos x="GluePoint5X" y="GluePoint5Y"/>
                  </a:cxn>
                </a:cxnLst>
                <a:rect l="textAreaLeft" t="textAreaTop" r="textAreaRight" b="textAreaBottom"/>
                <a:pathLst>
                  <a:path w="70805" h="70805">
                    <a:moveTo>
                      <a:pt x="66622" y="35725"/>
                    </a:moveTo>
                    <a:cubicBezTo>
                      <a:pt x="66622" y="52789"/>
                      <a:pt x="52789" y="66622"/>
                      <a:pt x="35725" y="66622"/>
                    </a:cubicBezTo>
                    <a:cubicBezTo>
                      <a:pt x="18661" y="66622"/>
                      <a:pt x="4828" y="52789"/>
                      <a:pt x="4828" y="35725"/>
                    </a:cubicBezTo>
                    <a:cubicBezTo>
                      <a:pt x="4828" y="18661"/>
                      <a:pt x="18661" y="4828"/>
                      <a:pt x="35725" y="4828"/>
                    </a:cubicBezTo>
                    <a:cubicBezTo>
                      <a:pt x="52789" y="4828"/>
                      <a:pt x="66622" y="18661"/>
                      <a:pt x="66622" y="35725"/>
                    </a:cubicBezTo>
                    <a:close/>
                  </a:path>
                </a:pathLst>
              </a:custGeom>
              <a:noFill/>
              <a:ln w="15875">
                <a:solidFill>
                  <a:srgbClr val="A166FF"/>
                </a:solidFill>
                <a:round/>
              </a:ln>
            </p:spPr>
            <p:style>
              <a:lnRef idx="0">
                <a:scrgbClr r="0" g="0" b="0"/>
              </a:lnRef>
              <a:fillRef idx="0">
                <a:scrgbClr r="0" g="0" b="0"/>
              </a:fillRef>
              <a:effectRef idx="0">
                <a:scrgbClr r="0" g="0" b="0"/>
              </a:effectRef>
              <a:fontRef idx="minor"/>
            </p:style>
            <p:txBody>
              <a:bodyPr lIns="90000" tIns="45000" rIns="90000" bIns="4500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grpSp>
      </p:grpSp>
      <p:grpSp>
        <p:nvGrpSpPr>
          <p:cNvPr id="1172" name="Graphic 326"/>
          <p:cNvGrpSpPr/>
          <p:nvPr/>
        </p:nvGrpSpPr>
        <p:grpSpPr>
          <a:xfrm>
            <a:off x="7800120" y="2406960"/>
            <a:ext cx="663120" cy="485640"/>
            <a:chOff x="7800120" y="2406960"/>
            <a:chExt cx="663120" cy="485640"/>
          </a:xfrm>
        </p:grpSpPr>
        <p:sp>
          <p:nvSpPr>
            <p:cNvPr id="1173" name="Freeform: Shape 919"/>
            <p:cNvSpPr/>
            <p:nvPr/>
          </p:nvSpPr>
          <p:spPr>
            <a:xfrm>
              <a:off x="7800120" y="2671200"/>
              <a:ext cx="432000" cy="158400"/>
            </a:xfrm>
            <a:custGeom>
              <a:avLst/>
              <a:gdLst>
                <a:gd name="textAreaLeft" fmla="*/ 0 w 432000"/>
                <a:gd name="textAreaRight" fmla="*/ 432360 w 432000"/>
                <a:gd name="textAreaTop" fmla="*/ 0 h 158400"/>
                <a:gd name="textAreaBottom" fmla="*/ 158760 h 158400"/>
                <a:gd name="GluePoint1X" fmla="*/ 337937 w 370121"/>
                <a:gd name="GluePoint1Y" fmla="*/ 131313 h 135174"/>
                <a:gd name="GluePoint2X" fmla="*/ 368512 w 370121"/>
                <a:gd name="GluePoint2Y" fmla="*/ 131634 h 135174"/>
                <a:gd name="GluePoint3X" fmla="*/ 343730 w 370121"/>
                <a:gd name="GluePoint3Y" fmla="*/ 47955 h 135174"/>
                <a:gd name="GluePoint4X" fmla="*/ 251039 w 370121"/>
                <a:gd name="GluePoint4Y" fmla="*/ 47633 h 135174"/>
                <a:gd name="GluePoint5X" fmla="*/ 243958 w 370121"/>
                <a:gd name="GluePoint5Y" fmla="*/ 4828 h 135174"/>
                <a:gd name="GluePoint6X" fmla="*/ 15770 w 370121"/>
                <a:gd name="GluePoint6Y" fmla="*/ 4828 h 135174"/>
                <a:gd name="GluePoint7X" fmla="*/ 4828 w 370121"/>
                <a:gd name="GluePoint7Y" fmla="*/ 131313 h 135174"/>
                <a:gd name="GluePoint8X" fmla="*/ 18667 w 370121"/>
                <a:gd name="GluePoint8Y" fmla="*/ 131313 h 135174"/>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Lst>
              <a:rect l="textAreaLeft" t="textAreaTop" r="textAreaRight" b="textAreaBottom"/>
              <a:pathLst>
                <a:path w="370121" h="135174">
                  <a:moveTo>
                    <a:pt x="337937" y="131313"/>
                  </a:moveTo>
                  <a:lnTo>
                    <a:pt x="368512" y="131634"/>
                  </a:lnTo>
                  <a:lnTo>
                    <a:pt x="343730" y="47955"/>
                  </a:lnTo>
                  <a:lnTo>
                    <a:pt x="251039" y="47633"/>
                  </a:lnTo>
                  <a:lnTo>
                    <a:pt x="243958" y="4828"/>
                  </a:lnTo>
                  <a:lnTo>
                    <a:pt x="15770" y="4828"/>
                  </a:lnTo>
                  <a:lnTo>
                    <a:pt x="4828" y="131313"/>
                  </a:lnTo>
                  <a:lnTo>
                    <a:pt x="18667" y="131313"/>
                  </a:lnTo>
                </a:path>
              </a:pathLst>
            </a:custGeom>
            <a:noFill/>
            <a:ln w="15875">
              <a:solidFill>
                <a:srgbClr val="FFFFFF"/>
              </a:solidFill>
              <a:round/>
            </a:ln>
          </p:spPr>
          <p:style>
            <a:lnRef idx="0">
              <a:scrgbClr r="0" g="0" b="0"/>
            </a:lnRef>
            <a:fillRef idx="0">
              <a:scrgbClr r="0" g="0" b="0"/>
            </a:fillRef>
            <a:effectRef idx="0">
              <a:scrgbClr r="0" g="0" b="0"/>
            </a:effectRef>
            <a:fontRef idx="minor"/>
          </p:style>
          <p:txBody>
            <a:bodyPr lIns="90000" tIns="45000" rIns="90000" bIns="4500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174" name="Freeform: Shape 920"/>
            <p:cNvSpPr/>
            <p:nvPr/>
          </p:nvSpPr>
          <p:spPr>
            <a:xfrm>
              <a:off x="7962480" y="2819880"/>
              <a:ext cx="90000" cy="11160"/>
            </a:xfrm>
            <a:custGeom>
              <a:avLst/>
              <a:gdLst>
                <a:gd name="textAreaLeft" fmla="*/ 0 w 90000"/>
                <a:gd name="textAreaRight" fmla="*/ 90360 w 90000"/>
                <a:gd name="textAreaTop" fmla="*/ 0 h 11160"/>
                <a:gd name="textAreaBottom" fmla="*/ 11520 h 11160"/>
                <a:gd name="GluePoint1X" fmla="*/ 4828 w 77242"/>
                <a:gd name="GluePoint1Y" fmla="*/ 4828 h 9655"/>
                <a:gd name="GluePoint2X" fmla="*/ 74024 w 77242"/>
                <a:gd name="GluePoint2Y" fmla="*/ 4828 h 9655"/>
              </a:gdLst>
              <a:ahLst/>
              <a:cxnLst>
                <a:cxn ang="0">
                  <a:pos x="GluePoint1X" y="GluePoint1Y"/>
                </a:cxn>
                <a:cxn ang="0">
                  <a:pos x="GluePoint2X" y="GluePoint2Y"/>
                </a:cxn>
              </a:cxnLst>
              <a:rect l="textAreaLeft" t="textAreaTop" r="textAreaRight" b="textAreaBottom"/>
              <a:pathLst>
                <a:path w="77242" h="9655">
                  <a:moveTo>
                    <a:pt x="4828" y="4828"/>
                  </a:moveTo>
                  <a:lnTo>
                    <a:pt x="74024" y="4828"/>
                  </a:lnTo>
                </a:path>
              </a:pathLst>
            </a:custGeom>
            <a:noFill/>
            <a:ln w="15875">
              <a:solidFill>
                <a:srgbClr val="FFFFFF"/>
              </a:solidFill>
              <a:round/>
            </a:ln>
          </p:spPr>
          <p:style>
            <a:lnRef idx="0">
              <a:scrgbClr r="0" g="0" b="0"/>
            </a:lnRef>
            <a:fillRef idx="0">
              <a:scrgbClr r="0" g="0" b="0"/>
            </a:fillRef>
            <a:effectRef idx="0">
              <a:scrgbClr r="0" g="0" b="0"/>
            </a:effectRef>
            <a:fontRef idx="minor"/>
          </p:style>
          <p:txBody>
            <a:bodyPr lIns="90000" tIns="-33480" rIns="90000" bIns="-3348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175" name="Freeform: Shape 921"/>
            <p:cNvSpPr/>
            <p:nvPr/>
          </p:nvSpPr>
          <p:spPr>
            <a:xfrm>
              <a:off x="8117640" y="2484360"/>
              <a:ext cx="37080" cy="234000"/>
            </a:xfrm>
            <a:custGeom>
              <a:avLst/>
              <a:gdLst>
                <a:gd name="textAreaLeft" fmla="*/ 0 w 37080"/>
                <a:gd name="textAreaRight" fmla="*/ 37440 w 37080"/>
                <a:gd name="textAreaTop" fmla="*/ 0 h 234000"/>
                <a:gd name="textAreaBottom" fmla="*/ 234360 h 234000"/>
                <a:gd name="GluePoint1X" fmla="*/ 4828 w 32184"/>
                <a:gd name="GluePoint1Y" fmla="*/ 4828 h 199543"/>
                <a:gd name="GluePoint2X" fmla="*/ 30253 w 32184"/>
                <a:gd name="GluePoint2Y" fmla="*/ 196003 h 199543"/>
              </a:gdLst>
              <a:ahLst/>
              <a:cxnLst>
                <a:cxn ang="0">
                  <a:pos x="GluePoint1X" y="GluePoint1Y"/>
                </a:cxn>
                <a:cxn ang="0">
                  <a:pos x="GluePoint2X" y="GluePoint2Y"/>
                </a:cxn>
              </a:cxnLst>
              <a:rect l="textAreaLeft" t="textAreaTop" r="textAreaRight" b="textAreaBottom"/>
              <a:pathLst>
                <a:path w="32184" h="199543">
                  <a:moveTo>
                    <a:pt x="4828" y="4828"/>
                  </a:moveTo>
                  <a:lnTo>
                    <a:pt x="30253" y="196003"/>
                  </a:lnTo>
                </a:path>
              </a:pathLst>
            </a:custGeom>
            <a:noFill/>
            <a:ln w="15875">
              <a:solidFill>
                <a:srgbClr val="FFFFFF"/>
              </a:solidFill>
              <a:round/>
            </a:ln>
          </p:spPr>
          <p:style>
            <a:lnRef idx="0">
              <a:scrgbClr r="0" g="0" b="0"/>
            </a:lnRef>
            <a:fillRef idx="0">
              <a:scrgbClr r="0" g="0" b="0"/>
            </a:fillRef>
            <a:effectRef idx="0">
              <a:scrgbClr r="0" g="0" b="0"/>
            </a:effectRef>
            <a:fontRef idx="minor"/>
          </p:style>
          <p:txBody>
            <a:bodyPr lIns="90000" tIns="45000" rIns="90000" bIns="4500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176" name="Freeform: Shape 922"/>
            <p:cNvSpPr/>
            <p:nvPr/>
          </p:nvSpPr>
          <p:spPr>
            <a:xfrm>
              <a:off x="7857360" y="2484360"/>
              <a:ext cx="18360" cy="181080"/>
            </a:xfrm>
            <a:custGeom>
              <a:avLst/>
              <a:gdLst>
                <a:gd name="textAreaLeft" fmla="*/ 0 w 18360"/>
                <a:gd name="textAreaRight" fmla="*/ 18720 w 18360"/>
                <a:gd name="textAreaTop" fmla="*/ 0 h 181080"/>
                <a:gd name="textAreaBottom" fmla="*/ 181440 h 181080"/>
                <a:gd name="GluePoint1X" fmla="*/ 4828 w 16092"/>
                <a:gd name="GluePoint1Y" fmla="*/ 151267 h 154485"/>
                <a:gd name="GluePoint2X" fmla="*/ 12552 w 16092"/>
                <a:gd name="GluePoint2Y" fmla="*/ 4828 h 154485"/>
              </a:gdLst>
              <a:ahLst/>
              <a:cxnLst>
                <a:cxn ang="0">
                  <a:pos x="GluePoint1X" y="GluePoint1Y"/>
                </a:cxn>
                <a:cxn ang="0">
                  <a:pos x="GluePoint2X" y="GluePoint2Y"/>
                </a:cxn>
              </a:cxnLst>
              <a:rect l="textAreaLeft" t="textAreaTop" r="textAreaRight" b="textAreaBottom"/>
              <a:pathLst>
                <a:path w="16092" h="154485">
                  <a:moveTo>
                    <a:pt x="4828" y="151267"/>
                  </a:moveTo>
                  <a:lnTo>
                    <a:pt x="12552" y="4828"/>
                  </a:lnTo>
                </a:path>
              </a:pathLst>
            </a:custGeom>
            <a:noFill/>
            <a:ln w="15875">
              <a:solidFill>
                <a:srgbClr val="FFFFFF"/>
              </a:solidFill>
              <a:round/>
            </a:ln>
          </p:spPr>
          <p:style>
            <a:lnRef idx="0">
              <a:scrgbClr r="0" g="0" b="0"/>
            </a:lnRef>
            <a:fillRef idx="0">
              <a:scrgbClr r="0" g="0" b="0"/>
            </a:fillRef>
            <a:effectRef idx="0">
              <a:scrgbClr r="0" g="0" b="0"/>
            </a:effectRef>
            <a:fontRef idx="minor"/>
          </p:style>
          <p:txBody>
            <a:bodyPr lIns="90000" tIns="45000" rIns="90000" bIns="4500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177" name="Freeform: Shape 923"/>
            <p:cNvSpPr/>
            <p:nvPr/>
          </p:nvSpPr>
          <p:spPr>
            <a:xfrm>
              <a:off x="7862040" y="2414880"/>
              <a:ext cx="273960" cy="60120"/>
            </a:xfrm>
            <a:custGeom>
              <a:avLst/>
              <a:gdLst>
                <a:gd name="textAreaLeft" fmla="*/ 0 w 273960"/>
                <a:gd name="textAreaRight" fmla="*/ 274320 w 273960"/>
                <a:gd name="textAreaTop" fmla="*/ 0 h 60120"/>
                <a:gd name="textAreaBottom" fmla="*/ 60480 h 60120"/>
                <a:gd name="GluePoint1X" fmla="*/ 230441 w 234946"/>
                <a:gd name="GluePoint1Y" fmla="*/ 47955 h 51495"/>
                <a:gd name="GluePoint2X" fmla="*/ 4828 w 234946"/>
                <a:gd name="GluePoint2Y" fmla="*/ 47955 h 51495"/>
                <a:gd name="GluePoint3X" fmla="*/ 7402 w 234946"/>
                <a:gd name="GluePoint3Y" fmla="*/ 4828 h 51495"/>
                <a:gd name="GluePoint4X" fmla="*/ 221107 w 234946"/>
                <a:gd name="GluePoint4Y" fmla="*/ 4828 h 51495"/>
              </a:gdLst>
              <a:ahLst/>
              <a:cxnLst>
                <a:cxn ang="0">
                  <a:pos x="GluePoint1X" y="GluePoint1Y"/>
                </a:cxn>
                <a:cxn ang="0">
                  <a:pos x="GluePoint2X" y="GluePoint2Y"/>
                </a:cxn>
                <a:cxn ang="0">
                  <a:pos x="GluePoint3X" y="GluePoint3Y"/>
                </a:cxn>
                <a:cxn ang="0">
                  <a:pos x="GluePoint4X" y="GluePoint4Y"/>
                </a:cxn>
              </a:cxnLst>
              <a:rect l="textAreaLeft" t="textAreaTop" r="textAreaRight" b="textAreaBottom"/>
              <a:pathLst>
                <a:path w="234946" h="51495">
                  <a:moveTo>
                    <a:pt x="230441" y="47955"/>
                  </a:moveTo>
                  <a:lnTo>
                    <a:pt x="4828" y="47955"/>
                  </a:lnTo>
                  <a:lnTo>
                    <a:pt x="7402" y="4828"/>
                  </a:lnTo>
                  <a:lnTo>
                    <a:pt x="221107" y="4828"/>
                  </a:lnTo>
                  <a:close/>
                </a:path>
              </a:pathLst>
            </a:custGeom>
            <a:noFill/>
            <a:ln w="15875">
              <a:solidFill>
                <a:srgbClr val="FFFFFF"/>
              </a:solidFill>
              <a:round/>
            </a:ln>
          </p:spPr>
          <p:style>
            <a:lnRef idx="0">
              <a:scrgbClr r="0" g="0" b="0"/>
            </a:lnRef>
            <a:fillRef idx="0">
              <a:scrgbClr r="0" g="0" b="0"/>
            </a:fillRef>
            <a:effectRef idx="0">
              <a:scrgbClr r="0" g="0" b="0"/>
            </a:effectRef>
            <a:fontRef idx="minor"/>
          </p:style>
          <p:txBody>
            <a:bodyPr lIns="90000" tIns="15480" rIns="90000" bIns="1548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178" name="Freeform: Shape 924"/>
            <p:cNvSpPr/>
            <p:nvPr/>
          </p:nvSpPr>
          <p:spPr>
            <a:xfrm>
              <a:off x="7843680" y="2705040"/>
              <a:ext cx="213840" cy="48960"/>
            </a:xfrm>
            <a:custGeom>
              <a:avLst/>
              <a:gdLst>
                <a:gd name="textAreaLeft" fmla="*/ 0 w 213840"/>
                <a:gd name="textAreaRight" fmla="*/ 214200 w 213840"/>
                <a:gd name="textAreaTop" fmla="*/ 0 h 48960"/>
                <a:gd name="textAreaBottom" fmla="*/ 49320 h 48960"/>
                <a:gd name="GluePoint1X" fmla="*/ 180555 w 183451"/>
                <a:gd name="GluePoint1Y" fmla="*/ 39265 h 41839"/>
                <a:gd name="GluePoint2X" fmla="*/ 4828 w 183451"/>
                <a:gd name="GluePoint2Y" fmla="*/ 39265 h 41839"/>
                <a:gd name="GluePoint3X" fmla="*/ 8368 w 183451"/>
                <a:gd name="GluePoint3Y" fmla="*/ 4828 h 41839"/>
                <a:gd name="GluePoint4X" fmla="*/ 174762 w 183451"/>
                <a:gd name="GluePoint4Y" fmla="*/ 4828 h 41839"/>
              </a:gdLst>
              <a:ahLst/>
              <a:cxnLst>
                <a:cxn ang="0">
                  <a:pos x="GluePoint1X" y="GluePoint1Y"/>
                </a:cxn>
                <a:cxn ang="0">
                  <a:pos x="GluePoint2X" y="GluePoint2Y"/>
                </a:cxn>
                <a:cxn ang="0">
                  <a:pos x="GluePoint3X" y="GluePoint3Y"/>
                </a:cxn>
                <a:cxn ang="0">
                  <a:pos x="GluePoint4X" y="GluePoint4Y"/>
                </a:cxn>
              </a:cxnLst>
              <a:rect l="textAreaLeft" t="textAreaTop" r="textAreaRight" b="textAreaBottom"/>
              <a:pathLst>
                <a:path w="183451" h="41839">
                  <a:moveTo>
                    <a:pt x="180555" y="39265"/>
                  </a:moveTo>
                  <a:lnTo>
                    <a:pt x="4828" y="39265"/>
                  </a:lnTo>
                  <a:lnTo>
                    <a:pt x="8368" y="4828"/>
                  </a:lnTo>
                  <a:lnTo>
                    <a:pt x="174762" y="4828"/>
                  </a:lnTo>
                  <a:close/>
                </a:path>
              </a:pathLst>
            </a:custGeom>
            <a:noFill/>
            <a:ln w="15875">
              <a:solidFill>
                <a:srgbClr val="FFFFFF"/>
              </a:solidFill>
              <a:round/>
            </a:ln>
          </p:spPr>
          <p:style>
            <a:lnRef idx="0">
              <a:scrgbClr r="0" g="0" b="0"/>
            </a:lnRef>
            <a:fillRef idx="0">
              <a:scrgbClr r="0" g="0" b="0"/>
            </a:fillRef>
            <a:effectRef idx="0">
              <a:scrgbClr r="0" g="0" b="0"/>
            </a:effectRef>
            <a:fontRef idx="minor"/>
          </p:style>
          <p:txBody>
            <a:bodyPr lIns="90000" tIns="4320" rIns="90000" bIns="432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179" name="Freeform: Shape 925"/>
            <p:cNvSpPr/>
            <p:nvPr/>
          </p:nvSpPr>
          <p:spPr>
            <a:xfrm>
              <a:off x="7905960" y="2512080"/>
              <a:ext cx="25920" cy="147240"/>
            </a:xfrm>
            <a:custGeom>
              <a:avLst/>
              <a:gdLst>
                <a:gd name="textAreaLeft" fmla="*/ 0 w 25920"/>
                <a:gd name="textAreaRight" fmla="*/ 26280 w 25920"/>
                <a:gd name="textAreaTop" fmla="*/ 0 h 147240"/>
                <a:gd name="textAreaBottom" fmla="*/ 147600 h 147240"/>
                <a:gd name="GluePoint1X" fmla="*/ 19311 w 22529"/>
                <a:gd name="GluePoint1Y" fmla="*/ 4828 h 125519"/>
                <a:gd name="GluePoint2X" fmla="*/ 4828 w 22529"/>
                <a:gd name="GluePoint2Y" fmla="*/ 4828 h 125519"/>
                <a:gd name="GluePoint3X" fmla="*/ 19311 w 22529"/>
                <a:gd name="GluePoint3Y" fmla="*/ 122945 h 125519"/>
              </a:gdLst>
              <a:ahLst/>
              <a:cxnLst>
                <a:cxn ang="0">
                  <a:pos x="GluePoint1X" y="GluePoint1Y"/>
                </a:cxn>
                <a:cxn ang="0">
                  <a:pos x="GluePoint2X" y="GluePoint2Y"/>
                </a:cxn>
                <a:cxn ang="0">
                  <a:pos x="GluePoint3X" y="GluePoint3Y"/>
                </a:cxn>
              </a:cxnLst>
              <a:rect l="textAreaLeft" t="textAreaTop" r="textAreaRight" b="textAreaBottom"/>
              <a:pathLst>
                <a:path w="22529" h="125519">
                  <a:moveTo>
                    <a:pt x="19311" y="4828"/>
                  </a:moveTo>
                  <a:lnTo>
                    <a:pt x="4828" y="4828"/>
                  </a:lnTo>
                  <a:lnTo>
                    <a:pt x="19311" y="122945"/>
                  </a:lnTo>
                </a:path>
              </a:pathLst>
            </a:custGeom>
            <a:noFill/>
            <a:ln w="15875">
              <a:solidFill>
                <a:srgbClr val="FFFFFF"/>
              </a:solidFill>
              <a:round/>
            </a:ln>
          </p:spPr>
          <p:style>
            <a:lnRef idx="0">
              <a:scrgbClr r="0" g="0" b="0"/>
            </a:lnRef>
            <a:fillRef idx="0">
              <a:scrgbClr r="0" g="0" b="0"/>
            </a:fillRef>
            <a:effectRef idx="0">
              <a:scrgbClr r="0" g="0" b="0"/>
            </a:effectRef>
            <a:fontRef idx="minor"/>
          </p:style>
          <p:txBody>
            <a:bodyPr lIns="90000" tIns="45000" rIns="90000" bIns="4500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180" name="Freeform: Shape 926"/>
            <p:cNvSpPr/>
            <p:nvPr/>
          </p:nvSpPr>
          <p:spPr>
            <a:xfrm>
              <a:off x="7922880" y="2512080"/>
              <a:ext cx="135000" cy="150840"/>
            </a:xfrm>
            <a:custGeom>
              <a:avLst/>
              <a:gdLst>
                <a:gd name="textAreaLeft" fmla="*/ 0 w 135000"/>
                <a:gd name="textAreaRight" fmla="*/ 135360 w 135000"/>
                <a:gd name="textAreaTop" fmla="*/ 0 h 150840"/>
                <a:gd name="textAreaBottom" fmla="*/ 151200 h 150840"/>
                <a:gd name="GluePoint1X" fmla="*/ 112646 w 115864"/>
                <a:gd name="GluePoint1Y" fmla="*/ 126485 h 128737"/>
                <a:gd name="GluePoint2X" fmla="*/ 112646 w 115864"/>
                <a:gd name="GluePoint2Y" fmla="*/ 102025 h 128737"/>
                <a:gd name="GluePoint3X" fmla="*/ 40874 w 115864"/>
                <a:gd name="GluePoint3Y" fmla="*/ 102025 h 128737"/>
                <a:gd name="GluePoint4X" fmla="*/ 29610 w 115864"/>
                <a:gd name="GluePoint4Y" fmla="*/ 4828 h 128737"/>
                <a:gd name="GluePoint5X" fmla="*/ 4828 w 115864"/>
                <a:gd name="GluePoint5Y" fmla="*/ 4828 h 128737"/>
                <a:gd name="GluePoint6X" fmla="*/ 21885 w 115864"/>
                <a:gd name="GluePoint6Y" fmla="*/ 122945 h 128737"/>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Lst>
              <a:rect l="textAreaLeft" t="textAreaTop" r="textAreaRight" b="textAreaBottom"/>
              <a:pathLst>
                <a:path w="115864" h="128737">
                  <a:moveTo>
                    <a:pt x="112646" y="126485"/>
                  </a:moveTo>
                  <a:lnTo>
                    <a:pt x="112646" y="102025"/>
                  </a:lnTo>
                  <a:lnTo>
                    <a:pt x="40874" y="102025"/>
                  </a:lnTo>
                  <a:lnTo>
                    <a:pt x="29610" y="4828"/>
                  </a:lnTo>
                  <a:lnTo>
                    <a:pt x="4828" y="4828"/>
                  </a:lnTo>
                  <a:lnTo>
                    <a:pt x="21885" y="122945"/>
                  </a:lnTo>
                </a:path>
              </a:pathLst>
            </a:custGeom>
            <a:noFill/>
            <a:ln w="15875">
              <a:solidFill>
                <a:srgbClr val="FFFFFF"/>
              </a:solidFill>
              <a:round/>
            </a:ln>
          </p:spPr>
          <p:style>
            <a:lnRef idx="0">
              <a:scrgbClr r="0" g="0" b="0"/>
            </a:lnRef>
            <a:fillRef idx="0">
              <a:scrgbClr r="0" g="0" b="0"/>
            </a:fillRef>
            <a:effectRef idx="0">
              <a:scrgbClr r="0" g="0" b="0"/>
            </a:effectRef>
            <a:fontRef idx="minor"/>
          </p:style>
          <p:txBody>
            <a:bodyPr lIns="90000" tIns="45000" rIns="90000" bIns="4500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181" name="Freeform: Shape 927"/>
            <p:cNvSpPr/>
            <p:nvPr/>
          </p:nvSpPr>
          <p:spPr>
            <a:xfrm>
              <a:off x="7958160" y="2773800"/>
              <a:ext cx="97560" cy="22320"/>
            </a:xfrm>
            <a:custGeom>
              <a:avLst/>
              <a:gdLst>
                <a:gd name="textAreaLeft" fmla="*/ 0 w 97560"/>
                <a:gd name="textAreaRight" fmla="*/ 97920 w 97560"/>
                <a:gd name="textAreaTop" fmla="*/ 0 h 22320"/>
                <a:gd name="textAreaBottom" fmla="*/ 22680 h 22320"/>
                <a:gd name="GluePoint1X" fmla="*/ 4828 w 83679"/>
                <a:gd name="GluePoint1Y" fmla="*/ 4828 h 19310"/>
                <a:gd name="GluePoint2X" fmla="*/ 4828 w 83679"/>
                <a:gd name="GluePoint2Y" fmla="*/ 17380 h 19310"/>
                <a:gd name="GluePoint3X" fmla="*/ 79174 w 83679"/>
                <a:gd name="GluePoint3Y" fmla="*/ 17380 h 19310"/>
                <a:gd name="GluePoint4X" fmla="*/ 79174 w 83679"/>
                <a:gd name="GluePoint4Y" fmla="*/ 5793 h 19310"/>
              </a:gdLst>
              <a:ahLst/>
              <a:cxnLst>
                <a:cxn ang="0">
                  <a:pos x="GluePoint1X" y="GluePoint1Y"/>
                </a:cxn>
                <a:cxn ang="0">
                  <a:pos x="GluePoint2X" y="GluePoint2Y"/>
                </a:cxn>
                <a:cxn ang="0">
                  <a:pos x="GluePoint3X" y="GluePoint3Y"/>
                </a:cxn>
                <a:cxn ang="0">
                  <a:pos x="GluePoint4X" y="GluePoint4Y"/>
                </a:cxn>
              </a:cxnLst>
              <a:rect l="textAreaLeft" t="textAreaTop" r="textAreaRight" b="textAreaBottom"/>
              <a:pathLst>
                <a:path w="83679" h="19310">
                  <a:moveTo>
                    <a:pt x="4828" y="4828"/>
                  </a:moveTo>
                  <a:lnTo>
                    <a:pt x="4828" y="17380"/>
                  </a:lnTo>
                  <a:lnTo>
                    <a:pt x="79174" y="17380"/>
                  </a:lnTo>
                  <a:lnTo>
                    <a:pt x="79174" y="5793"/>
                  </a:lnTo>
                </a:path>
              </a:pathLst>
            </a:custGeom>
            <a:noFill/>
            <a:ln w="15875">
              <a:solidFill>
                <a:srgbClr val="FFFFFF"/>
              </a:solidFill>
              <a:round/>
            </a:ln>
          </p:spPr>
          <p:style>
            <a:lnRef idx="0">
              <a:scrgbClr r="0" g="0" b="0"/>
            </a:lnRef>
            <a:fillRef idx="0">
              <a:scrgbClr r="0" g="0" b="0"/>
            </a:fillRef>
            <a:effectRef idx="0">
              <a:scrgbClr r="0" g="0" b="0"/>
            </a:effectRef>
            <a:fontRef idx="minor"/>
          </p:style>
          <p:txBody>
            <a:bodyPr lIns="90000" tIns="-22320" rIns="90000" bIns="-2232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182" name="Freeform: Shape 928"/>
            <p:cNvSpPr/>
            <p:nvPr/>
          </p:nvSpPr>
          <p:spPr>
            <a:xfrm>
              <a:off x="8260560" y="2406960"/>
              <a:ext cx="202680" cy="457200"/>
            </a:xfrm>
            <a:custGeom>
              <a:avLst/>
              <a:gdLst>
                <a:gd name="textAreaLeft" fmla="*/ 0 w 202680"/>
                <a:gd name="textAreaRight" fmla="*/ 203040 w 202680"/>
                <a:gd name="textAreaTop" fmla="*/ 0 h 457200"/>
                <a:gd name="textAreaBottom" fmla="*/ 457560 h 457200"/>
                <a:gd name="GluePoint1X" fmla="*/ 141933 w 173796"/>
                <a:gd name="GluePoint1Y" fmla="*/ 386213 h 389431"/>
                <a:gd name="GluePoint2X" fmla="*/ 169290 w 173796"/>
                <a:gd name="GluePoint2Y" fmla="*/ 386213 h 389431"/>
                <a:gd name="GluePoint3X" fmla="*/ 169290 w 173796"/>
                <a:gd name="GluePoint3Y" fmla="*/ 361110 h 389431"/>
                <a:gd name="GluePoint4X" fmla="*/ 32184 w 173796"/>
                <a:gd name="GluePoint4Y" fmla="*/ 361110 h 389431"/>
                <a:gd name="GluePoint5X" fmla="*/ 32184 w 173796"/>
                <a:gd name="GluePoint5Y" fmla="*/ 4828 h 389431"/>
                <a:gd name="GluePoint6X" fmla="*/ 4828 w 173796"/>
                <a:gd name="GluePoint6Y" fmla="*/ 4828 h 389431"/>
                <a:gd name="GluePoint7X" fmla="*/ 4828 w 173796"/>
                <a:gd name="GluePoint7Y" fmla="*/ 54714 h 389431"/>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Lst>
              <a:rect l="textAreaLeft" t="textAreaTop" r="textAreaRight" b="textAreaBottom"/>
              <a:pathLst>
                <a:path w="173796" h="389431">
                  <a:moveTo>
                    <a:pt x="141933" y="386213"/>
                  </a:moveTo>
                  <a:lnTo>
                    <a:pt x="169290" y="386213"/>
                  </a:lnTo>
                  <a:lnTo>
                    <a:pt x="169290" y="361110"/>
                  </a:lnTo>
                  <a:lnTo>
                    <a:pt x="32184" y="361110"/>
                  </a:lnTo>
                  <a:lnTo>
                    <a:pt x="32184" y="4828"/>
                  </a:lnTo>
                  <a:lnTo>
                    <a:pt x="4828" y="4828"/>
                  </a:lnTo>
                  <a:lnTo>
                    <a:pt x="4828" y="54714"/>
                  </a:lnTo>
                </a:path>
              </a:pathLst>
            </a:custGeom>
            <a:noFill/>
            <a:ln w="15875">
              <a:solidFill>
                <a:srgbClr val="A166FF"/>
              </a:solidFill>
              <a:round/>
            </a:ln>
          </p:spPr>
          <p:style>
            <a:lnRef idx="0">
              <a:scrgbClr r="0" g="0" b="0"/>
            </a:lnRef>
            <a:fillRef idx="0">
              <a:scrgbClr r="0" g="0" b="0"/>
            </a:fillRef>
            <a:effectRef idx="0">
              <a:scrgbClr r="0" g="0" b="0"/>
            </a:effectRef>
            <a:fontRef idx="minor"/>
          </p:style>
          <p:txBody>
            <a:bodyPr lIns="90000" tIns="45000" rIns="90000" bIns="4500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183" name="Freeform: Shape 929"/>
            <p:cNvSpPr/>
            <p:nvPr/>
          </p:nvSpPr>
          <p:spPr>
            <a:xfrm>
              <a:off x="8260560" y="2560680"/>
              <a:ext cx="146160" cy="302400"/>
            </a:xfrm>
            <a:custGeom>
              <a:avLst/>
              <a:gdLst>
                <a:gd name="textAreaLeft" fmla="*/ 0 w 146160"/>
                <a:gd name="textAreaRight" fmla="*/ 146520 w 146160"/>
                <a:gd name="textAreaTop" fmla="*/ 0 h 302400"/>
                <a:gd name="textAreaBottom" fmla="*/ 302760 h 302400"/>
                <a:gd name="GluePoint1X" fmla="*/ 4828 w 125519"/>
                <a:gd name="GluePoint1Y" fmla="*/ 4828 h 257475"/>
                <a:gd name="GluePoint2X" fmla="*/ 4828 w 125519"/>
                <a:gd name="GluePoint2Y" fmla="*/ 255545 h 257475"/>
                <a:gd name="GluePoint3X" fmla="*/ 121657 w 125519"/>
                <a:gd name="GluePoint3Y" fmla="*/ 255545 h 257475"/>
              </a:gdLst>
              <a:ahLst/>
              <a:cxnLst>
                <a:cxn ang="0">
                  <a:pos x="GluePoint1X" y="GluePoint1Y"/>
                </a:cxn>
                <a:cxn ang="0">
                  <a:pos x="GluePoint2X" y="GluePoint2Y"/>
                </a:cxn>
                <a:cxn ang="0">
                  <a:pos x="GluePoint3X" y="GluePoint3Y"/>
                </a:cxn>
              </a:cxnLst>
              <a:rect l="textAreaLeft" t="textAreaTop" r="textAreaRight" b="textAreaBottom"/>
              <a:pathLst>
                <a:path w="125519" h="257475">
                  <a:moveTo>
                    <a:pt x="4828" y="4828"/>
                  </a:moveTo>
                  <a:lnTo>
                    <a:pt x="4828" y="255545"/>
                  </a:lnTo>
                  <a:lnTo>
                    <a:pt x="121657" y="255545"/>
                  </a:lnTo>
                </a:path>
              </a:pathLst>
            </a:custGeom>
            <a:noFill/>
            <a:ln w="15875">
              <a:solidFill>
                <a:srgbClr val="A166FF"/>
              </a:solidFill>
              <a:round/>
            </a:ln>
          </p:spPr>
          <p:style>
            <a:lnRef idx="0">
              <a:scrgbClr r="0" g="0" b="0"/>
            </a:lnRef>
            <a:fillRef idx="0">
              <a:scrgbClr r="0" g="0" b="0"/>
            </a:fillRef>
            <a:effectRef idx="0">
              <a:scrgbClr r="0" g="0" b="0"/>
            </a:effectRef>
            <a:fontRef idx="minor"/>
          </p:style>
          <p:txBody>
            <a:bodyPr lIns="90000" tIns="45000" rIns="90000" bIns="4500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184" name="Freeform: Shape 930"/>
            <p:cNvSpPr/>
            <p:nvPr/>
          </p:nvSpPr>
          <p:spPr>
            <a:xfrm>
              <a:off x="8260560" y="2484360"/>
              <a:ext cx="10800" cy="64080"/>
            </a:xfrm>
            <a:custGeom>
              <a:avLst/>
              <a:gdLst>
                <a:gd name="textAreaLeft" fmla="*/ 0 w 10800"/>
                <a:gd name="textAreaRight" fmla="*/ 11160 w 10800"/>
                <a:gd name="textAreaTop" fmla="*/ 0 h 64080"/>
                <a:gd name="textAreaBottom" fmla="*/ 64440 h 64080"/>
                <a:gd name="GluePoint1X" fmla="*/ 4828 w 9655"/>
                <a:gd name="GluePoint1Y" fmla="*/ 4828 h 54713"/>
                <a:gd name="GluePoint2X" fmla="*/ 4828 w 9655"/>
                <a:gd name="GluePoint2Y" fmla="*/ 52461 h 54713"/>
              </a:gdLst>
              <a:ahLst/>
              <a:cxnLst>
                <a:cxn ang="0">
                  <a:pos x="GluePoint1X" y="GluePoint1Y"/>
                </a:cxn>
                <a:cxn ang="0">
                  <a:pos x="GluePoint2X" y="GluePoint2Y"/>
                </a:cxn>
              </a:cxnLst>
              <a:rect l="textAreaLeft" t="textAreaTop" r="textAreaRight" b="textAreaBottom"/>
              <a:pathLst>
                <a:path w="9655" h="54713">
                  <a:moveTo>
                    <a:pt x="4828" y="4828"/>
                  </a:moveTo>
                  <a:lnTo>
                    <a:pt x="4828" y="52461"/>
                  </a:lnTo>
                </a:path>
              </a:pathLst>
            </a:custGeom>
            <a:noFill/>
            <a:ln w="15875">
              <a:solidFill>
                <a:srgbClr val="A166FF"/>
              </a:solidFill>
              <a:round/>
            </a:ln>
          </p:spPr>
          <p:style>
            <a:lnRef idx="0">
              <a:scrgbClr r="0" g="0" b="0"/>
            </a:lnRef>
            <a:fillRef idx="0">
              <a:scrgbClr r="0" g="0" b="0"/>
            </a:fillRef>
            <a:effectRef idx="0">
              <a:scrgbClr r="0" g="0" b="0"/>
            </a:effectRef>
            <a:fontRef idx="minor"/>
          </p:style>
          <p:txBody>
            <a:bodyPr lIns="90000" tIns="19440" rIns="90000" bIns="1944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185" name="Freeform: Shape 931"/>
            <p:cNvSpPr/>
            <p:nvPr/>
          </p:nvSpPr>
          <p:spPr>
            <a:xfrm>
              <a:off x="8062920" y="2775600"/>
              <a:ext cx="116280" cy="117000"/>
            </a:xfrm>
            <a:custGeom>
              <a:avLst/>
              <a:gdLst>
                <a:gd name="textAreaLeft" fmla="*/ 0 w 116280"/>
                <a:gd name="textAreaRight" fmla="*/ 116640 w 116280"/>
                <a:gd name="textAreaTop" fmla="*/ 0 h 117000"/>
                <a:gd name="textAreaBottom" fmla="*/ 117360 h 117000"/>
                <a:gd name="GluePoint1X" fmla="*/ 96875 w 99771"/>
                <a:gd name="GluePoint1Y" fmla="*/ 50851 h 99771"/>
                <a:gd name="GluePoint2X" fmla="*/ 50851 w 99771"/>
                <a:gd name="GluePoint2Y" fmla="*/ 96875 h 99771"/>
                <a:gd name="GluePoint3X" fmla="*/ 4828 w 99771"/>
                <a:gd name="GluePoint3Y" fmla="*/ 50851 h 99771"/>
                <a:gd name="GluePoint4X" fmla="*/ 50851 w 99771"/>
                <a:gd name="GluePoint4Y" fmla="*/ 4828 h 99771"/>
                <a:gd name="GluePoint5X" fmla="*/ 96875 w 99771"/>
                <a:gd name="GluePoint5Y" fmla="*/ 50851 h 99771"/>
              </a:gdLst>
              <a:ahLst/>
              <a:cxnLst>
                <a:cxn ang="0">
                  <a:pos x="GluePoint1X" y="GluePoint1Y"/>
                </a:cxn>
                <a:cxn ang="0">
                  <a:pos x="GluePoint2X" y="GluePoint2Y"/>
                </a:cxn>
                <a:cxn ang="0">
                  <a:pos x="GluePoint3X" y="GluePoint3Y"/>
                </a:cxn>
                <a:cxn ang="0">
                  <a:pos x="GluePoint4X" y="GluePoint4Y"/>
                </a:cxn>
                <a:cxn ang="0">
                  <a:pos x="GluePoint5X" y="GluePoint5Y"/>
                </a:cxn>
              </a:cxnLst>
              <a:rect l="textAreaLeft" t="textAreaTop" r="textAreaRight" b="textAreaBottom"/>
              <a:pathLst>
                <a:path w="99771" h="99771">
                  <a:moveTo>
                    <a:pt x="96875" y="50851"/>
                  </a:moveTo>
                  <a:cubicBezTo>
                    <a:pt x="96875" y="76270"/>
                    <a:pt x="76270" y="96875"/>
                    <a:pt x="50851" y="96875"/>
                  </a:cubicBezTo>
                  <a:cubicBezTo>
                    <a:pt x="25433" y="96875"/>
                    <a:pt x="4828" y="76270"/>
                    <a:pt x="4828" y="50851"/>
                  </a:cubicBezTo>
                  <a:cubicBezTo>
                    <a:pt x="4828" y="25433"/>
                    <a:pt x="25433" y="4828"/>
                    <a:pt x="50851" y="4828"/>
                  </a:cubicBezTo>
                  <a:cubicBezTo>
                    <a:pt x="76270" y="4828"/>
                    <a:pt x="96875" y="25433"/>
                    <a:pt x="96875" y="50851"/>
                  </a:cubicBezTo>
                  <a:close/>
                </a:path>
              </a:pathLst>
            </a:custGeom>
            <a:noFill/>
            <a:ln w="15875">
              <a:solidFill>
                <a:srgbClr val="FFFFFF"/>
              </a:solidFill>
              <a:round/>
            </a:ln>
          </p:spPr>
          <p:style>
            <a:lnRef idx="0">
              <a:scrgbClr r="0" g="0" b="0"/>
            </a:lnRef>
            <a:fillRef idx="0">
              <a:scrgbClr r="0" g="0" b="0"/>
            </a:fillRef>
            <a:effectRef idx="0">
              <a:scrgbClr r="0" g="0" b="0"/>
            </a:effectRef>
            <a:fontRef idx="minor"/>
          </p:style>
          <p:txBody>
            <a:bodyPr lIns="90000" tIns="45000" rIns="90000" bIns="4500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186" name="Freeform: Shape 932"/>
            <p:cNvSpPr/>
            <p:nvPr/>
          </p:nvSpPr>
          <p:spPr>
            <a:xfrm>
              <a:off x="8086320" y="2799360"/>
              <a:ext cx="70920" cy="71640"/>
            </a:xfrm>
            <a:custGeom>
              <a:avLst/>
              <a:gdLst>
                <a:gd name="textAreaLeft" fmla="*/ 0 w 70920"/>
                <a:gd name="textAreaRight" fmla="*/ 71280 w 70920"/>
                <a:gd name="textAreaTop" fmla="*/ 0 h 71640"/>
                <a:gd name="textAreaBottom" fmla="*/ 72000 h 71640"/>
                <a:gd name="GluePoint1X" fmla="*/ 56323 w 61150"/>
                <a:gd name="GluePoint1Y" fmla="*/ 30575 h 61150"/>
                <a:gd name="GluePoint2X" fmla="*/ 30575 w 61150"/>
                <a:gd name="GluePoint2Y" fmla="*/ 56323 h 61150"/>
                <a:gd name="GluePoint3X" fmla="*/ 4828 w 61150"/>
                <a:gd name="GluePoint3Y" fmla="*/ 30575 h 61150"/>
                <a:gd name="GluePoint4X" fmla="*/ 30575 w 61150"/>
                <a:gd name="GluePoint4Y" fmla="*/ 4828 h 61150"/>
                <a:gd name="GluePoint5X" fmla="*/ 56323 w 61150"/>
                <a:gd name="GluePoint5Y" fmla="*/ 30575 h 61150"/>
              </a:gdLst>
              <a:ahLst/>
              <a:cxnLst>
                <a:cxn ang="0">
                  <a:pos x="GluePoint1X" y="GluePoint1Y"/>
                </a:cxn>
                <a:cxn ang="0">
                  <a:pos x="GluePoint2X" y="GluePoint2Y"/>
                </a:cxn>
                <a:cxn ang="0">
                  <a:pos x="GluePoint3X" y="GluePoint3Y"/>
                </a:cxn>
                <a:cxn ang="0">
                  <a:pos x="GluePoint4X" y="GluePoint4Y"/>
                </a:cxn>
                <a:cxn ang="0">
                  <a:pos x="GluePoint5X" y="GluePoint5Y"/>
                </a:cxn>
              </a:cxnLst>
              <a:rect l="textAreaLeft" t="textAreaTop" r="textAreaRight" b="textAreaBottom"/>
              <a:pathLst>
                <a:path w="61150" h="61150">
                  <a:moveTo>
                    <a:pt x="56323" y="30575"/>
                  </a:moveTo>
                  <a:cubicBezTo>
                    <a:pt x="56323" y="44795"/>
                    <a:pt x="44795" y="56323"/>
                    <a:pt x="30575" y="56323"/>
                  </a:cubicBezTo>
                  <a:cubicBezTo>
                    <a:pt x="16355" y="56323"/>
                    <a:pt x="4828" y="44795"/>
                    <a:pt x="4828" y="30575"/>
                  </a:cubicBezTo>
                  <a:cubicBezTo>
                    <a:pt x="4828" y="16355"/>
                    <a:pt x="16355" y="4828"/>
                    <a:pt x="30575" y="4828"/>
                  </a:cubicBezTo>
                  <a:cubicBezTo>
                    <a:pt x="44795" y="4828"/>
                    <a:pt x="56323" y="16355"/>
                    <a:pt x="56323" y="30575"/>
                  </a:cubicBezTo>
                  <a:close/>
                </a:path>
              </a:pathLst>
            </a:custGeom>
            <a:noFill/>
            <a:ln w="15875">
              <a:solidFill>
                <a:srgbClr val="FFFFFF"/>
              </a:solidFill>
              <a:round/>
            </a:ln>
          </p:spPr>
          <p:style>
            <a:lnRef idx="0">
              <a:scrgbClr r="0" g="0" b="0"/>
            </a:lnRef>
            <a:fillRef idx="0">
              <a:scrgbClr r="0" g="0" b="0"/>
            </a:fillRef>
            <a:effectRef idx="0">
              <a:scrgbClr r="0" g="0" b="0"/>
            </a:effectRef>
            <a:fontRef idx="minor"/>
          </p:style>
          <p:txBody>
            <a:bodyPr lIns="90000" tIns="27000" rIns="90000" bIns="2700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187" name="Freeform: Shape 933"/>
            <p:cNvSpPr/>
            <p:nvPr/>
          </p:nvSpPr>
          <p:spPr>
            <a:xfrm>
              <a:off x="7837200" y="2775600"/>
              <a:ext cx="116280" cy="117000"/>
            </a:xfrm>
            <a:custGeom>
              <a:avLst/>
              <a:gdLst>
                <a:gd name="textAreaLeft" fmla="*/ 0 w 116280"/>
                <a:gd name="textAreaRight" fmla="*/ 116640 w 116280"/>
                <a:gd name="textAreaTop" fmla="*/ 0 h 117000"/>
                <a:gd name="textAreaBottom" fmla="*/ 117360 h 117000"/>
                <a:gd name="GluePoint1X" fmla="*/ 96875 w 99771"/>
                <a:gd name="GluePoint1Y" fmla="*/ 50851 h 99771"/>
                <a:gd name="GluePoint2X" fmla="*/ 50851 w 99771"/>
                <a:gd name="GluePoint2Y" fmla="*/ 96875 h 99771"/>
                <a:gd name="GluePoint3X" fmla="*/ 4828 w 99771"/>
                <a:gd name="GluePoint3Y" fmla="*/ 50851 h 99771"/>
                <a:gd name="GluePoint4X" fmla="*/ 50851 w 99771"/>
                <a:gd name="GluePoint4Y" fmla="*/ 4828 h 99771"/>
                <a:gd name="GluePoint5X" fmla="*/ 96875 w 99771"/>
                <a:gd name="GluePoint5Y" fmla="*/ 50851 h 99771"/>
              </a:gdLst>
              <a:ahLst/>
              <a:cxnLst>
                <a:cxn ang="0">
                  <a:pos x="GluePoint1X" y="GluePoint1Y"/>
                </a:cxn>
                <a:cxn ang="0">
                  <a:pos x="GluePoint2X" y="GluePoint2Y"/>
                </a:cxn>
                <a:cxn ang="0">
                  <a:pos x="GluePoint3X" y="GluePoint3Y"/>
                </a:cxn>
                <a:cxn ang="0">
                  <a:pos x="GluePoint4X" y="GluePoint4Y"/>
                </a:cxn>
                <a:cxn ang="0">
                  <a:pos x="GluePoint5X" y="GluePoint5Y"/>
                </a:cxn>
              </a:cxnLst>
              <a:rect l="textAreaLeft" t="textAreaTop" r="textAreaRight" b="textAreaBottom"/>
              <a:pathLst>
                <a:path w="99771" h="99771">
                  <a:moveTo>
                    <a:pt x="96875" y="50851"/>
                  </a:moveTo>
                  <a:cubicBezTo>
                    <a:pt x="96875" y="76270"/>
                    <a:pt x="76270" y="96875"/>
                    <a:pt x="50851" y="96875"/>
                  </a:cubicBezTo>
                  <a:cubicBezTo>
                    <a:pt x="25433" y="96875"/>
                    <a:pt x="4828" y="76270"/>
                    <a:pt x="4828" y="50851"/>
                  </a:cubicBezTo>
                  <a:cubicBezTo>
                    <a:pt x="4828" y="25433"/>
                    <a:pt x="25433" y="4828"/>
                    <a:pt x="50851" y="4828"/>
                  </a:cubicBezTo>
                  <a:cubicBezTo>
                    <a:pt x="76270" y="4828"/>
                    <a:pt x="96875" y="25433"/>
                    <a:pt x="96875" y="50851"/>
                  </a:cubicBezTo>
                  <a:close/>
                </a:path>
              </a:pathLst>
            </a:custGeom>
            <a:noFill/>
            <a:ln w="15875">
              <a:solidFill>
                <a:srgbClr val="FFFFFF"/>
              </a:solidFill>
              <a:round/>
            </a:ln>
          </p:spPr>
          <p:style>
            <a:lnRef idx="0">
              <a:scrgbClr r="0" g="0" b="0"/>
            </a:lnRef>
            <a:fillRef idx="0">
              <a:scrgbClr r="0" g="0" b="0"/>
            </a:fillRef>
            <a:effectRef idx="0">
              <a:scrgbClr r="0" g="0" b="0"/>
            </a:effectRef>
            <a:fontRef idx="minor"/>
          </p:style>
          <p:txBody>
            <a:bodyPr lIns="90000" tIns="45000" rIns="90000" bIns="4500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188" name="Freeform: Shape 934"/>
            <p:cNvSpPr/>
            <p:nvPr/>
          </p:nvSpPr>
          <p:spPr>
            <a:xfrm>
              <a:off x="7860960" y="2799360"/>
              <a:ext cx="70920" cy="71640"/>
            </a:xfrm>
            <a:custGeom>
              <a:avLst/>
              <a:gdLst>
                <a:gd name="textAreaLeft" fmla="*/ 0 w 70920"/>
                <a:gd name="textAreaRight" fmla="*/ 71280 w 70920"/>
                <a:gd name="textAreaTop" fmla="*/ 0 h 71640"/>
                <a:gd name="textAreaBottom" fmla="*/ 72000 h 71640"/>
                <a:gd name="GluePoint1X" fmla="*/ 56323 w 61150"/>
                <a:gd name="GluePoint1Y" fmla="*/ 30575 h 61150"/>
                <a:gd name="GluePoint2X" fmla="*/ 30575 w 61150"/>
                <a:gd name="GluePoint2Y" fmla="*/ 56323 h 61150"/>
                <a:gd name="GluePoint3X" fmla="*/ 4828 w 61150"/>
                <a:gd name="GluePoint3Y" fmla="*/ 30575 h 61150"/>
                <a:gd name="GluePoint4X" fmla="*/ 30575 w 61150"/>
                <a:gd name="GluePoint4Y" fmla="*/ 4828 h 61150"/>
                <a:gd name="GluePoint5X" fmla="*/ 56323 w 61150"/>
                <a:gd name="GluePoint5Y" fmla="*/ 30575 h 61150"/>
              </a:gdLst>
              <a:ahLst/>
              <a:cxnLst>
                <a:cxn ang="0">
                  <a:pos x="GluePoint1X" y="GluePoint1Y"/>
                </a:cxn>
                <a:cxn ang="0">
                  <a:pos x="GluePoint2X" y="GluePoint2Y"/>
                </a:cxn>
                <a:cxn ang="0">
                  <a:pos x="GluePoint3X" y="GluePoint3Y"/>
                </a:cxn>
                <a:cxn ang="0">
                  <a:pos x="GluePoint4X" y="GluePoint4Y"/>
                </a:cxn>
                <a:cxn ang="0">
                  <a:pos x="GluePoint5X" y="GluePoint5Y"/>
                </a:cxn>
              </a:cxnLst>
              <a:rect l="textAreaLeft" t="textAreaTop" r="textAreaRight" b="textAreaBottom"/>
              <a:pathLst>
                <a:path w="61150" h="61150">
                  <a:moveTo>
                    <a:pt x="56323" y="30575"/>
                  </a:moveTo>
                  <a:cubicBezTo>
                    <a:pt x="56323" y="44795"/>
                    <a:pt x="44795" y="56323"/>
                    <a:pt x="30575" y="56323"/>
                  </a:cubicBezTo>
                  <a:cubicBezTo>
                    <a:pt x="16355" y="56323"/>
                    <a:pt x="4828" y="44795"/>
                    <a:pt x="4828" y="30575"/>
                  </a:cubicBezTo>
                  <a:cubicBezTo>
                    <a:pt x="4828" y="16355"/>
                    <a:pt x="16355" y="4828"/>
                    <a:pt x="30575" y="4828"/>
                  </a:cubicBezTo>
                  <a:cubicBezTo>
                    <a:pt x="44795" y="4828"/>
                    <a:pt x="56323" y="16355"/>
                    <a:pt x="56323" y="30575"/>
                  </a:cubicBezTo>
                  <a:close/>
                </a:path>
              </a:pathLst>
            </a:custGeom>
            <a:noFill/>
            <a:ln w="15875">
              <a:solidFill>
                <a:srgbClr val="FFFFFF"/>
              </a:solidFill>
              <a:round/>
            </a:ln>
          </p:spPr>
          <p:style>
            <a:lnRef idx="0">
              <a:scrgbClr r="0" g="0" b="0"/>
            </a:lnRef>
            <a:fillRef idx="0">
              <a:scrgbClr r="0" g="0" b="0"/>
            </a:fillRef>
            <a:effectRef idx="0">
              <a:scrgbClr r="0" g="0" b="0"/>
            </a:effectRef>
            <a:fontRef idx="minor"/>
          </p:style>
          <p:txBody>
            <a:bodyPr lIns="90000" tIns="27000" rIns="90000" bIns="2700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189" name="Freeform: Shape 935"/>
            <p:cNvSpPr/>
            <p:nvPr/>
          </p:nvSpPr>
          <p:spPr>
            <a:xfrm>
              <a:off x="8218080" y="2737080"/>
              <a:ext cx="41040" cy="11160"/>
            </a:xfrm>
            <a:custGeom>
              <a:avLst/>
              <a:gdLst>
                <a:gd name="textAreaLeft" fmla="*/ 0 w 41040"/>
                <a:gd name="textAreaRight" fmla="*/ 41400 w 41040"/>
                <a:gd name="textAreaTop" fmla="*/ 0 h 11160"/>
                <a:gd name="textAreaBottom" fmla="*/ 11520 h 11160"/>
                <a:gd name="GluePoint1X" fmla="*/ 4828 w 35402"/>
                <a:gd name="GluePoint1Y" fmla="*/ 4828 h 9655"/>
                <a:gd name="GluePoint2X" fmla="*/ 31541 w 35402"/>
                <a:gd name="GluePoint2Y" fmla="*/ 4828 h 9655"/>
              </a:gdLst>
              <a:ahLst/>
              <a:cxnLst>
                <a:cxn ang="0">
                  <a:pos x="GluePoint1X" y="GluePoint1Y"/>
                </a:cxn>
                <a:cxn ang="0">
                  <a:pos x="GluePoint2X" y="GluePoint2Y"/>
                </a:cxn>
              </a:cxnLst>
              <a:rect l="textAreaLeft" t="textAreaTop" r="textAreaRight" b="textAreaBottom"/>
              <a:pathLst>
                <a:path w="35402" h="9655">
                  <a:moveTo>
                    <a:pt x="4828" y="4828"/>
                  </a:moveTo>
                  <a:lnTo>
                    <a:pt x="31541" y="4828"/>
                  </a:lnTo>
                </a:path>
              </a:pathLst>
            </a:custGeom>
            <a:noFill/>
            <a:ln w="15875">
              <a:solidFill>
                <a:srgbClr val="FFFFFF"/>
              </a:solidFill>
              <a:round/>
            </a:ln>
          </p:spPr>
          <p:style>
            <a:lnRef idx="0">
              <a:scrgbClr r="0" g="0" b="0"/>
            </a:lnRef>
            <a:fillRef idx="0">
              <a:scrgbClr r="0" g="0" b="0"/>
            </a:fillRef>
            <a:effectRef idx="0">
              <a:scrgbClr r="0" g="0" b="0"/>
            </a:effectRef>
            <a:fontRef idx="minor"/>
          </p:style>
          <p:txBody>
            <a:bodyPr lIns="90000" tIns="-33480" rIns="90000" bIns="-3348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190" name="Freeform: Shape 936"/>
            <p:cNvSpPr/>
            <p:nvPr/>
          </p:nvSpPr>
          <p:spPr>
            <a:xfrm>
              <a:off x="8225280" y="2759760"/>
              <a:ext cx="29880" cy="11160"/>
            </a:xfrm>
            <a:custGeom>
              <a:avLst/>
              <a:gdLst>
                <a:gd name="textAreaLeft" fmla="*/ 0 w 29880"/>
                <a:gd name="textAreaRight" fmla="*/ 30240 w 29880"/>
                <a:gd name="textAreaTop" fmla="*/ 0 h 11160"/>
                <a:gd name="textAreaBottom" fmla="*/ 11520 h 11160"/>
                <a:gd name="GluePoint1X" fmla="*/ 4828 w 25747"/>
                <a:gd name="GluePoint1Y" fmla="*/ 4828 h 9655"/>
                <a:gd name="GluePoint2X" fmla="*/ 22207 w 25747"/>
                <a:gd name="GluePoint2Y" fmla="*/ 4828 h 9655"/>
              </a:gdLst>
              <a:ahLst/>
              <a:cxnLst>
                <a:cxn ang="0">
                  <a:pos x="GluePoint1X" y="GluePoint1Y"/>
                </a:cxn>
                <a:cxn ang="0">
                  <a:pos x="GluePoint2X" y="GluePoint2Y"/>
                </a:cxn>
              </a:cxnLst>
              <a:rect l="textAreaLeft" t="textAreaTop" r="textAreaRight" b="textAreaBottom"/>
              <a:pathLst>
                <a:path w="25747" h="9655">
                  <a:moveTo>
                    <a:pt x="4828" y="4828"/>
                  </a:moveTo>
                  <a:lnTo>
                    <a:pt x="22207" y="4828"/>
                  </a:lnTo>
                </a:path>
              </a:pathLst>
            </a:custGeom>
            <a:noFill/>
            <a:ln w="15875">
              <a:solidFill>
                <a:srgbClr val="FFFFFF"/>
              </a:solidFill>
              <a:round/>
            </a:ln>
          </p:spPr>
          <p:style>
            <a:lnRef idx="0">
              <a:scrgbClr r="0" g="0" b="0"/>
            </a:lnRef>
            <a:fillRef idx="0">
              <a:scrgbClr r="0" g="0" b="0"/>
            </a:fillRef>
            <a:effectRef idx="0">
              <a:scrgbClr r="0" g="0" b="0"/>
            </a:effectRef>
            <a:fontRef idx="minor"/>
          </p:style>
          <p:txBody>
            <a:bodyPr lIns="90000" tIns="-33480" rIns="90000" bIns="-3348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grpSp>
      <p:grpSp>
        <p:nvGrpSpPr>
          <p:cNvPr id="1191" name="Group 142"/>
          <p:cNvGrpSpPr/>
          <p:nvPr/>
        </p:nvGrpSpPr>
        <p:grpSpPr>
          <a:xfrm>
            <a:off x="4795200" y="2399040"/>
            <a:ext cx="802440" cy="594720"/>
            <a:chOff x="4795200" y="2399040"/>
            <a:chExt cx="802440" cy="594720"/>
          </a:xfrm>
        </p:grpSpPr>
        <p:grpSp>
          <p:nvGrpSpPr>
            <p:cNvPr id="1192" name="Graphic 172"/>
            <p:cNvGrpSpPr/>
            <p:nvPr/>
          </p:nvGrpSpPr>
          <p:grpSpPr>
            <a:xfrm>
              <a:off x="5007960" y="2399040"/>
              <a:ext cx="589680" cy="578160"/>
              <a:chOff x="5007960" y="2399040"/>
              <a:chExt cx="589680" cy="578160"/>
            </a:xfrm>
          </p:grpSpPr>
          <p:sp>
            <p:nvSpPr>
              <p:cNvPr id="1193" name="Freeform: Shape 950"/>
              <p:cNvSpPr/>
              <p:nvPr/>
            </p:nvSpPr>
            <p:spPr>
              <a:xfrm>
                <a:off x="5007960" y="2399040"/>
                <a:ext cx="437040" cy="437040"/>
              </a:xfrm>
              <a:custGeom>
                <a:avLst/>
                <a:gdLst>
                  <a:gd name="textAreaLeft" fmla="*/ 0 w 437040"/>
                  <a:gd name="textAreaRight" fmla="*/ 437400 w 437040"/>
                  <a:gd name="textAreaTop" fmla="*/ 0 h 437040"/>
                  <a:gd name="textAreaBottom" fmla="*/ 437400 h 437040"/>
                  <a:gd name="GluePoint1X" fmla="*/ 16736 w 328281"/>
                  <a:gd name="GluePoint1Y" fmla="*/ 104599 h 328281"/>
                  <a:gd name="GluePoint2X" fmla="*/ 4828 w 328281"/>
                  <a:gd name="GluePoint2Y" fmla="*/ 165106 h 328281"/>
                  <a:gd name="GluePoint3X" fmla="*/ 165106 w 328281"/>
                  <a:gd name="GluePoint3Y" fmla="*/ 325385 h 328281"/>
                  <a:gd name="GluePoint4X" fmla="*/ 325385 w 328281"/>
                  <a:gd name="GluePoint4Y" fmla="*/ 165106 h 328281"/>
                  <a:gd name="GluePoint5X" fmla="*/ 165106 w 328281"/>
                  <a:gd name="GluePoint5Y" fmla="*/ 4828 h 328281"/>
                  <a:gd name="GluePoint6X" fmla="*/ 77886 w 328281"/>
                  <a:gd name="GluePoint6Y" fmla="*/ 30575 h 328281"/>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Lst>
                <a:rect l="textAreaLeft" t="textAreaTop" r="textAreaRight" b="textAreaBottom"/>
                <a:pathLst>
                  <a:path w="328281" h="328281">
                    <a:moveTo>
                      <a:pt x="16736" y="104599"/>
                    </a:moveTo>
                    <a:cubicBezTo>
                      <a:pt x="9012" y="123266"/>
                      <a:pt x="4828" y="143865"/>
                      <a:pt x="4828" y="165106"/>
                    </a:cubicBezTo>
                    <a:cubicBezTo>
                      <a:pt x="4828" y="253613"/>
                      <a:pt x="76599" y="325385"/>
                      <a:pt x="165106" y="325385"/>
                    </a:cubicBezTo>
                    <a:cubicBezTo>
                      <a:pt x="253613" y="325385"/>
                      <a:pt x="325385" y="253613"/>
                      <a:pt x="325385" y="165106"/>
                    </a:cubicBezTo>
                    <a:cubicBezTo>
                      <a:pt x="325385" y="76599"/>
                      <a:pt x="253935" y="4828"/>
                      <a:pt x="165106" y="4828"/>
                    </a:cubicBezTo>
                    <a:cubicBezTo>
                      <a:pt x="132922" y="4828"/>
                      <a:pt x="102990" y="14161"/>
                      <a:pt x="77886" y="30575"/>
                    </a:cubicBezTo>
                  </a:path>
                </a:pathLst>
              </a:custGeom>
              <a:noFill/>
              <a:ln w="15875">
                <a:solidFill>
                  <a:srgbClr val="A166FF"/>
                </a:solidFill>
                <a:round/>
              </a:ln>
            </p:spPr>
            <p:style>
              <a:lnRef idx="0">
                <a:scrgbClr r="0" g="0" b="0"/>
              </a:lnRef>
              <a:fillRef idx="0">
                <a:scrgbClr r="0" g="0" b="0"/>
              </a:fillRef>
              <a:effectRef idx="0">
                <a:scrgbClr r="0" g="0" b="0"/>
              </a:effectRef>
              <a:fontRef idx="minor"/>
            </p:style>
            <p:txBody>
              <a:bodyPr lIns="90000" tIns="45000" rIns="90000" bIns="4500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194" name="Freeform: Shape 951"/>
              <p:cNvSpPr/>
              <p:nvPr/>
            </p:nvSpPr>
            <p:spPr>
              <a:xfrm>
                <a:off x="5035320" y="2450880"/>
                <a:ext cx="55440" cy="68400"/>
              </a:xfrm>
              <a:custGeom>
                <a:avLst/>
                <a:gdLst>
                  <a:gd name="textAreaLeft" fmla="*/ 0 w 55440"/>
                  <a:gd name="textAreaRight" fmla="*/ 55800 w 55440"/>
                  <a:gd name="textAreaTop" fmla="*/ 0 h 68400"/>
                  <a:gd name="textAreaBottom" fmla="*/ 68760 h 68400"/>
                  <a:gd name="GluePoint1X" fmla="*/ 39909 w 41839"/>
                  <a:gd name="GluePoint1Y" fmla="*/ 4828 h 51495"/>
                  <a:gd name="GluePoint2X" fmla="*/ 4828 w 41839"/>
                  <a:gd name="GluePoint2Y" fmla="*/ 47633 h 51495"/>
                </a:gdLst>
                <a:ahLst/>
                <a:cxnLst>
                  <a:cxn ang="0">
                    <a:pos x="GluePoint1X" y="GluePoint1Y"/>
                  </a:cxn>
                  <a:cxn ang="0">
                    <a:pos x="GluePoint2X" y="GluePoint2Y"/>
                  </a:cxn>
                </a:cxnLst>
                <a:rect l="textAreaLeft" t="textAreaTop" r="textAreaRight" b="textAreaBottom"/>
                <a:pathLst>
                  <a:path w="41839" h="51495">
                    <a:moveTo>
                      <a:pt x="39909" y="4828"/>
                    </a:moveTo>
                    <a:cubicBezTo>
                      <a:pt x="25748" y="17058"/>
                      <a:pt x="13839" y="31541"/>
                      <a:pt x="4828" y="47633"/>
                    </a:cubicBezTo>
                  </a:path>
                </a:pathLst>
              </a:custGeom>
              <a:noFill/>
              <a:ln w="15875">
                <a:solidFill>
                  <a:srgbClr val="A166FF"/>
                </a:solidFill>
                <a:round/>
              </a:ln>
            </p:spPr>
            <p:style>
              <a:lnRef idx="0">
                <a:scrgbClr r="0" g="0" b="0"/>
              </a:lnRef>
              <a:fillRef idx="0">
                <a:scrgbClr r="0" g="0" b="0"/>
              </a:fillRef>
              <a:effectRef idx="0">
                <a:scrgbClr r="0" g="0" b="0"/>
              </a:effectRef>
              <a:fontRef idx="minor"/>
            </p:style>
            <p:txBody>
              <a:bodyPr lIns="90000" tIns="23760" rIns="90000" bIns="2376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195" name="Freeform: Shape 952"/>
              <p:cNvSpPr/>
              <p:nvPr/>
            </p:nvSpPr>
            <p:spPr>
              <a:xfrm>
                <a:off x="5332320" y="2711880"/>
                <a:ext cx="265320" cy="265320"/>
              </a:xfrm>
              <a:custGeom>
                <a:avLst/>
                <a:gdLst>
                  <a:gd name="textAreaLeft" fmla="*/ 0 w 265320"/>
                  <a:gd name="textAreaRight" fmla="*/ 265680 w 265320"/>
                  <a:gd name="textAreaTop" fmla="*/ 0 h 265320"/>
                  <a:gd name="textAreaBottom" fmla="*/ 265680 h 265320"/>
                  <a:gd name="GluePoint1X" fmla="*/ 62116 w 199543"/>
                  <a:gd name="GluePoint1Y" fmla="*/ 4828 h 199543"/>
                  <a:gd name="GluePoint2X" fmla="*/ 183451 w 199543"/>
                  <a:gd name="GluePoint2Y" fmla="*/ 126807 h 199543"/>
                  <a:gd name="GluePoint3X" fmla="*/ 182486 w 199543"/>
                  <a:gd name="GluePoint3Y" fmla="*/ 184739 h 199543"/>
                  <a:gd name="GluePoint4X" fmla="*/ 182486 w 199543"/>
                  <a:gd name="GluePoint4Y" fmla="*/ 184739 h 199543"/>
                  <a:gd name="GluePoint5X" fmla="*/ 124554 w 199543"/>
                  <a:gd name="GluePoint5Y" fmla="*/ 185382 h 199543"/>
                  <a:gd name="GluePoint6X" fmla="*/ 4828 w 199543"/>
                  <a:gd name="GluePoint6Y" fmla="*/ 65656 h 199543"/>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Lst>
                <a:rect l="textAreaLeft" t="textAreaTop" r="textAreaRight" b="textAreaBottom"/>
                <a:pathLst>
                  <a:path w="199543" h="199543">
                    <a:moveTo>
                      <a:pt x="62116" y="4828"/>
                    </a:moveTo>
                    <a:lnTo>
                      <a:pt x="183451" y="126807"/>
                    </a:lnTo>
                    <a:cubicBezTo>
                      <a:pt x="199222" y="142577"/>
                      <a:pt x="198900" y="168647"/>
                      <a:pt x="182486" y="184739"/>
                    </a:cubicBezTo>
                    <a:lnTo>
                      <a:pt x="182486" y="184739"/>
                    </a:lnTo>
                    <a:cubicBezTo>
                      <a:pt x="166394" y="200831"/>
                      <a:pt x="140324" y="201153"/>
                      <a:pt x="124554" y="185382"/>
                    </a:cubicBezTo>
                    <a:lnTo>
                      <a:pt x="4828" y="65656"/>
                    </a:lnTo>
                  </a:path>
                </a:pathLst>
              </a:custGeom>
              <a:noFill/>
              <a:ln w="15875">
                <a:solidFill>
                  <a:srgbClr val="A166FF"/>
                </a:solidFill>
                <a:round/>
              </a:ln>
            </p:spPr>
            <p:style>
              <a:lnRef idx="0">
                <a:scrgbClr r="0" g="0" b="0"/>
              </a:lnRef>
              <a:fillRef idx="0">
                <a:scrgbClr r="0" g="0" b="0"/>
              </a:fillRef>
              <a:effectRef idx="0">
                <a:scrgbClr r="0" g="0" b="0"/>
              </a:effectRef>
              <a:fontRef idx="minor"/>
            </p:style>
            <p:txBody>
              <a:bodyPr lIns="90000" tIns="45000" rIns="90000" bIns="4500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196" name="Freeform: Shape 953"/>
              <p:cNvSpPr/>
              <p:nvPr/>
            </p:nvSpPr>
            <p:spPr>
              <a:xfrm>
                <a:off x="5473440" y="2855160"/>
                <a:ext cx="64080" cy="68400"/>
              </a:xfrm>
              <a:custGeom>
                <a:avLst/>
                <a:gdLst>
                  <a:gd name="textAreaLeft" fmla="*/ 0 w 64080"/>
                  <a:gd name="textAreaRight" fmla="*/ 64440 w 64080"/>
                  <a:gd name="textAreaTop" fmla="*/ 0 h 68400"/>
                  <a:gd name="textAreaBottom" fmla="*/ 68760 h 68400"/>
                  <a:gd name="GluePoint1X" fmla="*/ 46024 w 48276"/>
                  <a:gd name="GluePoint1Y" fmla="*/ 4828 h 51495"/>
                  <a:gd name="GluePoint2X" fmla="*/ 4828 w 48276"/>
                  <a:gd name="GluePoint2Y" fmla="*/ 47633 h 51495"/>
                </a:gdLst>
                <a:ahLst/>
                <a:cxnLst>
                  <a:cxn ang="0">
                    <a:pos x="GluePoint1X" y="GluePoint1Y"/>
                  </a:cxn>
                  <a:cxn ang="0">
                    <a:pos x="GluePoint2X" y="GluePoint2Y"/>
                  </a:cxn>
                </a:cxnLst>
                <a:rect l="textAreaLeft" t="textAreaTop" r="textAreaRight" b="textAreaBottom"/>
                <a:pathLst>
                  <a:path w="48276" h="51495">
                    <a:moveTo>
                      <a:pt x="46024" y="4828"/>
                    </a:moveTo>
                    <a:lnTo>
                      <a:pt x="4828" y="47633"/>
                    </a:lnTo>
                  </a:path>
                </a:pathLst>
              </a:custGeom>
              <a:noFill/>
              <a:ln w="15875">
                <a:solidFill>
                  <a:srgbClr val="A166FF"/>
                </a:solidFill>
                <a:round/>
              </a:ln>
            </p:spPr>
            <p:style>
              <a:lnRef idx="0">
                <a:scrgbClr r="0" g="0" b="0"/>
              </a:lnRef>
              <a:fillRef idx="0">
                <a:scrgbClr r="0" g="0" b="0"/>
              </a:fillRef>
              <a:effectRef idx="0">
                <a:scrgbClr r="0" g="0" b="0"/>
              </a:effectRef>
              <a:fontRef idx="minor"/>
            </p:style>
            <p:txBody>
              <a:bodyPr lIns="90000" tIns="23760" rIns="90000" bIns="2376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197" name="Freeform: Shape 954"/>
              <p:cNvSpPr/>
              <p:nvPr/>
            </p:nvSpPr>
            <p:spPr>
              <a:xfrm>
                <a:off x="5443560" y="2825280"/>
                <a:ext cx="64080" cy="68400"/>
              </a:xfrm>
              <a:custGeom>
                <a:avLst/>
                <a:gdLst>
                  <a:gd name="textAreaLeft" fmla="*/ 0 w 64080"/>
                  <a:gd name="textAreaRight" fmla="*/ 64440 w 64080"/>
                  <a:gd name="textAreaTop" fmla="*/ 0 h 68400"/>
                  <a:gd name="textAreaBottom" fmla="*/ 68760 h 68400"/>
                  <a:gd name="GluePoint1X" fmla="*/ 46024 w 48276"/>
                  <a:gd name="GluePoint1Y" fmla="*/ 4828 h 51495"/>
                  <a:gd name="GluePoint2X" fmla="*/ 4828 w 48276"/>
                  <a:gd name="GluePoint2Y" fmla="*/ 47633 h 51495"/>
                </a:gdLst>
                <a:ahLst/>
                <a:cxnLst>
                  <a:cxn ang="0">
                    <a:pos x="GluePoint1X" y="GluePoint1Y"/>
                  </a:cxn>
                  <a:cxn ang="0">
                    <a:pos x="GluePoint2X" y="GluePoint2Y"/>
                  </a:cxn>
                </a:cxnLst>
                <a:rect l="textAreaLeft" t="textAreaTop" r="textAreaRight" b="textAreaBottom"/>
                <a:pathLst>
                  <a:path w="48276" h="51495">
                    <a:moveTo>
                      <a:pt x="46024" y="4828"/>
                    </a:moveTo>
                    <a:lnTo>
                      <a:pt x="4828" y="47633"/>
                    </a:lnTo>
                  </a:path>
                </a:pathLst>
              </a:custGeom>
              <a:noFill/>
              <a:ln w="15875">
                <a:solidFill>
                  <a:srgbClr val="A166FF"/>
                </a:solidFill>
                <a:round/>
              </a:ln>
            </p:spPr>
            <p:style>
              <a:lnRef idx="0">
                <a:scrgbClr r="0" g="0" b="0"/>
              </a:lnRef>
              <a:fillRef idx="0">
                <a:scrgbClr r="0" g="0" b="0"/>
              </a:fillRef>
              <a:effectRef idx="0">
                <a:scrgbClr r="0" g="0" b="0"/>
              </a:effectRef>
              <a:fontRef idx="minor"/>
            </p:style>
            <p:txBody>
              <a:bodyPr lIns="90000" tIns="23760" rIns="90000" bIns="2376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198" name="Freeform: Shape 955"/>
              <p:cNvSpPr/>
              <p:nvPr/>
            </p:nvSpPr>
            <p:spPr>
              <a:xfrm>
                <a:off x="5048280" y="2440080"/>
                <a:ext cx="355320" cy="355320"/>
              </a:xfrm>
              <a:custGeom>
                <a:avLst/>
                <a:gdLst>
                  <a:gd name="textAreaLeft" fmla="*/ 0 w 355320"/>
                  <a:gd name="textAreaRight" fmla="*/ 355680 w 355320"/>
                  <a:gd name="textAreaTop" fmla="*/ 0 h 355320"/>
                  <a:gd name="textAreaBottom" fmla="*/ 355680 h 355320"/>
                  <a:gd name="GluePoint1X" fmla="*/ 241288 w 267130"/>
                  <a:gd name="GluePoint1Y" fmla="*/ 209137 h 267130"/>
                  <a:gd name="GluePoint2X" fmla="*/ 142803 w 267130"/>
                  <a:gd name="GluePoint2Y" fmla="*/ 264172 h 267130"/>
                  <a:gd name="GluePoint3X" fmla="*/ 5054 w 267130"/>
                  <a:gd name="GluePoint3Y" fmla="*/ 142193 h 267130"/>
                  <a:gd name="GluePoint4X" fmla="*/ 127033 w 267130"/>
                  <a:gd name="GluePoint4Y" fmla="*/ 5087 h 267130"/>
                  <a:gd name="GluePoint5X" fmla="*/ 264782 w 267130"/>
                  <a:gd name="GluePoint5Y" fmla="*/ 127066 h 267130"/>
                  <a:gd name="GluePoint6X" fmla="*/ 257702 w 267130"/>
                  <a:gd name="GluePoint6Y" fmla="*/ 178240 h 267130"/>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Lst>
                <a:rect l="textAreaLeft" t="textAreaTop" r="textAreaRight" b="textAreaBottom"/>
                <a:pathLst>
                  <a:path w="267130" h="267130">
                    <a:moveTo>
                      <a:pt x="241288" y="209137"/>
                    </a:moveTo>
                    <a:cubicBezTo>
                      <a:pt x="219402" y="240356"/>
                      <a:pt x="183677" y="261919"/>
                      <a:pt x="142803" y="264172"/>
                    </a:cubicBezTo>
                    <a:cubicBezTo>
                      <a:pt x="71032" y="268678"/>
                      <a:pt x="9560" y="213964"/>
                      <a:pt x="5054" y="142193"/>
                    </a:cubicBezTo>
                    <a:cubicBezTo>
                      <a:pt x="870" y="70743"/>
                      <a:pt x="55261" y="9271"/>
                      <a:pt x="127033" y="5087"/>
                    </a:cubicBezTo>
                    <a:cubicBezTo>
                      <a:pt x="198804" y="581"/>
                      <a:pt x="260276" y="55295"/>
                      <a:pt x="264782" y="127066"/>
                    </a:cubicBezTo>
                    <a:cubicBezTo>
                      <a:pt x="265748" y="145090"/>
                      <a:pt x="263173" y="162147"/>
                      <a:pt x="257702" y="178240"/>
                    </a:cubicBezTo>
                  </a:path>
                </a:pathLst>
              </a:custGeom>
              <a:noFill/>
              <a:ln w="15875">
                <a:solidFill>
                  <a:srgbClr val="A166FF"/>
                </a:solidFill>
                <a:round/>
              </a:ln>
            </p:spPr>
            <p:style>
              <a:lnRef idx="0">
                <a:scrgbClr r="0" g="0" b="0"/>
              </a:lnRef>
              <a:fillRef idx="0">
                <a:scrgbClr r="0" g="0" b="0"/>
              </a:fillRef>
              <a:effectRef idx="0">
                <a:scrgbClr r="0" g="0" b="0"/>
              </a:effectRef>
              <a:fontRef idx="minor"/>
            </p:style>
            <p:txBody>
              <a:bodyPr lIns="90000" tIns="45000" rIns="90000" bIns="4500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grpSp>
        <p:grpSp>
          <p:nvGrpSpPr>
            <p:cNvPr id="1199" name="Graphic 190"/>
            <p:cNvGrpSpPr/>
            <p:nvPr/>
          </p:nvGrpSpPr>
          <p:grpSpPr>
            <a:xfrm>
              <a:off x="5101920" y="2463840"/>
              <a:ext cx="270720" cy="270720"/>
              <a:chOff x="5101920" y="2463840"/>
              <a:chExt cx="270720" cy="270720"/>
            </a:xfrm>
          </p:grpSpPr>
          <p:sp>
            <p:nvSpPr>
              <p:cNvPr id="1200" name="Freeform: Shape 947"/>
              <p:cNvSpPr/>
              <p:nvPr/>
            </p:nvSpPr>
            <p:spPr>
              <a:xfrm>
                <a:off x="5101920" y="2463840"/>
                <a:ext cx="270720" cy="270720"/>
              </a:xfrm>
              <a:custGeom>
                <a:avLst/>
                <a:gdLst>
                  <a:gd name="textAreaLeft" fmla="*/ 0 w 270720"/>
                  <a:gd name="textAreaRight" fmla="*/ 271080 w 270720"/>
                  <a:gd name="textAreaTop" fmla="*/ 0 h 270720"/>
                  <a:gd name="textAreaBottom" fmla="*/ 271080 h 270720"/>
                  <a:gd name="GluePoint1X" fmla="*/ 22529 w 196325"/>
                  <a:gd name="GluePoint1Y" fmla="*/ 154807 h 196325"/>
                  <a:gd name="GluePoint2X" fmla="*/ 26391 w 196325"/>
                  <a:gd name="GluePoint2Y" fmla="*/ 159313 h 196325"/>
                  <a:gd name="GluePoint3X" fmla="*/ 30253 w 196325"/>
                  <a:gd name="GluePoint3Y" fmla="*/ 163819 h 196325"/>
                  <a:gd name="GluePoint4X" fmla="*/ 34116 w 196325"/>
                  <a:gd name="GluePoint4Y" fmla="*/ 168325 h 196325"/>
                  <a:gd name="GluePoint5X" fmla="*/ 60185 w 196325"/>
                  <a:gd name="GluePoint5Y" fmla="*/ 154807 h 196325"/>
                  <a:gd name="GluePoint6X" fmla="*/ 78852 w 196325"/>
                  <a:gd name="GluePoint6Y" fmla="*/ 164141 h 196325"/>
                  <a:gd name="GluePoint7X" fmla="*/ 84001 w 196325"/>
                  <a:gd name="GluePoint7Y" fmla="*/ 193107 h 196325"/>
                  <a:gd name="GluePoint8X" fmla="*/ 89795 w 196325"/>
                  <a:gd name="GluePoint8Y" fmla="*/ 193429 h 196325"/>
                  <a:gd name="GluePoint9X" fmla="*/ 95588 w 196325"/>
                  <a:gd name="GluePoint9Y" fmla="*/ 193429 h 196325"/>
                  <a:gd name="GluePoint10X" fmla="*/ 101381 w 196325"/>
                  <a:gd name="GluePoint10Y" fmla="*/ 193750 h 196325"/>
                  <a:gd name="GluePoint11X" fmla="*/ 110393 w 196325"/>
                  <a:gd name="GluePoint11Y" fmla="*/ 165750 h 196325"/>
                  <a:gd name="GluePoint12X" fmla="*/ 130025 w 196325"/>
                  <a:gd name="GluePoint12Y" fmla="*/ 158991 h 196325"/>
                  <a:gd name="GluePoint13X" fmla="*/ 154164 w 196325"/>
                  <a:gd name="GluePoint13Y" fmla="*/ 175727 h 196325"/>
                  <a:gd name="GluePoint14X" fmla="*/ 158669 w 196325"/>
                  <a:gd name="GluePoint14Y" fmla="*/ 171865 h 196325"/>
                  <a:gd name="GluePoint15X" fmla="*/ 163175 w 196325"/>
                  <a:gd name="GluePoint15Y" fmla="*/ 168003 h 196325"/>
                  <a:gd name="GluePoint16X" fmla="*/ 167681 w 196325"/>
                  <a:gd name="GluePoint16Y" fmla="*/ 164141 h 196325"/>
                  <a:gd name="GluePoint17X" fmla="*/ 154164 w 196325"/>
                  <a:gd name="GluePoint17Y" fmla="*/ 138071 h 196325"/>
                  <a:gd name="GluePoint18X" fmla="*/ 163497 w 196325"/>
                  <a:gd name="GluePoint18Y" fmla="*/ 119404 h 196325"/>
                  <a:gd name="GluePoint19X" fmla="*/ 192463 w 196325"/>
                  <a:gd name="GluePoint19Y" fmla="*/ 114255 h 196325"/>
                  <a:gd name="GluePoint20X" fmla="*/ 192785 w 196325"/>
                  <a:gd name="GluePoint20Y" fmla="*/ 108462 h 196325"/>
                  <a:gd name="GluePoint21X" fmla="*/ 193107 w 196325"/>
                  <a:gd name="GluePoint21Y" fmla="*/ 102668 h 196325"/>
                  <a:gd name="GluePoint22X" fmla="*/ 193429 w 196325"/>
                  <a:gd name="GluePoint22Y" fmla="*/ 96875 h 196325"/>
                  <a:gd name="GluePoint23X" fmla="*/ 165428 w 196325"/>
                  <a:gd name="GluePoint23Y" fmla="*/ 87864 h 196325"/>
                  <a:gd name="GluePoint24X" fmla="*/ 158669 w 196325"/>
                  <a:gd name="GluePoint24Y" fmla="*/ 68231 h 196325"/>
                  <a:gd name="GluePoint25X" fmla="*/ 175405 w 196325"/>
                  <a:gd name="GluePoint25Y" fmla="*/ 44093 h 196325"/>
                  <a:gd name="GluePoint26X" fmla="*/ 171543 w 196325"/>
                  <a:gd name="GluePoint26Y" fmla="*/ 39587 h 196325"/>
                  <a:gd name="GluePoint27X" fmla="*/ 167681 w 196325"/>
                  <a:gd name="GluePoint27Y" fmla="*/ 35081 h 196325"/>
                  <a:gd name="GluePoint28X" fmla="*/ 163819 w 196325"/>
                  <a:gd name="GluePoint28Y" fmla="*/ 30575 h 196325"/>
                  <a:gd name="GluePoint29X" fmla="*/ 137749 w 196325"/>
                  <a:gd name="GluePoint29Y" fmla="*/ 43771 h 196325"/>
                  <a:gd name="GluePoint30X" fmla="*/ 119082 w 196325"/>
                  <a:gd name="GluePoint30Y" fmla="*/ 34437 h 196325"/>
                  <a:gd name="GluePoint31X" fmla="*/ 113933 w 196325"/>
                  <a:gd name="GluePoint31Y" fmla="*/ 5793 h 196325"/>
                  <a:gd name="GluePoint32X" fmla="*/ 108140 w 196325"/>
                  <a:gd name="GluePoint32Y" fmla="*/ 5471 h 196325"/>
                  <a:gd name="GluePoint33X" fmla="*/ 102347 w 196325"/>
                  <a:gd name="GluePoint33Y" fmla="*/ 5150 h 196325"/>
                  <a:gd name="GluePoint34X" fmla="*/ 96553 w 196325"/>
                  <a:gd name="GluePoint34Y" fmla="*/ 4828 h 196325"/>
                  <a:gd name="GluePoint35X" fmla="*/ 87542 w 196325"/>
                  <a:gd name="GluePoint35Y" fmla="*/ 32506 h 196325"/>
                  <a:gd name="GluePoint36X" fmla="*/ 67587 w 196325"/>
                  <a:gd name="GluePoint36Y" fmla="*/ 39265 h 196325"/>
                  <a:gd name="GluePoint37X" fmla="*/ 43771 w 196325"/>
                  <a:gd name="GluePoint37Y" fmla="*/ 22529 h 196325"/>
                  <a:gd name="GluePoint38X" fmla="*/ 39265 w 196325"/>
                  <a:gd name="GluePoint38Y" fmla="*/ 26391 h 196325"/>
                  <a:gd name="GluePoint39X" fmla="*/ 34759 w 196325"/>
                  <a:gd name="GluePoint39Y" fmla="*/ 30253 h 196325"/>
                  <a:gd name="GluePoint40X" fmla="*/ 30253 w 196325"/>
                  <a:gd name="GluePoint40Y" fmla="*/ 34116 h 196325"/>
                  <a:gd name="GluePoint41X" fmla="*/ 43449 w 196325"/>
                  <a:gd name="GluePoint41Y" fmla="*/ 60185 h 196325"/>
                  <a:gd name="GluePoint42X" fmla="*/ 34116 w 196325"/>
                  <a:gd name="GluePoint42Y" fmla="*/ 78852 h 196325"/>
                  <a:gd name="GluePoint43X" fmla="*/ 5471 w 196325"/>
                  <a:gd name="GluePoint43Y" fmla="*/ 84001 h 196325"/>
                  <a:gd name="GluePoint44X" fmla="*/ 5471 w 196325"/>
                  <a:gd name="GluePoint44Y" fmla="*/ 90438 h 196325"/>
                  <a:gd name="GluePoint45X" fmla="*/ 5150 w 196325"/>
                  <a:gd name="GluePoint45Y" fmla="*/ 96232 h 196325"/>
                  <a:gd name="GluePoint46X" fmla="*/ 4828 w 196325"/>
                  <a:gd name="GluePoint46Y" fmla="*/ 102025 h 196325"/>
                  <a:gd name="GluePoint47X" fmla="*/ 32506 w 196325"/>
                  <a:gd name="GluePoint47Y" fmla="*/ 111036 h 196325"/>
                  <a:gd name="GluePoint48X" fmla="*/ 39265 w 196325"/>
                  <a:gd name="GluePoint48Y" fmla="*/ 130669 h 196325"/>
                  <a:gd name="GluePoint49X" fmla="*/ 22529 w 196325"/>
                  <a:gd name="GluePoint49Y" fmla="*/ 154807 h 196325"/>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 ang="0">
                    <a:pos x="GluePoint9X" y="GluePoint9Y"/>
                  </a:cxn>
                  <a:cxn ang="0">
                    <a:pos x="GluePoint10X" y="GluePoint10Y"/>
                  </a:cxn>
                  <a:cxn ang="0">
                    <a:pos x="GluePoint11X" y="GluePoint11Y"/>
                  </a:cxn>
                  <a:cxn ang="0">
                    <a:pos x="GluePoint12X" y="GluePoint12Y"/>
                  </a:cxn>
                  <a:cxn ang="0">
                    <a:pos x="GluePoint13X" y="GluePoint13Y"/>
                  </a:cxn>
                  <a:cxn ang="0">
                    <a:pos x="GluePoint14X" y="GluePoint14Y"/>
                  </a:cxn>
                  <a:cxn ang="0">
                    <a:pos x="GluePoint15X" y="GluePoint15Y"/>
                  </a:cxn>
                  <a:cxn ang="0">
                    <a:pos x="GluePoint16X" y="GluePoint16Y"/>
                  </a:cxn>
                  <a:cxn ang="0">
                    <a:pos x="GluePoint17X" y="GluePoint17Y"/>
                  </a:cxn>
                  <a:cxn ang="0">
                    <a:pos x="GluePoint18X" y="GluePoint18Y"/>
                  </a:cxn>
                  <a:cxn ang="0">
                    <a:pos x="GluePoint19X" y="GluePoint19Y"/>
                  </a:cxn>
                  <a:cxn ang="0">
                    <a:pos x="GluePoint20X" y="GluePoint20Y"/>
                  </a:cxn>
                  <a:cxn ang="0">
                    <a:pos x="GluePoint21X" y="GluePoint21Y"/>
                  </a:cxn>
                  <a:cxn ang="0">
                    <a:pos x="GluePoint22X" y="GluePoint22Y"/>
                  </a:cxn>
                  <a:cxn ang="0">
                    <a:pos x="GluePoint23X" y="GluePoint23Y"/>
                  </a:cxn>
                  <a:cxn ang="0">
                    <a:pos x="GluePoint24X" y="GluePoint24Y"/>
                  </a:cxn>
                  <a:cxn ang="0">
                    <a:pos x="GluePoint25X" y="GluePoint25Y"/>
                  </a:cxn>
                  <a:cxn ang="0">
                    <a:pos x="GluePoint26X" y="GluePoint26Y"/>
                  </a:cxn>
                  <a:cxn ang="0">
                    <a:pos x="GluePoint27X" y="GluePoint27Y"/>
                  </a:cxn>
                  <a:cxn ang="0">
                    <a:pos x="GluePoint28X" y="GluePoint28Y"/>
                  </a:cxn>
                  <a:cxn ang="0">
                    <a:pos x="GluePoint29X" y="GluePoint29Y"/>
                  </a:cxn>
                  <a:cxn ang="0">
                    <a:pos x="GluePoint30X" y="GluePoint30Y"/>
                  </a:cxn>
                  <a:cxn ang="0">
                    <a:pos x="GluePoint31X" y="GluePoint31Y"/>
                  </a:cxn>
                  <a:cxn ang="0">
                    <a:pos x="GluePoint32X" y="GluePoint32Y"/>
                  </a:cxn>
                  <a:cxn ang="0">
                    <a:pos x="GluePoint33X" y="GluePoint33Y"/>
                  </a:cxn>
                  <a:cxn ang="0">
                    <a:pos x="GluePoint34X" y="GluePoint34Y"/>
                  </a:cxn>
                  <a:cxn ang="0">
                    <a:pos x="GluePoint35X" y="GluePoint35Y"/>
                  </a:cxn>
                  <a:cxn ang="0">
                    <a:pos x="GluePoint36X" y="GluePoint36Y"/>
                  </a:cxn>
                  <a:cxn ang="0">
                    <a:pos x="GluePoint37X" y="GluePoint37Y"/>
                  </a:cxn>
                  <a:cxn ang="0">
                    <a:pos x="GluePoint38X" y="GluePoint38Y"/>
                  </a:cxn>
                  <a:cxn ang="0">
                    <a:pos x="GluePoint39X" y="GluePoint39Y"/>
                  </a:cxn>
                  <a:cxn ang="0">
                    <a:pos x="GluePoint40X" y="GluePoint40Y"/>
                  </a:cxn>
                  <a:cxn ang="0">
                    <a:pos x="GluePoint41X" y="GluePoint41Y"/>
                  </a:cxn>
                  <a:cxn ang="0">
                    <a:pos x="GluePoint42X" y="GluePoint42Y"/>
                  </a:cxn>
                  <a:cxn ang="0">
                    <a:pos x="GluePoint43X" y="GluePoint43Y"/>
                  </a:cxn>
                  <a:cxn ang="0">
                    <a:pos x="GluePoint44X" y="GluePoint44Y"/>
                  </a:cxn>
                  <a:cxn ang="0">
                    <a:pos x="GluePoint45X" y="GluePoint45Y"/>
                  </a:cxn>
                  <a:cxn ang="0">
                    <a:pos x="GluePoint46X" y="GluePoint46Y"/>
                  </a:cxn>
                  <a:cxn ang="0">
                    <a:pos x="GluePoint47X" y="GluePoint47Y"/>
                  </a:cxn>
                  <a:cxn ang="0">
                    <a:pos x="GluePoint48X" y="GluePoint48Y"/>
                  </a:cxn>
                  <a:cxn ang="0">
                    <a:pos x="GluePoint49X" y="GluePoint49Y"/>
                  </a:cxn>
                </a:cxnLst>
                <a:rect l="textAreaLeft" t="textAreaTop" r="textAreaRight" b="textAreaBottom"/>
                <a:pathLst>
                  <a:path w="196325" h="196325">
                    <a:moveTo>
                      <a:pt x="22529" y="154807"/>
                    </a:moveTo>
                    <a:lnTo>
                      <a:pt x="26391" y="159313"/>
                    </a:lnTo>
                    <a:lnTo>
                      <a:pt x="30253" y="163819"/>
                    </a:lnTo>
                    <a:lnTo>
                      <a:pt x="34116" y="168325"/>
                    </a:lnTo>
                    <a:lnTo>
                      <a:pt x="60185" y="154807"/>
                    </a:lnTo>
                    <a:cubicBezTo>
                      <a:pt x="65978" y="158991"/>
                      <a:pt x="72415" y="161888"/>
                      <a:pt x="78852" y="164141"/>
                    </a:cubicBezTo>
                    <a:lnTo>
                      <a:pt x="84001" y="193107"/>
                    </a:lnTo>
                    <a:lnTo>
                      <a:pt x="89795" y="193429"/>
                    </a:lnTo>
                    <a:lnTo>
                      <a:pt x="95588" y="193429"/>
                    </a:lnTo>
                    <a:lnTo>
                      <a:pt x="101381" y="193750"/>
                    </a:lnTo>
                    <a:lnTo>
                      <a:pt x="110393" y="165750"/>
                    </a:lnTo>
                    <a:cubicBezTo>
                      <a:pt x="117151" y="164463"/>
                      <a:pt x="123910" y="162210"/>
                      <a:pt x="130025" y="158991"/>
                    </a:cubicBezTo>
                    <a:lnTo>
                      <a:pt x="154164" y="175727"/>
                    </a:lnTo>
                    <a:lnTo>
                      <a:pt x="158669" y="171865"/>
                    </a:lnTo>
                    <a:lnTo>
                      <a:pt x="163175" y="168003"/>
                    </a:lnTo>
                    <a:lnTo>
                      <a:pt x="167681" y="164141"/>
                    </a:lnTo>
                    <a:lnTo>
                      <a:pt x="154164" y="138071"/>
                    </a:lnTo>
                    <a:cubicBezTo>
                      <a:pt x="158347" y="132278"/>
                      <a:pt x="161244" y="126163"/>
                      <a:pt x="163497" y="119404"/>
                    </a:cubicBezTo>
                    <a:lnTo>
                      <a:pt x="192463" y="114255"/>
                    </a:lnTo>
                    <a:lnTo>
                      <a:pt x="192785" y="108462"/>
                    </a:lnTo>
                    <a:lnTo>
                      <a:pt x="193107" y="102668"/>
                    </a:lnTo>
                    <a:lnTo>
                      <a:pt x="193429" y="96875"/>
                    </a:lnTo>
                    <a:lnTo>
                      <a:pt x="165428" y="87864"/>
                    </a:lnTo>
                    <a:cubicBezTo>
                      <a:pt x="164141" y="81105"/>
                      <a:pt x="162210" y="74346"/>
                      <a:pt x="158669" y="68231"/>
                    </a:cubicBezTo>
                    <a:lnTo>
                      <a:pt x="175405" y="44093"/>
                    </a:lnTo>
                    <a:lnTo>
                      <a:pt x="171543" y="39587"/>
                    </a:lnTo>
                    <a:lnTo>
                      <a:pt x="167681" y="35081"/>
                    </a:lnTo>
                    <a:lnTo>
                      <a:pt x="163819" y="30575"/>
                    </a:lnTo>
                    <a:lnTo>
                      <a:pt x="137749" y="43771"/>
                    </a:lnTo>
                    <a:cubicBezTo>
                      <a:pt x="131956" y="39587"/>
                      <a:pt x="125519" y="36690"/>
                      <a:pt x="119082" y="34437"/>
                    </a:cubicBezTo>
                    <a:lnTo>
                      <a:pt x="113933" y="5793"/>
                    </a:lnTo>
                    <a:lnTo>
                      <a:pt x="108140" y="5471"/>
                    </a:lnTo>
                    <a:lnTo>
                      <a:pt x="102347" y="5150"/>
                    </a:lnTo>
                    <a:lnTo>
                      <a:pt x="96553" y="4828"/>
                    </a:lnTo>
                    <a:lnTo>
                      <a:pt x="87542" y="32506"/>
                    </a:lnTo>
                    <a:cubicBezTo>
                      <a:pt x="80783" y="33794"/>
                      <a:pt x="74024" y="36047"/>
                      <a:pt x="67587" y="39265"/>
                    </a:cubicBezTo>
                    <a:lnTo>
                      <a:pt x="43771" y="22529"/>
                    </a:lnTo>
                    <a:lnTo>
                      <a:pt x="39265" y="26391"/>
                    </a:lnTo>
                    <a:lnTo>
                      <a:pt x="34759" y="30253"/>
                    </a:lnTo>
                    <a:lnTo>
                      <a:pt x="30253" y="34116"/>
                    </a:lnTo>
                    <a:lnTo>
                      <a:pt x="43449" y="60185"/>
                    </a:lnTo>
                    <a:cubicBezTo>
                      <a:pt x="39265" y="65978"/>
                      <a:pt x="36368" y="72415"/>
                      <a:pt x="34116" y="78852"/>
                    </a:cubicBezTo>
                    <a:lnTo>
                      <a:pt x="5471" y="84001"/>
                    </a:lnTo>
                    <a:lnTo>
                      <a:pt x="5471" y="90438"/>
                    </a:lnTo>
                    <a:lnTo>
                      <a:pt x="5150" y="96232"/>
                    </a:lnTo>
                    <a:lnTo>
                      <a:pt x="4828" y="102025"/>
                    </a:lnTo>
                    <a:lnTo>
                      <a:pt x="32506" y="111036"/>
                    </a:lnTo>
                    <a:cubicBezTo>
                      <a:pt x="33794" y="117795"/>
                      <a:pt x="36047" y="124554"/>
                      <a:pt x="39265" y="130669"/>
                    </a:cubicBezTo>
                    <a:lnTo>
                      <a:pt x="22529" y="154807"/>
                    </a:lnTo>
                    <a:close/>
                  </a:path>
                </a:pathLst>
              </a:custGeom>
              <a:noFill/>
              <a:ln w="15875">
                <a:solidFill>
                  <a:srgbClr val="FFFFFF"/>
                </a:solidFill>
                <a:round/>
              </a:ln>
            </p:spPr>
            <p:style>
              <a:lnRef idx="0">
                <a:scrgbClr r="0" g="0" b="0"/>
              </a:lnRef>
              <a:fillRef idx="0">
                <a:scrgbClr r="0" g="0" b="0"/>
              </a:fillRef>
              <a:effectRef idx="0">
                <a:scrgbClr r="0" g="0" b="0"/>
              </a:effectRef>
              <a:fontRef idx="minor"/>
            </p:style>
            <p:txBody>
              <a:bodyPr lIns="90000" tIns="45000" rIns="90000" bIns="4500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201" name="Freeform: Shape 948"/>
              <p:cNvSpPr/>
              <p:nvPr/>
            </p:nvSpPr>
            <p:spPr>
              <a:xfrm>
                <a:off x="5179680" y="2542320"/>
                <a:ext cx="115200" cy="115200"/>
              </a:xfrm>
              <a:custGeom>
                <a:avLst/>
                <a:gdLst>
                  <a:gd name="textAreaLeft" fmla="*/ 0 w 115200"/>
                  <a:gd name="textAreaRight" fmla="*/ 115560 w 115200"/>
                  <a:gd name="textAreaTop" fmla="*/ 0 h 115200"/>
                  <a:gd name="textAreaBottom" fmla="*/ 115560 h 115200"/>
                  <a:gd name="GluePoint1X" fmla="*/ 80139 w 83679"/>
                  <a:gd name="GluePoint1Y" fmla="*/ 42483 h 83679"/>
                  <a:gd name="GluePoint2X" fmla="*/ 42483 w 83679"/>
                  <a:gd name="GluePoint2Y" fmla="*/ 80139 h 83679"/>
                  <a:gd name="GluePoint3X" fmla="*/ 4828 w 83679"/>
                  <a:gd name="GluePoint3Y" fmla="*/ 42483 h 83679"/>
                  <a:gd name="GluePoint4X" fmla="*/ 42483 w 83679"/>
                  <a:gd name="GluePoint4Y" fmla="*/ 4828 h 83679"/>
                  <a:gd name="GluePoint5X" fmla="*/ 80139 w 83679"/>
                  <a:gd name="GluePoint5Y" fmla="*/ 42483 h 83679"/>
                </a:gdLst>
                <a:ahLst/>
                <a:cxnLst>
                  <a:cxn ang="0">
                    <a:pos x="GluePoint1X" y="GluePoint1Y"/>
                  </a:cxn>
                  <a:cxn ang="0">
                    <a:pos x="GluePoint2X" y="GluePoint2Y"/>
                  </a:cxn>
                  <a:cxn ang="0">
                    <a:pos x="GluePoint3X" y="GluePoint3Y"/>
                  </a:cxn>
                  <a:cxn ang="0">
                    <a:pos x="GluePoint4X" y="GluePoint4Y"/>
                  </a:cxn>
                  <a:cxn ang="0">
                    <a:pos x="GluePoint5X" y="GluePoint5Y"/>
                  </a:cxn>
                </a:cxnLst>
                <a:rect l="textAreaLeft" t="textAreaTop" r="textAreaRight" b="textAreaBottom"/>
                <a:pathLst>
                  <a:path w="83679" h="83679">
                    <a:moveTo>
                      <a:pt x="80139" y="42483"/>
                    </a:moveTo>
                    <a:cubicBezTo>
                      <a:pt x="80139" y="63280"/>
                      <a:pt x="63280" y="80139"/>
                      <a:pt x="42483" y="80139"/>
                    </a:cubicBezTo>
                    <a:cubicBezTo>
                      <a:pt x="21687" y="80139"/>
                      <a:pt x="4828" y="63280"/>
                      <a:pt x="4828" y="42483"/>
                    </a:cubicBezTo>
                    <a:cubicBezTo>
                      <a:pt x="4828" y="21687"/>
                      <a:pt x="21687" y="4828"/>
                      <a:pt x="42483" y="4828"/>
                    </a:cubicBezTo>
                    <a:cubicBezTo>
                      <a:pt x="63280" y="4828"/>
                      <a:pt x="80139" y="21687"/>
                      <a:pt x="80139" y="42483"/>
                    </a:cubicBezTo>
                    <a:close/>
                  </a:path>
                </a:pathLst>
              </a:custGeom>
              <a:noFill/>
              <a:ln w="15875">
                <a:solidFill>
                  <a:srgbClr val="FFFFFF"/>
                </a:solidFill>
                <a:round/>
              </a:ln>
            </p:spPr>
            <p:style>
              <a:lnRef idx="0">
                <a:scrgbClr r="0" g="0" b="0"/>
              </a:lnRef>
              <a:fillRef idx="0">
                <a:scrgbClr r="0" g="0" b="0"/>
              </a:fillRef>
              <a:effectRef idx="0">
                <a:scrgbClr r="0" g="0" b="0"/>
              </a:effectRef>
              <a:fontRef idx="minor"/>
            </p:style>
            <p:txBody>
              <a:bodyPr lIns="90000" tIns="45000" rIns="90000" bIns="4500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202" name="Freeform: Shape 949"/>
              <p:cNvSpPr/>
              <p:nvPr/>
            </p:nvSpPr>
            <p:spPr>
              <a:xfrm>
                <a:off x="5215680" y="2578320"/>
                <a:ext cx="43920" cy="43920"/>
              </a:xfrm>
              <a:custGeom>
                <a:avLst/>
                <a:gdLst>
                  <a:gd name="textAreaLeft" fmla="*/ 0 w 43920"/>
                  <a:gd name="textAreaRight" fmla="*/ 44280 w 43920"/>
                  <a:gd name="textAreaTop" fmla="*/ 0 h 43920"/>
                  <a:gd name="textAreaBottom" fmla="*/ 44280 h 43920"/>
                  <a:gd name="GluePoint1X" fmla="*/ 28000 w 32184"/>
                  <a:gd name="GluePoint1Y" fmla="*/ 16414 h 32184"/>
                  <a:gd name="GluePoint2X" fmla="*/ 16414 w 32184"/>
                  <a:gd name="GluePoint2Y" fmla="*/ 28000 h 32184"/>
                  <a:gd name="GluePoint3X" fmla="*/ 4828 w 32184"/>
                  <a:gd name="GluePoint3Y" fmla="*/ 16414 h 32184"/>
                  <a:gd name="GluePoint4X" fmla="*/ 16414 w 32184"/>
                  <a:gd name="GluePoint4Y" fmla="*/ 4828 h 32184"/>
                  <a:gd name="GluePoint5X" fmla="*/ 28000 w 32184"/>
                  <a:gd name="GluePoint5Y" fmla="*/ 16414 h 32184"/>
                </a:gdLst>
                <a:ahLst/>
                <a:cxnLst>
                  <a:cxn ang="0">
                    <a:pos x="GluePoint1X" y="GluePoint1Y"/>
                  </a:cxn>
                  <a:cxn ang="0">
                    <a:pos x="GluePoint2X" y="GluePoint2Y"/>
                  </a:cxn>
                  <a:cxn ang="0">
                    <a:pos x="GluePoint3X" y="GluePoint3Y"/>
                  </a:cxn>
                  <a:cxn ang="0">
                    <a:pos x="GluePoint4X" y="GluePoint4Y"/>
                  </a:cxn>
                  <a:cxn ang="0">
                    <a:pos x="GluePoint5X" y="GluePoint5Y"/>
                  </a:cxn>
                </a:cxnLst>
                <a:rect l="textAreaLeft" t="textAreaTop" r="textAreaRight" b="textAreaBottom"/>
                <a:pathLst>
                  <a:path w="32184" h="32184">
                    <a:moveTo>
                      <a:pt x="28000" y="16414"/>
                    </a:moveTo>
                    <a:cubicBezTo>
                      <a:pt x="28000" y="22813"/>
                      <a:pt x="22813" y="28000"/>
                      <a:pt x="16414" y="28000"/>
                    </a:cubicBezTo>
                    <a:cubicBezTo>
                      <a:pt x="10015" y="28000"/>
                      <a:pt x="4828" y="22813"/>
                      <a:pt x="4828" y="16414"/>
                    </a:cubicBezTo>
                    <a:cubicBezTo>
                      <a:pt x="4828" y="10015"/>
                      <a:pt x="10015" y="4828"/>
                      <a:pt x="16414" y="4828"/>
                    </a:cubicBezTo>
                    <a:cubicBezTo>
                      <a:pt x="22813" y="4828"/>
                      <a:pt x="28000" y="10015"/>
                      <a:pt x="28000" y="16414"/>
                    </a:cubicBezTo>
                    <a:close/>
                  </a:path>
                </a:pathLst>
              </a:custGeom>
              <a:noFill/>
              <a:ln w="15875">
                <a:solidFill>
                  <a:srgbClr val="FFFFFF"/>
                </a:solidFill>
                <a:round/>
              </a:ln>
            </p:spPr>
            <p:style>
              <a:lnRef idx="0">
                <a:scrgbClr r="0" g="0" b="0"/>
              </a:lnRef>
              <a:fillRef idx="0">
                <a:scrgbClr r="0" g="0" b="0"/>
              </a:fillRef>
              <a:effectRef idx="0">
                <a:scrgbClr r="0" g="0" b="0"/>
              </a:effectRef>
              <a:fontRef idx="minor"/>
            </p:style>
            <p:txBody>
              <a:bodyPr lIns="90000" tIns="-720" rIns="90000" bIns="-72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grpSp>
        <p:grpSp>
          <p:nvGrpSpPr>
            <p:cNvPr id="1203" name="Graphic 190"/>
            <p:cNvGrpSpPr/>
            <p:nvPr/>
          </p:nvGrpSpPr>
          <p:grpSpPr>
            <a:xfrm>
              <a:off x="4862520" y="2738160"/>
              <a:ext cx="255600" cy="255600"/>
              <a:chOff x="4862520" y="2738160"/>
              <a:chExt cx="255600" cy="255600"/>
            </a:xfrm>
          </p:grpSpPr>
          <p:sp>
            <p:nvSpPr>
              <p:cNvPr id="1204" name="Freeform: Shape 944"/>
              <p:cNvSpPr/>
              <p:nvPr/>
            </p:nvSpPr>
            <p:spPr>
              <a:xfrm>
                <a:off x="4862520" y="2738160"/>
                <a:ext cx="255600" cy="255600"/>
              </a:xfrm>
              <a:custGeom>
                <a:avLst/>
                <a:gdLst>
                  <a:gd name="textAreaLeft" fmla="*/ 0 w 255600"/>
                  <a:gd name="textAreaRight" fmla="*/ 255960 w 255600"/>
                  <a:gd name="textAreaTop" fmla="*/ 0 h 255600"/>
                  <a:gd name="textAreaBottom" fmla="*/ 255960 h 255600"/>
                  <a:gd name="GluePoint1X" fmla="*/ 22529 w 196325"/>
                  <a:gd name="GluePoint1Y" fmla="*/ 154807 h 196325"/>
                  <a:gd name="GluePoint2X" fmla="*/ 26391 w 196325"/>
                  <a:gd name="GluePoint2Y" fmla="*/ 159313 h 196325"/>
                  <a:gd name="GluePoint3X" fmla="*/ 30253 w 196325"/>
                  <a:gd name="GluePoint3Y" fmla="*/ 163819 h 196325"/>
                  <a:gd name="GluePoint4X" fmla="*/ 34116 w 196325"/>
                  <a:gd name="GluePoint4Y" fmla="*/ 168325 h 196325"/>
                  <a:gd name="GluePoint5X" fmla="*/ 60185 w 196325"/>
                  <a:gd name="GluePoint5Y" fmla="*/ 154807 h 196325"/>
                  <a:gd name="GluePoint6X" fmla="*/ 78852 w 196325"/>
                  <a:gd name="GluePoint6Y" fmla="*/ 164141 h 196325"/>
                  <a:gd name="GluePoint7X" fmla="*/ 84001 w 196325"/>
                  <a:gd name="GluePoint7Y" fmla="*/ 193107 h 196325"/>
                  <a:gd name="GluePoint8X" fmla="*/ 89795 w 196325"/>
                  <a:gd name="GluePoint8Y" fmla="*/ 193429 h 196325"/>
                  <a:gd name="GluePoint9X" fmla="*/ 95588 w 196325"/>
                  <a:gd name="GluePoint9Y" fmla="*/ 193429 h 196325"/>
                  <a:gd name="GluePoint10X" fmla="*/ 101381 w 196325"/>
                  <a:gd name="GluePoint10Y" fmla="*/ 193750 h 196325"/>
                  <a:gd name="GluePoint11X" fmla="*/ 110393 w 196325"/>
                  <a:gd name="GluePoint11Y" fmla="*/ 165750 h 196325"/>
                  <a:gd name="GluePoint12X" fmla="*/ 130025 w 196325"/>
                  <a:gd name="GluePoint12Y" fmla="*/ 158991 h 196325"/>
                  <a:gd name="GluePoint13X" fmla="*/ 154164 w 196325"/>
                  <a:gd name="GluePoint13Y" fmla="*/ 175727 h 196325"/>
                  <a:gd name="GluePoint14X" fmla="*/ 158669 w 196325"/>
                  <a:gd name="GluePoint14Y" fmla="*/ 171865 h 196325"/>
                  <a:gd name="GluePoint15X" fmla="*/ 163175 w 196325"/>
                  <a:gd name="GluePoint15Y" fmla="*/ 168003 h 196325"/>
                  <a:gd name="GluePoint16X" fmla="*/ 167681 w 196325"/>
                  <a:gd name="GluePoint16Y" fmla="*/ 164141 h 196325"/>
                  <a:gd name="GluePoint17X" fmla="*/ 154164 w 196325"/>
                  <a:gd name="GluePoint17Y" fmla="*/ 138071 h 196325"/>
                  <a:gd name="GluePoint18X" fmla="*/ 163497 w 196325"/>
                  <a:gd name="GluePoint18Y" fmla="*/ 119404 h 196325"/>
                  <a:gd name="GluePoint19X" fmla="*/ 192463 w 196325"/>
                  <a:gd name="GluePoint19Y" fmla="*/ 114255 h 196325"/>
                  <a:gd name="GluePoint20X" fmla="*/ 192785 w 196325"/>
                  <a:gd name="GluePoint20Y" fmla="*/ 108462 h 196325"/>
                  <a:gd name="GluePoint21X" fmla="*/ 193107 w 196325"/>
                  <a:gd name="GluePoint21Y" fmla="*/ 102668 h 196325"/>
                  <a:gd name="GluePoint22X" fmla="*/ 193429 w 196325"/>
                  <a:gd name="GluePoint22Y" fmla="*/ 96875 h 196325"/>
                  <a:gd name="GluePoint23X" fmla="*/ 165428 w 196325"/>
                  <a:gd name="GluePoint23Y" fmla="*/ 87864 h 196325"/>
                  <a:gd name="GluePoint24X" fmla="*/ 158669 w 196325"/>
                  <a:gd name="GluePoint24Y" fmla="*/ 68231 h 196325"/>
                  <a:gd name="GluePoint25X" fmla="*/ 175405 w 196325"/>
                  <a:gd name="GluePoint25Y" fmla="*/ 44093 h 196325"/>
                  <a:gd name="GluePoint26X" fmla="*/ 171543 w 196325"/>
                  <a:gd name="GluePoint26Y" fmla="*/ 39587 h 196325"/>
                  <a:gd name="GluePoint27X" fmla="*/ 167681 w 196325"/>
                  <a:gd name="GluePoint27Y" fmla="*/ 35081 h 196325"/>
                  <a:gd name="GluePoint28X" fmla="*/ 163819 w 196325"/>
                  <a:gd name="GluePoint28Y" fmla="*/ 30575 h 196325"/>
                  <a:gd name="GluePoint29X" fmla="*/ 137749 w 196325"/>
                  <a:gd name="GluePoint29Y" fmla="*/ 43771 h 196325"/>
                  <a:gd name="GluePoint30X" fmla="*/ 119082 w 196325"/>
                  <a:gd name="GluePoint30Y" fmla="*/ 34437 h 196325"/>
                  <a:gd name="GluePoint31X" fmla="*/ 113933 w 196325"/>
                  <a:gd name="GluePoint31Y" fmla="*/ 5793 h 196325"/>
                  <a:gd name="GluePoint32X" fmla="*/ 108140 w 196325"/>
                  <a:gd name="GluePoint32Y" fmla="*/ 5471 h 196325"/>
                  <a:gd name="GluePoint33X" fmla="*/ 102347 w 196325"/>
                  <a:gd name="GluePoint33Y" fmla="*/ 5150 h 196325"/>
                  <a:gd name="GluePoint34X" fmla="*/ 96553 w 196325"/>
                  <a:gd name="GluePoint34Y" fmla="*/ 4828 h 196325"/>
                  <a:gd name="GluePoint35X" fmla="*/ 87542 w 196325"/>
                  <a:gd name="GluePoint35Y" fmla="*/ 32506 h 196325"/>
                  <a:gd name="GluePoint36X" fmla="*/ 67587 w 196325"/>
                  <a:gd name="GluePoint36Y" fmla="*/ 39265 h 196325"/>
                  <a:gd name="GluePoint37X" fmla="*/ 43771 w 196325"/>
                  <a:gd name="GluePoint37Y" fmla="*/ 22529 h 196325"/>
                  <a:gd name="GluePoint38X" fmla="*/ 39265 w 196325"/>
                  <a:gd name="GluePoint38Y" fmla="*/ 26391 h 196325"/>
                  <a:gd name="GluePoint39X" fmla="*/ 34759 w 196325"/>
                  <a:gd name="GluePoint39Y" fmla="*/ 30253 h 196325"/>
                  <a:gd name="GluePoint40X" fmla="*/ 30253 w 196325"/>
                  <a:gd name="GluePoint40Y" fmla="*/ 34116 h 196325"/>
                  <a:gd name="GluePoint41X" fmla="*/ 43449 w 196325"/>
                  <a:gd name="GluePoint41Y" fmla="*/ 60185 h 196325"/>
                  <a:gd name="GluePoint42X" fmla="*/ 34116 w 196325"/>
                  <a:gd name="GluePoint42Y" fmla="*/ 78852 h 196325"/>
                  <a:gd name="GluePoint43X" fmla="*/ 5471 w 196325"/>
                  <a:gd name="GluePoint43Y" fmla="*/ 84001 h 196325"/>
                  <a:gd name="GluePoint44X" fmla="*/ 5471 w 196325"/>
                  <a:gd name="GluePoint44Y" fmla="*/ 90438 h 196325"/>
                  <a:gd name="GluePoint45X" fmla="*/ 5150 w 196325"/>
                  <a:gd name="GluePoint45Y" fmla="*/ 96232 h 196325"/>
                  <a:gd name="GluePoint46X" fmla="*/ 4828 w 196325"/>
                  <a:gd name="GluePoint46Y" fmla="*/ 102025 h 196325"/>
                  <a:gd name="GluePoint47X" fmla="*/ 32506 w 196325"/>
                  <a:gd name="GluePoint47Y" fmla="*/ 111036 h 196325"/>
                  <a:gd name="GluePoint48X" fmla="*/ 39265 w 196325"/>
                  <a:gd name="GluePoint48Y" fmla="*/ 130669 h 196325"/>
                  <a:gd name="GluePoint49X" fmla="*/ 22529 w 196325"/>
                  <a:gd name="GluePoint49Y" fmla="*/ 154807 h 196325"/>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 ang="0">
                    <a:pos x="GluePoint9X" y="GluePoint9Y"/>
                  </a:cxn>
                  <a:cxn ang="0">
                    <a:pos x="GluePoint10X" y="GluePoint10Y"/>
                  </a:cxn>
                  <a:cxn ang="0">
                    <a:pos x="GluePoint11X" y="GluePoint11Y"/>
                  </a:cxn>
                  <a:cxn ang="0">
                    <a:pos x="GluePoint12X" y="GluePoint12Y"/>
                  </a:cxn>
                  <a:cxn ang="0">
                    <a:pos x="GluePoint13X" y="GluePoint13Y"/>
                  </a:cxn>
                  <a:cxn ang="0">
                    <a:pos x="GluePoint14X" y="GluePoint14Y"/>
                  </a:cxn>
                  <a:cxn ang="0">
                    <a:pos x="GluePoint15X" y="GluePoint15Y"/>
                  </a:cxn>
                  <a:cxn ang="0">
                    <a:pos x="GluePoint16X" y="GluePoint16Y"/>
                  </a:cxn>
                  <a:cxn ang="0">
                    <a:pos x="GluePoint17X" y="GluePoint17Y"/>
                  </a:cxn>
                  <a:cxn ang="0">
                    <a:pos x="GluePoint18X" y="GluePoint18Y"/>
                  </a:cxn>
                  <a:cxn ang="0">
                    <a:pos x="GluePoint19X" y="GluePoint19Y"/>
                  </a:cxn>
                  <a:cxn ang="0">
                    <a:pos x="GluePoint20X" y="GluePoint20Y"/>
                  </a:cxn>
                  <a:cxn ang="0">
                    <a:pos x="GluePoint21X" y="GluePoint21Y"/>
                  </a:cxn>
                  <a:cxn ang="0">
                    <a:pos x="GluePoint22X" y="GluePoint22Y"/>
                  </a:cxn>
                  <a:cxn ang="0">
                    <a:pos x="GluePoint23X" y="GluePoint23Y"/>
                  </a:cxn>
                  <a:cxn ang="0">
                    <a:pos x="GluePoint24X" y="GluePoint24Y"/>
                  </a:cxn>
                  <a:cxn ang="0">
                    <a:pos x="GluePoint25X" y="GluePoint25Y"/>
                  </a:cxn>
                  <a:cxn ang="0">
                    <a:pos x="GluePoint26X" y="GluePoint26Y"/>
                  </a:cxn>
                  <a:cxn ang="0">
                    <a:pos x="GluePoint27X" y="GluePoint27Y"/>
                  </a:cxn>
                  <a:cxn ang="0">
                    <a:pos x="GluePoint28X" y="GluePoint28Y"/>
                  </a:cxn>
                  <a:cxn ang="0">
                    <a:pos x="GluePoint29X" y="GluePoint29Y"/>
                  </a:cxn>
                  <a:cxn ang="0">
                    <a:pos x="GluePoint30X" y="GluePoint30Y"/>
                  </a:cxn>
                  <a:cxn ang="0">
                    <a:pos x="GluePoint31X" y="GluePoint31Y"/>
                  </a:cxn>
                  <a:cxn ang="0">
                    <a:pos x="GluePoint32X" y="GluePoint32Y"/>
                  </a:cxn>
                  <a:cxn ang="0">
                    <a:pos x="GluePoint33X" y="GluePoint33Y"/>
                  </a:cxn>
                  <a:cxn ang="0">
                    <a:pos x="GluePoint34X" y="GluePoint34Y"/>
                  </a:cxn>
                  <a:cxn ang="0">
                    <a:pos x="GluePoint35X" y="GluePoint35Y"/>
                  </a:cxn>
                  <a:cxn ang="0">
                    <a:pos x="GluePoint36X" y="GluePoint36Y"/>
                  </a:cxn>
                  <a:cxn ang="0">
                    <a:pos x="GluePoint37X" y="GluePoint37Y"/>
                  </a:cxn>
                  <a:cxn ang="0">
                    <a:pos x="GluePoint38X" y="GluePoint38Y"/>
                  </a:cxn>
                  <a:cxn ang="0">
                    <a:pos x="GluePoint39X" y="GluePoint39Y"/>
                  </a:cxn>
                  <a:cxn ang="0">
                    <a:pos x="GluePoint40X" y="GluePoint40Y"/>
                  </a:cxn>
                  <a:cxn ang="0">
                    <a:pos x="GluePoint41X" y="GluePoint41Y"/>
                  </a:cxn>
                  <a:cxn ang="0">
                    <a:pos x="GluePoint42X" y="GluePoint42Y"/>
                  </a:cxn>
                  <a:cxn ang="0">
                    <a:pos x="GluePoint43X" y="GluePoint43Y"/>
                  </a:cxn>
                  <a:cxn ang="0">
                    <a:pos x="GluePoint44X" y="GluePoint44Y"/>
                  </a:cxn>
                  <a:cxn ang="0">
                    <a:pos x="GluePoint45X" y="GluePoint45Y"/>
                  </a:cxn>
                  <a:cxn ang="0">
                    <a:pos x="GluePoint46X" y="GluePoint46Y"/>
                  </a:cxn>
                  <a:cxn ang="0">
                    <a:pos x="GluePoint47X" y="GluePoint47Y"/>
                  </a:cxn>
                  <a:cxn ang="0">
                    <a:pos x="GluePoint48X" y="GluePoint48Y"/>
                  </a:cxn>
                  <a:cxn ang="0">
                    <a:pos x="GluePoint49X" y="GluePoint49Y"/>
                  </a:cxn>
                </a:cxnLst>
                <a:rect l="textAreaLeft" t="textAreaTop" r="textAreaRight" b="textAreaBottom"/>
                <a:pathLst>
                  <a:path w="196325" h="196325">
                    <a:moveTo>
                      <a:pt x="22529" y="154807"/>
                    </a:moveTo>
                    <a:lnTo>
                      <a:pt x="26391" y="159313"/>
                    </a:lnTo>
                    <a:lnTo>
                      <a:pt x="30253" y="163819"/>
                    </a:lnTo>
                    <a:lnTo>
                      <a:pt x="34116" y="168325"/>
                    </a:lnTo>
                    <a:lnTo>
                      <a:pt x="60185" y="154807"/>
                    </a:lnTo>
                    <a:cubicBezTo>
                      <a:pt x="65978" y="158991"/>
                      <a:pt x="72415" y="161888"/>
                      <a:pt x="78852" y="164141"/>
                    </a:cubicBezTo>
                    <a:lnTo>
                      <a:pt x="84001" y="193107"/>
                    </a:lnTo>
                    <a:lnTo>
                      <a:pt x="89795" y="193429"/>
                    </a:lnTo>
                    <a:lnTo>
                      <a:pt x="95588" y="193429"/>
                    </a:lnTo>
                    <a:lnTo>
                      <a:pt x="101381" y="193750"/>
                    </a:lnTo>
                    <a:lnTo>
                      <a:pt x="110393" y="165750"/>
                    </a:lnTo>
                    <a:cubicBezTo>
                      <a:pt x="117151" y="164463"/>
                      <a:pt x="123910" y="162210"/>
                      <a:pt x="130025" y="158991"/>
                    </a:cubicBezTo>
                    <a:lnTo>
                      <a:pt x="154164" y="175727"/>
                    </a:lnTo>
                    <a:lnTo>
                      <a:pt x="158669" y="171865"/>
                    </a:lnTo>
                    <a:lnTo>
                      <a:pt x="163175" y="168003"/>
                    </a:lnTo>
                    <a:lnTo>
                      <a:pt x="167681" y="164141"/>
                    </a:lnTo>
                    <a:lnTo>
                      <a:pt x="154164" y="138071"/>
                    </a:lnTo>
                    <a:cubicBezTo>
                      <a:pt x="158347" y="132278"/>
                      <a:pt x="161244" y="126163"/>
                      <a:pt x="163497" y="119404"/>
                    </a:cubicBezTo>
                    <a:lnTo>
                      <a:pt x="192463" y="114255"/>
                    </a:lnTo>
                    <a:lnTo>
                      <a:pt x="192785" y="108462"/>
                    </a:lnTo>
                    <a:lnTo>
                      <a:pt x="193107" y="102668"/>
                    </a:lnTo>
                    <a:lnTo>
                      <a:pt x="193429" y="96875"/>
                    </a:lnTo>
                    <a:lnTo>
                      <a:pt x="165428" y="87864"/>
                    </a:lnTo>
                    <a:cubicBezTo>
                      <a:pt x="164141" y="81105"/>
                      <a:pt x="162210" y="74346"/>
                      <a:pt x="158669" y="68231"/>
                    </a:cubicBezTo>
                    <a:lnTo>
                      <a:pt x="175405" y="44093"/>
                    </a:lnTo>
                    <a:lnTo>
                      <a:pt x="171543" y="39587"/>
                    </a:lnTo>
                    <a:lnTo>
                      <a:pt x="167681" y="35081"/>
                    </a:lnTo>
                    <a:lnTo>
                      <a:pt x="163819" y="30575"/>
                    </a:lnTo>
                    <a:lnTo>
                      <a:pt x="137749" y="43771"/>
                    </a:lnTo>
                    <a:cubicBezTo>
                      <a:pt x="131956" y="39587"/>
                      <a:pt x="125519" y="36690"/>
                      <a:pt x="119082" y="34437"/>
                    </a:cubicBezTo>
                    <a:lnTo>
                      <a:pt x="113933" y="5793"/>
                    </a:lnTo>
                    <a:lnTo>
                      <a:pt x="108140" y="5471"/>
                    </a:lnTo>
                    <a:lnTo>
                      <a:pt x="102347" y="5150"/>
                    </a:lnTo>
                    <a:lnTo>
                      <a:pt x="96553" y="4828"/>
                    </a:lnTo>
                    <a:lnTo>
                      <a:pt x="87542" y="32506"/>
                    </a:lnTo>
                    <a:cubicBezTo>
                      <a:pt x="80783" y="33794"/>
                      <a:pt x="74024" y="36047"/>
                      <a:pt x="67587" y="39265"/>
                    </a:cubicBezTo>
                    <a:lnTo>
                      <a:pt x="43771" y="22529"/>
                    </a:lnTo>
                    <a:lnTo>
                      <a:pt x="39265" y="26391"/>
                    </a:lnTo>
                    <a:lnTo>
                      <a:pt x="34759" y="30253"/>
                    </a:lnTo>
                    <a:lnTo>
                      <a:pt x="30253" y="34116"/>
                    </a:lnTo>
                    <a:lnTo>
                      <a:pt x="43449" y="60185"/>
                    </a:lnTo>
                    <a:cubicBezTo>
                      <a:pt x="39265" y="65978"/>
                      <a:pt x="36368" y="72415"/>
                      <a:pt x="34116" y="78852"/>
                    </a:cubicBezTo>
                    <a:lnTo>
                      <a:pt x="5471" y="84001"/>
                    </a:lnTo>
                    <a:lnTo>
                      <a:pt x="5471" y="90438"/>
                    </a:lnTo>
                    <a:lnTo>
                      <a:pt x="5150" y="96232"/>
                    </a:lnTo>
                    <a:lnTo>
                      <a:pt x="4828" y="102025"/>
                    </a:lnTo>
                    <a:lnTo>
                      <a:pt x="32506" y="111036"/>
                    </a:lnTo>
                    <a:cubicBezTo>
                      <a:pt x="33794" y="117795"/>
                      <a:pt x="36047" y="124554"/>
                      <a:pt x="39265" y="130669"/>
                    </a:cubicBezTo>
                    <a:lnTo>
                      <a:pt x="22529" y="154807"/>
                    </a:lnTo>
                    <a:close/>
                  </a:path>
                </a:pathLst>
              </a:custGeom>
              <a:noFill/>
              <a:ln w="15875">
                <a:solidFill>
                  <a:srgbClr val="FFFFFF"/>
                </a:solidFill>
                <a:round/>
              </a:ln>
            </p:spPr>
            <p:style>
              <a:lnRef idx="0">
                <a:scrgbClr r="0" g="0" b="0"/>
              </a:lnRef>
              <a:fillRef idx="0">
                <a:scrgbClr r="0" g="0" b="0"/>
              </a:fillRef>
              <a:effectRef idx="0">
                <a:scrgbClr r="0" g="0" b="0"/>
              </a:effectRef>
              <a:fontRef idx="minor"/>
            </p:style>
            <p:txBody>
              <a:bodyPr lIns="90000" tIns="45000" rIns="90000" bIns="4500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205" name="Freeform: Shape 945"/>
              <p:cNvSpPr/>
              <p:nvPr/>
            </p:nvSpPr>
            <p:spPr>
              <a:xfrm>
                <a:off x="4935960" y="2812320"/>
                <a:ext cx="108720" cy="108720"/>
              </a:xfrm>
              <a:custGeom>
                <a:avLst/>
                <a:gdLst>
                  <a:gd name="textAreaLeft" fmla="*/ 0 w 108720"/>
                  <a:gd name="textAreaRight" fmla="*/ 109080 w 108720"/>
                  <a:gd name="textAreaTop" fmla="*/ 0 h 108720"/>
                  <a:gd name="textAreaBottom" fmla="*/ 109080 h 108720"/>
                  <a:gd name="GluePoint1X" fmla="*/ 80139 w 83679"/>
                  <a:gd name="GluePoint1Y" fmla="*/ 42483 h 83679"/>
                  <a:gd name="GluePoint2X" fmla="*/ 42483 w 83679"/>
                  <a:gd name="GluePoint2Y" fmla="*/ 80139 h 83679"/>
                  <a:gd name="GluePoint3X" fmla="*/ 4828 w 83679"/>
                  <a:gd name="GluePoint3Y" fmla="*/ 42483 h 83679"/>
                  <a:gd name="GluePoint4X" fmla="*/ 42483 w 83679"/>
                  <a:gd name="GluePoint4Y" fmla="*/ 4828 h 83679"/>
                  <a:gd name="GluePoint5X" fmla="*/ 80139 w 83679"/>
                  <a:gd name="GluePoint5Y" fmla="*/ 42483 h 83679"/>
                </a:gdLst>
                <a:ahLst/>
                <a:cxnLst>
                  <a:cxn ang="0">
                    <a:pos x="GluePoint1X" y="GluePoint1Y"/>
                  </a:cxn>
                  <a:cxn ang="0">
                    <a:pos x="GluePoint2X" y="GluePoint2Y"/>
                  </a:cxn>
                  <a:cxn ang="0">
                    <a:pos x="GluePoint3X" y="GluePoint3Y"/>
                  </a:cxn>
                  <a:cxn ang="0">
                    <a:pos x="GluePoint4X" y="GluePoint4Y"/>
                  </a:cxn>
                  <a:cxn ang="0">
                    <a:pos x="GluePoint5X" y="GluePoint5Y"/>
                  </a:cxn>
                </a:cxnLst>
                <a:rect l="textAreaLeft" t="textAreaTop" r="textAreaRight" b="textAreaBottom"/>
                <a:pathLst>
                  <a:path w="83679" h="83679">
                    <a:moveTo>
                      <a:pt x="80139" y="42483"/>
                    </a:moveTo>
                    <a:cubicBezTo>
                      <a:pt x="80139" y="63280"/>
                      <a:pt x="63280" y="80139"/>
                      <a:pt x="42483" y="80139"/>
                    </a:cubicBezTo>
                    <a:cubicBezTo>
                      <a:pt x="21687" y="80139"/>
                      <a:pt x="4828" y="63280"/>
                      <a:pt x="4828" y="42483"/>
                    </a:cubicBezTo>
                    <a:cubicBezTo>
                      <a:pt x="4828" y="21687"/>
                      <a:pt x="21687" y="4828"/>
                      <a:pt x="42483" y="4828"/>
                    </a:cubicBezTo>
                    <a:cubicBezTo>
                      <a:pt x="63280" y="4828"/>
                      <a:pt x="80139" y="21687"/>
                      <a:pt x="80139" y="42483"/>
                    </a:cubicBezTo>
                    <a:close/>
                  </a:path>
                </a:pathLst>
              </a:custGeom>
              <a:noFill/>
              <a:ln w="15875">
                <a:solidFill>
                  <a:srgbClr val="FFFFFF"/>
                </a:solidFill>
                <a:round/>
              </a:ln>
            </p:spPr>
            <p:style>
              <a:lnRef idx="0">
                <a:scrgbClr r="0" g="0" b="0"/>
              </a:lnRef>
              <a:fillRef idx="0">
                <a:scrgbClr r="0" g="0" b="0"/>
              </a:fillRef>
              <a:effectRef idx="0">
                <a:scrgbClr r="0" g="0" b="0"/>
              </a:effectRef>
              <a:fontRef idx="minor"/>
            </p:style>
            <p:txBody>
              <a:bodyPr lIns="90000" tIns="45000" rIns="90000" bIns="4500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206" name="Freeform: Shape 946"/>
              <p:cNvSpPr/>
              <p:nvPr/>
            </p:nvSpPr>
            <p:spPr>
              <a:xfrm>
                <a:off x="4969800" y="2846520"/>
                <a:ext cx="41760" cy="41760"/>
              </a:xfrm>
              <a:custGeom>
                <a:avLst/>
                <a:gdLst>
                  <a:gd name="textAreaLeft" fmla="*/ 0 w 41760"/>
                  <a:gd name="textAreaRight" fmla="*/ 42120 w 41760"/>
                  <a:gd name="textAreaTop" fmla="*/ 0 h 41760"/>
                  <a:gd name="textAreaBottom" fmla="*/ 42120 h 41760"/>
                  <a:gd name="GluePoint1X" fmla="*/ 28000 w 32184"/>
                  <a:gd name="GluePoint1Y" fmla="*/ 16414 h 32184"/>
                  <a:gd name="GluePoint2X" fmla="*/ 16414 w 32184"/>
                  <a:gd name="GluePoint2Y" fmla="*/ 28000 h 32184"/>
                  <a:gd name="GluePoint3X" fmla="*/ 4828 w 32184"/>
                  <a:gd name="GluePoint3Y" fmla="*/ 16414 h 32184"/>
                  <a:gd name="GluePoint4X" fmla="*/ 16414 w 32184"/>
                  <a:gd name="GluePoint4Y" fmla="*/ 4828 h 32184"/>
                  <a:gd name="GluePoint5X" fmla="*/ 28000 w 32184"/>
                  <a:gd name="GluePoint5Y" fmla="*/ 16414 h 32184"/>
                </a:gdLst>
                <a:ahLst/>
                <a:cxnLst>
                  <a:cxn ang="0">
                    <a:pos x="GluePoint1X" y="GluePoint1Y"/>
                  </a:cxn>
                  <a:cxn ang="0">
                    <a:pos x="GluePoint2X" y="GluePoint2Y"/>
                  </a:cxn>
                  <a:cxn ang="0">
                    <a:pos x="GluePoint3X" y="GluePoint3Y"/>
                  </a:cxn>
                  <a:cxn ang="0">
                    <a:pos x="GluePoint4X" y="GluePoint4Y"/>
                  </a:cxn>
                  <a:cxn ang="0">
                    <a:pos x="GluePoint5X" y="GluePoint5Y"/>
                  </a:cxn>
                </a:cxnLst>
                <a:rect l="textAreaLeft" t="textAreaTop" r="textAreaRight" b="textAreaBottom"/>
                <a:pathLst>
                  <a:path w="32184" h="32184">
                    <a:moveTo>
                      <a:pt x="28000" y="16414"/>
                    </a:moveTo>
                    <a:cubicBezTo>
                      <a:pt x="28000" y="22813"/>
                      <a:pt x="22813" y="28000"/>
                      <a:pt x="16414" y="28000"/>
                    </a:cubicBezTo>
                    <a:cubicBezTo>
                      <a:pt x="10015" y="28000"/>
                      <a:pt x="4828" y="22813"/>
                      <a:pt x="4828" y="16414"/>
                    </a:cubicBezTo>
                    <a:cubicBezTo>
                      <a:pt x="4828" y="10015"/>
                      <a:pt x="10015" y="4828"/>
                      <a:pt x="16414" y="4828"/>
                    </a:cubicBezTo>
                    <a:cubicBezTo>
                      <a:pt x="22813" y="4828"/>
                      <a:pt x="28000" y="10015"/>
                      <a:pt x="28000" y="16414"/>
                    </a:cubicBezTo>
                    <a:close/>
                  </a:path>
                </a:pathLst>
              </a:custGeom>
              <a:noFill/>
              <a:ln w="15875">
                <a:solidFill>
                  <a:srgbClr val="FFFFFF"/>
                </a:solidFill>
                <a:round/>
              </a:ln>
            </p:spPr>
            <p:style>
              <a:lnRef idx="0">
                <a:scrgbClr r="0" g="0" b="0"/>
              </a:lnRef>
              <a:fillRef idx="0">
                <a:scrgbClr r="0" g="0" b="0"/>
              </a:fillRef>
              <a:effectRef idx="0">
                <a:scrgbClr r="0" g="0" b="0"/>
              </a:effectRef>
              <a:fontRef idx="minor"/>
            </p:style>
            <p:txBody>
              <a:bodyPr lIns="90000" tIns="-2880" rIns="90000" bIns="-288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grpSp>
        <p:grpSp>
          <p:nvGrpSpPr>
            <p:cNvPr id="1207" name="Graphic 190"/>
            <p:cNvGrpSpPr/>
            <p:nvPr/>
          </p:nvGrpSpPr>
          <p:grpSpPr>
            <a:xfrm>
              <a:off x="4795200" y="2573280"/>
              <a:ext cx="167400" cy="167400"/>
              <a:chOff x="4795200" y="2573280"/>
              <a:chExt cx="167400" cy="167400"/>
            </a:xfrm>
          </p:grpSpPr>
          <p:sp>
            <p:nvSpPr>
              <p:cNvPr id="1208" name="Freeform: Shape 942"/>
              <p:cNvSpPr/>
              <p:nvPr/>
            </p:nvSpPr>
            <p:spPr>
              <a:xfrm>
                <a:off x="4795200" y="2573280"/>
                <a:ext cx="167400" cy="167400"/>
              </a:xfrm>
              <a:custGeom>
                <a:avLst/>
                <a:gdLst>
                  <a:gd name="textAreaLeft" fmla="*/ 0 w 167400"/>
                  <a:gd name="textAreaRight" fmla="*/ 167760 w 167400"/>
                  <a:gd name="textAreaTop" fmla="*/ 0 h 167400"/>
                  <a:gd name="textAreaBottom" fmla="*/ 167760 h 167400"/>
                  <a:gd name="GluePoint1X" fmla="*/ 22529 w 196325"/>
                  <a:gd name="GluePoint1Y" fmla="*/ 154807 h 196325"/>
                  <a:gd name="GluePoint2X" fmla="*/ 26391 w 196325"/>
                  <a:gd name="GluePoint2Y" fmla="*/ 159313 h 196325"/>
                  <a:gd name="GluePoint3X" fmla="*/ 30253 w 196325"/>
                  <a:gd name="GluePoint3Y" fmla="*/ 163819 h 196325"/>
                  <a:gd name="GluePoint4X" fmla="*/ 34116 w 196325"/>
                  <a:gd name="GluePoint4Y" fmla="*/ 168325 h 196325"/>
                  <a:gd name="GluePoint5X" fmla="*/ 60185 w 196325"/>
                  <a:gd name="GluePoint5Y" fmla="*/ 154807 h 196325"/>
                  <a:gd name="GluePoint6X" fmla="*/ 78852 w 196325"/>
                  <a:gd name="GluePoint6Y" fmla="*/ 164141 h 196325"/>
                  <a:gd name="GluePoint7X" fmla="*/ 84001 w 196325"/>
                  <a:gd name="GluePoint7Y" fmla="*/ 193107 h 196325"/>
                  <a:gd name="GluePoint8X" fmla="*/ 89795 w 196325"/>
                  <a:gd name="GluePoint8Y" fmla="*/ 193429 h 196325"/>
                  <a:gd name="GluePoint9X" fmla="*/ 95588 w 196325"/>
                  <a:gd name="GluePoint9Y" fmla="*/ 193429 h 196325"/>
                  <a:gd name="GluePoint10X" fmla="*/ 101381 w 196325"/>
                  <a:gd name="GluePoint10Y" fmla="*/ 193750 h 196325"/>
                  <a:gd name="GluePoint11X" fmla="*/ 110393 w 196325"/>
                  <a:gd name="GluePoint11Y" fmla="*/ 165750 h 196325"/>
                  <a:gd name="GluePoint12X" fmla="*/ 130025 w 196325"/>
                  <a:gd name="GluePoint12Y" fmla="*/ 158991 h 196325"/>
                  <a:gd name="GluePoint13X" fmla="*/ 154164 w 196325"/>
                  <a:gd name="GluePoint13Y" fmla="*/ 175727 h 196325"/>
                  <a:gd name="GluePoint14X" fmla="*/ 158669 w 196325"/>
                  <a:gd name="GluePoint14Y" fmla="*/ 171865 h 196325"/>
                  <a:gd name="GluePoint15X" fmla="*/ 163175 w 196325"/>
                  <a:gd name="GluePoint15Y" fmla="*/ 168003 h 196325"/>
                  <a:gd name="GluePoint16X" fmla="*/ 167681 w 196325"/>
                  <a:gd name="GluePoint16Y" fmla="*/ 164141 h 196325"/>
                  <a:gd name="GluePoint17X" fmla="*/ 154164 w 196325"/>
                  <a:gd name="GluePoint17Y" fmla="*/ 138071 h 196325"/>
                  <a:gd name="GluePoint18X" fmla="*/ 163497 w 196325"/>
                  <a:gd name="GluePoint18Y" fmla="*/ 119404 h 196325"/>
                  <a:gd name="GluePoint19X" fmla="*/ 192463 w 196325"/>
                  <a:gd name="GluePoint19Y" fmla="*/ 114255 h 196325"/>
                  <a:gd name="GluePoint20X" fmla="*/ 192785 w 196325"/>
                  <a:gd name="GluePoint20Y" fmla="*/ 108462 h 196325"/>
                  <a:gd name="GluePoint21X" fmla="*/ 193107 w 196325"/>
                  <a:gd name="GluePoint21Y" fmla="*/ 102668 h 196325"/>
                  <a:gd name="GluePoint22X" fmla="*/ 193429 w 196325"/>
                  <a:gd name="GluePoint22Y" fmla="*/ 96875 h 196325"/>
                  <a:gd name="GluePoint23X" fmla="*/ 165428 w 196325"/>
                  <a:gd name="GluePoint23Y" fmla="*/ 87864 h 196325"/>
                  <a:gd name="GluePoint24X" fmla="*/ 158669 w 196325"/>
                  <a:gd name="GluePoint24Y" fmla="*/ 68231 h 196325"/>
                  <a:gd name="GluePoint25X" fmla="*/ 175405 w 196325"/>
                  <a:gd name="GluePoint25Y" fmla="*/ 44093 h 196325"/>
                  <a:gd name="GluePoint26X" fmla="*/ 171543 w 196325"/>
                  <a:gd name="GluePoint26Y" fmla="*/ 39587 h 196325"/>
                  <a:gd name="GluePoint27X" fmla="*/ 167681 w 196325"/>
                  <a:gd name="GluePoint27Y" fmla="*/ 35081 h 196325"/>
                  <a:gd name="GluePoint28X" fmla="*/ 163819 w 196325"/>
                  <a:gd name="GluePoint28Y" fmla="*/ 30575 h 196325"/>
                  <a:gd name="GluePoint29X" fmla="*/ 137749 w 196325"/>
                  <a:gd name="GluePoint29Y" fmla="*/ 43771 h 196325"/>
                  <a:gd name="GluePoint30X" fmla="*/ 119082 w 196325"/>
                  <a:gd name="GluePoint30Y" fmla="*/ 34437 h 196325"/>
                  <a:gd name="GluePoint31X" fmla="*/ 113933 w 196325"/>
                  <a:gd name="GluePoint31Y" fmla="*/ 5793 h 196325"/>
                  <a:gd name="GluePoint32X" fmla="*/ 108140 w 196325"/>
                  <a:gd name="GluePoint32Y" fmla="*/ 5471 h 196325"/>
                  <a:gd name="GluePoint33X" fmla="*/ 102347 w 196325"/>
                  <a:gd name="GluePoint33Y" fmla="*/ 5150 h 196325"/>
                  <a:gd name="GluePoint34X" fmla="*/ 96553 w 196325"/>
                  <a:gd name="GluePoint34Y" fmla="*/ 4828 h 196325"/>
                  <a:gd name="GluePoint35X" fmla="*/ 87542 w 196325"/>
                  <a:gd name="GluePoint35Y" fmla="*/ 32506 h 196325"/>
                  <a:gd name="GluePoint36X" fmla="*/ 67587 w 196325"/>
                  <a:gd name="GluePoint36Y" fmla="*/ 39265 h 196325"/>
                  <a:gd name="GluePoint37X" fmla="*/ 43771 w 196325"/>
                  <a:gd name="GluePoint37Y" fmla="*/ 22529 h 196325"/>
                  <a:gd name="GluePoint38X" fmla="*/ 39265 w 196325"/>
                  <a:gd name="GluePoint38Y" fmla="*/ 26391 h 196325"/>
                  <a:gd name="GluePoint39X" fmla="*/ 34759 w 196325"/>
                  <a:gd name="GluePoint39Y" fmla="*/ 30253 h 196325"/>
                  <a:gd name="GluePoint40X" fmla="*/ 30253 w 196325"/>
                  <a:gd name="GluePoint40Y" fmla="*/ 34116 h 196325"/>
                  <a:gd name="GluePoint41X" fmla="*/ 43449 w 196325"/>
                  <a:gd name="GluePoint41Y" fmla="*/ 60185 h 196325"/>
                  <a:gd name="GluePoint42X" fmla="*/ 34116 w 196325"/>
                  <a:gd name="GluePoint42Y" fmla="*/ 78852 h 196325"/>
                  <a:gd name="GluePoint43X" fmla="*/ 5471 w 196325"/>
                  <a:gd name="GluePoint43Y" fmla="*/ 84001 h 196325"/>
                  <a:gd name="GluePoint44X" fmla="*/ 5471 w 196325"/>
                  <a:gd name="GluePoint44Y" fmla="*/ 90438 h 196325"/>
                  <a:gd name="GluePoint45X" fmla="*/ 5150 w 196325"/>
                  <a:gd name="GluePoint45Y" fmla="*/ 96232 h 196325"/>
                  <a:gd name="GluePoint46X" fmla="*/ 4828 w 196325"/>
                  <a:gd name="GluePoint46Y" fmla="*/ 102025 h 196325"/>
                  <a:gd name="GluePoint47X" fmla="*/ 32506 w 196325"/>
                  <a:gd name="GluePoint47Y" fmla="*/ 111036 h 196325"/>
                  <a:gd name="GluePoint48X" fmla="*/ 39265 w 196325"/>
                  <a:gd name="GluePoint48Y" fmla="*/ 130669 h 196325"/>
                  <a:gd name="GluePoint49X" fmla="*/ 22529 w 196325"/>
                  <a:gd name="GluePoint49Y" fmla="*/ 154807 h 196325"/>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 ang="0">
                    <a:pos x="GluePoint9X" y="GluePoint9Y"/>
                  </a:cxn>
                  <a:cxn ang="0">
                    <a:pos x="GluePoint10X" y="GluePoint10Y"/>
                  </a:cxn>
                  <a:cxn ang="0">
                    <a:pos x="GluePoint11X" y="GluePoint11Y"/>
                  </a:cxn>
                  <a:cxn ang="0">
                    <a:pos x="GluePoint12X" y="GluePoint12Y"/>
                  </a:cxn>
                  <a:cxn ang="0">
                    <a:pos x="GluePoint13X" y="GluePoint13Y"/>
                  </a:cxn>
                  <a:cxn ang="0">
                    <a:pos x="GluePoint14X" y="GluePoint14Y"/>
                  </a:cxn>
                  <a:cxn ang="0">
                    <a:pos x="GluePoint15X" y="GluePoint15Y"/>
                  </a:cxn>
                  <a:cxn ang="0">
                    <a:pos x="GluePoint16X" y="GluePoint16Y"/>
                  </a:cxn>
                  <a:cxn ang="0">
                    <a:pos x="GluePoint17X" y="GluePoint17Y"/>
                  </a:cxn>
                  <a:cxn ang="0">
                    <a:pos x="GluePoint18X" y="GluePoint18Y"/>
                  </a:cxn>
                  <a:cxn ang="0">
                    <a:pos x="GluePoint19X" y="GluePoint19Y"/>
                  </a:cxn>
                  <a:cxn ang="0">
                    <a:pos x="GluePoint20X" y="GluePoint20Y"/>
                  </a:cxn>
                  <a:cxn ang="0">
                    <a:pos x="GluePoint21X" y="GluePoint21Y"/>
                  </a:cxn>
                  <a:cxn ang="0">
                    <a:pos x="GluePoint22X" y="GluePoint22Y"/>
                  </a:cxn>
                  <a:cxn ang="0">
                    <a:pos x="GluePoint23X" y="GluePoint23Y"/>
                  </a:cxn>
                  <a:cxn ang="0">
                    <a:pos x="GluePoint24X" y="GluePoint24Y"/>
                  </a:cxn>
                  <a:cxn ang="0">
                    <a:pos x="GluePoint25X" y="GluePoint25Y"/>
                  </a:cxn>
                  <a:cxn ang="0">
                    <a:pos x="GluePoint26X" y="GluePoint26Y"/>
                  </a:cxn>
                  <a:cxn ang="0">
                    <a:pos x="GluePoint27X" y="GluePoint27Y"/>
                  </a:cxn>
                  <a:cxn ang="0">
                    <a:pos x="GluePoint28X" y="GluePoint28Y"/>
                  </a:cxn>
                  <a:cxn ang="0">
                    <a:pos x="GluePoint29X" y="GluePoint29Y"/>
                  </a:cxn>
                  <a:cxn ang="0">
                    <a:pos x="GluePoint30X" y="GluePoint30Y"/>
                  </a:cxn>
                  <a:cxn ang="0">
                    <a:pos x="GluePoint31X" y="GluePoint31Y"/>
                  </a:cxn>
                  <a:cxn ang="0">
                    <a:pos x="GluePoint32X" y="GluePoint32Y"/>
                  </a:cxn>
                  <a:cxn ang="0">
                    <a:pos x="GluePoint33X" y="GluePoint33Y"/>
                  </a:cxn>
                  <a:cxn ang="0">
                    <a:pos x="GluePoint34X" y="GluePoint34Y"/>
                  </a:cxn>
                  <a:cxn ang="0">
                    <a:pos x="GluePoint35X" y="GluePoint35Y"/>
                  </a:cxn>
                  <a:cxn ang="0">
                    <a:pos x="GluePoint36X" y="GluePoint36Y"/>
                  </a:cxn>
                  <a:cxn ang="0">
                    <a:pos x="GluePoint37X" y="GluePoint37Y"/>
                  </a:cxn>
                  <a:cxn ang="0">
                    <a:pos x="GluePoint38X" y="GluePoint38Y"/>
                  </a:cxn>
                  <a:cxn ang="0">
                    <a:pos x="GluePoint39X" y="GluePoint39Y"/>
                  </a:cxn>
                  <a:cxn ang="0">
                    <a:pos x="GluePoint40X" y="GluePoint40Y"/>
                  </a:cxn>
                  <a:cxn ang="0">
                    <a:pos x="GluePoint41X" y="GluePoint41Y"/>
                  </a:cxn>
                  <a:cxn ang="0">
                    <a:pos x="GluePoint42X" y="GluePoint42Y"/>
                  </a:cxn>
                  <a:cxn ang="0">
                    <a:pos x="GluePoint43X" y="GluePoint43Y"/>
                  </a:cxn>
                  <a:cxn ang="0">
                    <a:pos x="GluePoint44X" y="GluePoint44Y"/>
                  </a:cxn>
                  <a:cxn ang="0">
                    <a:pos x="GluePoint45X" y="GluePoint45Y"/>
                  </a:cxn>
                  <a:cxn ang="0">
                    <a:pos x="GluePoint46X" y="GluePoint46Y"/>
                  </a:cxn>
                  <a:cxn ang="0">
                    <a:pos x="GluePoint47X" y="GluePoint47Y"/>
                  </a:cxn>
                  <a:cxn ang="0">
                    <a:pos x="GluePoint48X" y="GluePoint48Y"/>
                  </a:cxn>
                  <a:cxn ang="0">
                    <a:pos x="GluePoint49X" y="GluePoint49Y"/>
                  </a:cxn>
                </a:cxnLst>
                <a:rect l="textAreaLeft" t="textAreaTop" r="textAreaRight" b="textAreaBottom"/>
                <a:pathLst>
                  <a:path w="196325" h="196325">
                    <a:moveTo>
                      <a:pt x="22529" y="154807"/>
                    </a:moveTo>
                    <a:lnTo>
                      <a:pt x="26391" y="159313"/>
                    </a:lnTo>
                    <a:lnTo>
                      <a:pt x="30253" y="163819"/>
                    </a:lnTo>
                    <a:lnTo>
                      <a:pt x="34116" y="168325"/>
                    </a:lnTo>
                    <a:lnTo>
                      <a:pt x="60185" y="154807"/>
                    </a:lnTo>
                    <a:cubicBezTo>
                      <a:pt x="65978" y="158991"/>
                      <a:pt x="72415" y="161888"/>
                      <a:pt x="78852" y="164141"/>
                    </a:cubicBezTo>
                    <a:lnTo>
                      <a:pt x="84001" y="193107"/>
                    </a:lnTo>
                    <a:lnTo>
                      <a:pt x="89795" y="193429"/>
                    </a:lnTo>
                    <a:lnTo>
                      <a:pt x="95588" y="193429"/>
                    </a:lnTo>
                    <a:lnTo>
                      <a:pt x="101381" y="193750"/>
                    </a:lnTo>
                    <a:lnTo>
                      <a:pt x="110393" y="165750"/>
                    </a:lnTo>
                    <a:cubicBezTo>
                      <a:pt x="117151" y="164463"/>
                      <a:pt x="123910" y="162210"/>
                      <a:pt x="130025" y="158991"/>
                    </a:cubicBezTo>
                    <a:lnTo>
                      <a:pt x="154164" y="175727"/>
                    </a:lnTo>
                    <a:lnTo>
                      <a:pt x="158669" y="171865"/>
                    </a:lnTo>
                    <a:lnTo>
                      <a:pt x="163175" y="168003"/>
                    </a:lnTo>
                    <a:lnTo>
                      <a:pt x="167681" y="164141"/>
                    </a:lnTo>
                    <a:lnTo>
                      <a:pt x="154164" y="138071"/>
                    </a:lnTo>
                    <a:cubicBezTo>
                      <a:pt x="158347" y="132278"/>
                      <a:pt x="161244" y="126163"/>
                      <a:pt x="163497" y="119404"/>
                    </a:cubicBezTo>
                    <a:lnTo>
                      <a:pt x="192463" y="114255"/>
                    </a:lnTo>
                    <a:lnTo>
                      <a:pt x="192785" y="108462"/>
                    </a:lnTo>
                    <a:lnTo>
                      <a:pt x="193107" y="102668"/>
                    </a:lnTo>
                    <a:lnTo>
                      <a:pt x="193429" y="96875"/>
                    </a:lnTo>
                    <a:lnTo>
                      <a:pt x="165428" y="87864"/>
                    </a:lnTo>
                    <a:cubicBezTo>
                      <a:pt x="164141" y="81105"/>
                      <a:pt x="162210" y="74346"/>
                      <a:pt x="158669" y="68231"/>
                    </a:cubicBezTo>
                    <a:lnTo>
                      <a:pt x="175405" y="44093"/>
                    </a:lnTo>
                    <a:lnTo>
                      <a:pt x="171543" y="39587"/>
                    </a:lnTo>
                    <a:lnTo>
                      <a:pt x="167681" y="35081"/>
                    </a:lnTo>
                    <a:lnTo>
                      <a:pt x="163819" y="30575"/>
                    </a:lnTo>
                    <a:lnTo>
                      <a:pt x="137749" y="43771"/>
                    </a:lnTo>
                    <a:cubicBezTo>
                      <a:pt x="131956" y="39587"/>
                      <a:pt x="125519" y="36690"/>
                      <a:pt x="119082" y="34437"/>
                    </a:cubicBezTo>
                    <a:lnTo>
                      <a:pt x="113933" y="5793"/>
                    </a:lnTo>
                    <a:lnTo>
                      <a:pt x="108140" y="5471"/>
                    </a:lnTo>
                    <a:lnTo>
                      <a:pt x="102347" y="5150"/>
                    </a:lnTo>
                    <a:lnTo>
                      <a:pt x="96553" y="4828"/>
                    </a:lnTo>
                    <a:lnTo>
                      <a:pt x="87542" y="32506"/>
                    </a:lnTo>
                    <a:cubicBezTo>
                      <a:pt x="80783" y="33794"/>
                      <a:pt x="74024" y="36047"/>
                      <a:pt x="67587" y="39265"/>
                    </a:cubicBezTo>
                    <a:lnTo>
                      <a:pt x="43771" y="22529"/>
                    </a:lnTo>
                    <a:lnTo>
                      <a:pt x="39265" y="26391"/>
                    </a:lnTo>
                    <a:lnTo>
                      <a:pt x="34759" y="30253"/>
                    </a:lnTo>
                    <a:lnTo>
                      <a:pt x="30253" y="34116"/>
                    </a:lnTo>
                    <a:lnTo>
                      <a:pt x="43449" y="60185"/>
                    </a:lnTo>
                    <a:cubicBezTo>
                      <a:pt x="39265" y="65978"/>
                      <a:pt x="36368" y="72415"/>
                      <a:pt x="34116" y="78852"/>
                    </a:cubicBezTo>
                    <a:lnTo>
                      <a:pt x="5471" y="84001"/>
                    </a:lnTo>
                    <a:lnTo>
                      <a:pt x="5471" y="90438"/>
                    </a:lnTo>
                    <a:lnTo>
                      <a:pt x="5150" y="96232"/>
                    </a:lnTo>
                    <a:lnTo>
                      <a:pt x="4828" y="102025"/>
                    </a:lnTo>
                    <a:lnTo>
                      <a:pt x="32506" y="111036"/>
                    </a:lnTo>
                    <a:cubicBezTo>
                      <a:pt x="33794" y="117795"/>
                      <a:pt x="36047" y="124554"/>
                      <a:pt x="39265" y="130669"/>
                    </a:cubicBezTo>
                    <a:lnTo>
                      <a:pt x="22529" y="154807"/>
                    </a:lnTo>
                    <a:close/>
                  </a:path>
                </a:pathLst>
              </a:custGeom>
              <a:noFill/>
              <a:ln w="15875">
                <a:solidFill>
                  <a:srgbClr val="FFFFFF"/>
                </a:solidFill>
                <a:round/>
              </a:ln>
            </p:spPr>
            <p:style>
              <a:lnRef idx="0">
                <a:scrgbClr r="0" g="0" b="0"/>
              </a:lnRef>
              <a:fillRef idx="0">
                <a:scrgbClr r="0" g="0" b="0"/>
              </a:fillRef>
              <a:effectRef idx="0">
                <a:scrgbClr r="0" g="0" b="0"/>
              </a:effectRef>
              <a:fontRef idx="minor"/>
            </p:style>
            <p:txBody>
              <a:bodyPr lIns="90000" tIns="45000" rIns="90000" bIns="4500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209" name="Freeform: Shape 943"/>
              <p:cNvSpPr/>
              <p:nvPr/>
            </p:nvSpPr>
            <p:spPr>
              <a:xfrm>
                <a:off x="4843440" y="2621880"/>
                <a:ext cx="70920" cy="70920"/>
              </a:xfrm>
              <a:custGeom>
                <a:avLst/>
                <a:gdLst>
                  <a:gd name="textAreaLeft" fmla="*/ 0 w 70920"/>
                  <a:gd name="textAreaRight" fmla="*/ 71280 w 70920"/>
                  <a:gd name="textAreaTop" fmla="*/ 0 h 70920"/>
                  <a:gd name="textAreaBottom" fmla="*/ 71280 h 70920"/>
                  <a:gd name="GluePoint1X" fmla="*/ 80139 w 83679"/>
                  <a:gd name="GluePoint1Y" fmla="*/ 42483 h 83679"/>
                  <a:gd name="GluePoint2X" fmla="*/ 42483 w 83679"/>
                  <a:gd name="GluePoint2Y" fmla="*/ 80139 h 83679"/>
                  <a:gd name="GluePoint3X" fmla="*/ 4828 w 83679"/>
                  <a:gd name="GluePoint3Y" fmla="*/ 42483 h 83679"/>
                  <a:gd name="GluePoint4X" fmla="*/ 42483 w 83679"/>
                  <a:gd name="GluePoint4Y" fmla="*/ 4828 h 83679"/>
                  <a:gd name="GluePoint5X" fmla="*/ 80139 w 83679"/>
                  <a:gd name="GluePoint5Y" fmla="*/ 42483 h 83679"/>
                </a:gdLst>
                <a:ahLst/>
                <a:cxnLst>
                  <a:cxn ang="0">
                    <a:pos x="GluePoint1X" y="GluePoint1Y"/>
                  </a:cxn>
                  <a:cxn ang="0">
                    <a:pos x="GluePoint2X" y="GluePoint2Y"/>
                  </a:cxn>
                  <a:cxn ang="0">
                    <a:pos x="GluePoint3X" y="GluePoint3Y"/>
                  </a:cxn>
                  <a:cxn ang="0">
                    <a:pos x="GluePoint4X" y="GluePoint4Y"/>
                  </a:cxn>
                  <a:cxn ang="0">
                    <a:pos x="GluePoint5X" y="GluePoint5Y"/>
                  </a:cxn>
                </a:cxnLst>
                <a:rect l="textAreaLeft" t="textAreaTop" r="textAreaRight" b="textAreaBottom"/>
                <a:pathLst>
                  <a:path w="83679" h="83679">
                    <a:moveTo>
                      <a:pt x="80139" y="42483"/>
                    </a:moveTo>
                    <a:cubicBezTo>
                      <a:pt x="80139" y="63280"/>
                      <a:pt x="63280" y="80139"/>
                      <a:pt x="42483" y="80139"/>
                    </a:cubicBezTo>
                    <a:cubicBezTo>
                      <a:pt x="21687" y="80139"/>
                      <a:pt x="4828" y="63280"/>
                      <a:pt x="4828" y="42483"/>
                    </a:cubicBezTo>
                    <a:cubicBezTo>
                      <a:pt x="4828" y="21687"/>
                      <a:pt x="21687" y="4828"/>
                      <a:pt x="42483" y="4828"/>
                    </a:cubicBezTo>
                    <a:cubicBezTo>
                      <a:pt x="63280" y="4828"/>
                      <a:pt x="80139" y="21687"/>
                      <a:pt x="80139" y="42483"/>
                    </a:cubicBezTo>
                    <a:close/>
                  </a:path>
                </a:pathLst>
              </a:custGeom>
              <a:noFill/>
              <a:ln w="15875">
                <a:solidFill>
                  <a:srgbClr val="FFFFFF"/>
                </a:solidFill>
                <a:round/>
              </a:ln>
            </p:spPr>
            <p:style>
              <a:lnRef idx="0">
                <a:scrgbClr r="0" g="0" b="0"/>
              </a:lnRef>
              <a:fillRef idx="0">
                <a:scrgbClr r="0" g="0" b="0"/>
              </a:fillRef>
              <a:effectRef idx="0">
                <a:scrgbClr r="0" g="0" b="0"/>
              </a:effectRef>
              <a:fontRef idx="minor"/>
            </p:style>
            <p:txBody>
              <a:bodyPr lIns="90000" tIns="26280" rIns="90000" bIns="2628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grpSp>
      </p:grpSp>
      <p:grpSp>
        <p:nvGrpSpPr>
          <p:cNvPr id="1210" name="Graphic 160"/>
          <p:cNvGrpSpPr/>
          <p:nvPr/>
        </p:nvGrpSpPr>
        <p:grpSpPr>
          <a:xfrm>
            <a:off x="7827840" y="3690000"/>
            <a:ext cx="581760" cy="601560"/>
            <a:chOff x="7827840" y="3690000"/>
            <a:chExt cx="581760" cy="601560"/>
          </a:xfrm>
        </p:grpSpPr>
        <p:sp>
          <p:nvSpPr>
            <p:cNvPr id="1211" name="Freeform: Shape 957"/>
            <p:cNvSpPr/>
            <p:nvPr/>
          </p:nvSpPr>
          <p:spPr>
            <a:xfrm>
              <a:off x="7827840" y="3690000"/>
              <a:ext cx="444960" cy="601560"/>
            </a:xfrm>
            <a:custGeom>
              <a:avLst/>
              <a:gdLst>
                <a:gd name="textAreaLeft" fmla="*/ 0 w 444960"/>
                <a:gd name="textAreaRight" fmla="*/ 445320 w 444960"/>
                <a:gd name="textAreaTop" fmla="*/ 0 h 601560"/>
                <a:gd name="textAreaBottom" fmla="*/ 601920 h 601560"/>
                <a:gd name="GluePoint1X" fmla="*/ 298028 w 302533"/>
                <a:gd name="GluePoint1Y" fmla="*/ 72939 h 408742"/>
                <a:gd name="GluePoint2X" fmla="*/ 298028 w 302533"/>
                <a:gd name="GluePoint2Y" fmla="*/ 51376 h 408742"/>
                <a:gd name="GluePoint3X" fmla="*/ 286442 w 302533"/>
                <a:gd name="GluePoint3Y" fmla="*/ 42042 h 408742"/>
                <a:gd name="GluePoint4X" fmla="*/ 158991 w 302533"/>
                <a:gd name="GluePoint4Y" fmla="*/ 7927 h 408742"/>
                <a:gd name="GluePoint5X" fmla="*/ 144508 w 302533"/>
                <a:gd name="GluePoint5Y" fmla="*/ 8248 h 408742"/>
                <a:gd name="GluePoint6X" fmla="*/ 16414 w 302533"/>
                <a:gd name="GluePoint6Y" fmla="*/ 41398 h 408742"/>
                <a:gd name="GluePoint7X" fmla="*/ 4828 w 302533"/>
                <a:gd name="GluePoint7Y" fmla="*/ 50732 h 408742"/>
                <a:gd name="GluePoint8X" fmla="*/ 4828 w 302533"/>
                <a:gd name="GluePoint8Y" fmla="*/ 319150 h 408742"/>
                <a:gd name="GluePoint9X" fmla="*/ 9655 w 302533"/>
                <a:gd name="GluePoint9Y" fmla="*/ 327518 h 408742"/>
                <a:gd name="GluePoint10X" fmla="*/ 146761 w 302533"/>
                <a:gd name="GluePoint10Y" fmla="*/ 404761 h 408742"/>
                <a:gd name="GluePoint11X" fmla="*/ 156095 w 302533"/>
                <a:gd name="GluePoint11Y" fmla="*/ 404761 h 408742"/>
                <a:gd name="GluePoint12X" fmla="*/ 293200 w 302533"/>
                <a:gd name="GluePoint12Y" fmla="*/ 327840 h 408742"/>
                <a:gd name="GluePoint13X" fmla="*/ 298028 w 302533"/>
                <a:gd name="GluePoint13Y" fmla="*/ 319794 h 408742"/>
                <a:gd name="GluePoint14X" fmla="*/ 298350 w 302533"/>
                <a:gd name="GluePoint14Y" fmla="*/ 298230 h 408742"/>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 ang="0">
                  <a:pos x="GluePoint9X" y="GluePoint9Y"/>
                </a:cxn>
                <a:cxn ang="0">
                  <a:pos x="GluePoint10X" y="GluePoint10Y"/>
                </a:cxn>
                <a:cxn ang="0">
                  <a:pos x="GluePoint11X" y="GluePoint11Y"/>
                </a:cxn>
                <a:cxn ang="0">
                  <a:pos x="GluePoint12X" y="GluePoint12Y"/>
                </a:cxn>
                <a:cxn ang="0">
                  <a:pos x="GluePoint13X" y="GluePoint13Y"/>
                </a:cxn>
                <a:cxn ang="0">
                  <a:pos x="GluePoint14X" y="GluePoint14Y"/>
                </a:cxn>
              </a:cxnLst>
              <a:rect l="textAreaLeft" t="textAreaTop" r="textAreaRight" b="textAreaBottom"/>
              <a:pathLst>
                <a:path w="302533" h="408742">
                  <a:moveTo>
                    <a:pt x="298028" y="72939"/>
                  </a:moveTo>
                  <a:lnTo>
                    <a:pt x="298028" y="51376"/>
                  </a:lnTo>
                  <a:cubicBezTo>
                    <a:pt x="298028" y="45260"/>
                    <a:pt x="292557" y="40755"/>
                    <a:pt x="286442" y="42042"/>
                  </a:cubicBezTo>
                  <a:cubicBezTo>
                    <a:pt x="261338" y="47513"/>
                    <a:pt x="200187" y="54272"/>
                    <a:pt x="158991" y="7927"/>
                  </a:cubicBezTo>
                  <a:cubicBezTo>
                    <a:pt x="155129" y="3743"/>
                    <a:pt x="148370" y="3743"/>
                    <a:pt x="144508" y="8248"/>
                  </a:cubicBezTo>
                  <a:cubicBezTo>
                    <a:pt x="130025" y="24662"/>
                    <a:pt x="91404" y="56525"/>
                    <a:pt x="16414" y="41398"/>
                  </a:cubicBezTo>
                  <a:cubicBezTo>
                    <a:pt x="10299" y="40111"/>
                    <a:pt x="4828" y="44617"/>
                    <a:pt x="4828" y="50732"/>
                  </a:cubicBezTo>
                  <a:lnTo>
                    <a:pt x="4828" y="319150"/>
                  </a:lnTo>
                  <a:cubicBezTo>
                    <a:pt x="4828" y="322690"/>
                    <a:pt x="6759" y="325909"/>
                    <a:pt x="9655" y="327518"/>
                  </a:cubicBezTo>
                  <a:lnTo>
                    <a:pt x="146761" y="404761"/>
                  </a:lnTo>
                  <a:cubicBezTo>
                    <a:pt x="149658" y="406370"/>
                    <a:pt x="153198" y="406370"/>
                    <a:pt x="156095" y="404761"/>
                  </a:cubicBezTo>
                  <a:lnTo>
                    <a:pt x="293200" y="327840"/>
                  </a:lnTo>
                  <a:cubicBezTo>
                    <a:pt x="296097" y="326231"/>
                    <a:pt x="298028" y="323012"/>
                    <a:pt x="298028" y="319794"/>
                  </a:cubicBezTo>
                  <a:lnTo>
                    <a:pt x="298350" y="298230"/>
                  </a:lnTo>
                </a:path>
              </a:pathLst>
            </a:custGeom>
            <a:noFill/>
            <a:ln w="15875">
              <a:solidFill>
                <a:srgbClr val="FFFFFF"/>
              </a:solidFill>
              <a:round/>
            </a:ln>
          </p:spPr>
          <p:style>
            <a:lnRef idx="0">
              <a:scrgbClr r="0" g="0" b="0"/>
            </a:lnRef>
            <a:fillRef idx="0">
              <a:scrgbClr r="0" g="0" b="0"/>
            </a:fillRef>
            <a:effectRef idx="0">
              <a:scrgbClr r="0" g="0" b="0"/>
            </a:effectRef>
            <a:fontRef idx="minor"/>
          </p:style>
          <p:txBody>
            <a:bodyPr lIns="90000" tIns="45000" rIns="90000" bIns="4500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212" name="Freeform: Shape 958"/>
            <p:cNvSpPr/>
            <p:nvPr/>
          </p:nvSpPr>
          <p:spPr>
            <a:xfrm>
              <a:off x="7832160" y="3990240"/>
              <a:ext cx="284040" cy="99000"/>
            </a:xfrm>
            <a:custGeom>
              <a:avLst/>
              <a:gdLst>
                <a:gd name="textAreaLeft" fmla="*/ 0 w 284040"/>
                <a:gd name="textAreaRight" fmla="*/ 284400 w 284040"/>
                <a:gd name="textAreaTop" fmla="*/ 0 h 99000"/>
                <a:gd name="textAreaBottom" fmla="*/ 99360 h 99000"/>
                <a:gd name="GluePoint1X" fmla="*/ 4828 w 193106"/>
                <a:gd name="GluePoint1Y" fmla="*/ 4828 h 67587"/>
                <a:gd name="GluePoint2X" fmla="*/ 189245 w 193106"/>
                <a:gd name="GluePoint2Y" fmla="*/ 64691 h 67587"/>
              </a:gdLst>
              <a:ahLst/>
              <a:cxnLst>
                <a:cxn ang="0">
                  <a:pos x="GluePoint1X" y="GluePoint1Y"/>
                </a:cxn>
                <a:cxn ang="0">
                  <a:pos x="GluePoint2X" y="GluePoint2Y"/>
                </a:cxn>
              </a:cxnLst>
              <a:rect l="textAreaLeft" t="textAreaTop" r="textAreaRight" b="textAreaBottom"/>
              <a:pathLst>
                <a:path w="193106" h="67587">
                  <a:moveTo>
                    <a:pt x="4828" y="4828"/>
                  </a:moveTo>
                  <a:lnTo>
                    <a:pt x="189245" y="64691"/>
                  </a:lnTo>
                </a:path>
              </a:pathLst>
            </a:custGeom>
            <a:noFill/>
            <a:ln w="15875">
              <a:solidFill>
                <a:srgbClr val="FFFFFF"/>
              </a:solidFill>
              <a:round/>
            </a:ln>
          </p:spPr>
          <p:style>
            <a:lnRef idx="0">
              <a:scrgbClr r="0" g="0" b="0"/>
            </a:lnRef>
            <a:fillRef idx="0">
              <a:scrgbClr r="0" g="0" b="0"/>
            </a:fillRef>
            <a:effectRef idx="0">
              <a:scrgbClr r="0" g="0" b="0"/>
            </a:effectRef>
            <a:fontRef idx="minor"/>
          </p:style>
          <p:txBody>
            <a:bodyPr lIns="90000" tIns="45000" rIns="90000" bIns="4500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213" name="Freeform: Shape 959"/>
            <p:cNvSpPr/>
            <p:nvPr/>
          </p:nvSpPr>
          <p:spPr>
            <a:xfrm>
              <a:off x="7831080" y="3830040"/>
              <a:ext cx="269640" cy="94320"/>
            </a:xfrm>
            <a:custGeom>
              <a:avLst/>
              <a:gdLst>
                <a:gd name="textAreaLeft" fmla="*/ 0 w 269640"/>
                <a:gd name="textAreaRight" fmla="*/ 270000 w 269640"/>
                <a:gd name="textAreaTop" fmla="*/ 0 h 94320"/>
                <a:gd name="textAreaBottom" fmla="*/ 94680 h 94320"/>
                <a:gd name="GluePoint1X" fmla="*/ 4828 w 183451"/>
                <a:gd name="GluePoint1Y" fmla="*/ 4828 h 64368"/>
                <a:gd name="GluePoint2X" fmla="*/ 181198 w 183451"/>
                <a:gd name="GluePoint2Y" fmla="*/ 59541 h 64368"/>
              </a:gdLst>
              <a:ahLst/>
              <a:cxnLst>
                <a:cxn ang="0">
                  <a:pos x="GluePoint1X" y="GluePoint1Y"/>
                </a:cxn>
                <a:cxn ang="0">
                  <a:pos x="GluePoint2X" y="GluePoint2Y"/>
                </a:cxn>
              </a:cxnLst>
              <a:rect l="textAreaLeft" t="textAreaTop" r="textAreaRight" b="textAreaBottom"/>
              <a:pathLst>
                <a:path w="183451" h="64368">
                  <a:moveTo>
                    <a:pt x="4828" y="4828"/>
                  </a:moveTo>
                  <a:lnTo>
                    <a:pt x="181198" y="59541"/>
                  </a:lnTo>
                </a:path>
              </a:pathLst>
            </a:custGeom>
            <a:noFill/>
            <a:ln w="15875">
              <a:solidFill>
                <a:srgbClr val="FFFFFF"/>
              </a:solidFill>
              <a:round/>
            </a:ln>
          </p:spPr>
          <p:style>
            <a:lnRef idx="0">
              <a:scrgbClr r="0" g="0" b="0"/>
            </a:lnRef>
            <a:fillRef idx="0">
              <a:scrgbClr r="0" g="0" b="0"/>
            </a:fillRef>
            <a:effectRef idx="0">
              <a:scrgbClr r="0" g="0" b="0"/>
            </a:effectRef>
            <a:fontRef idx="minor"/>
          </p:style>
          <p:txBody>
            <a:bodyPr lIns="90000" tIns="45000" rIns="90000" bIns="4500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214" name="Freeform: Shape 960"/>
            <p:cNvSpPr/>
            <p:nvPr/>
          </p:nvSpPr>
          <p:spPr>
            <a:xfrm>
              <a:off x="8125560" y="3816000"/>
              <a:ext cx="284040" cy="284040"/>
            </a:xfrm>
            <a:custGeom>
              <a:avLst/>
              <a:gdLst>
                <a:gd name="textAreaLeft" fmla="*/ 0 w 284040"/>
                <a:gd name="textAreaRight" fmla="*/ 284400 w 284040"/>
                <a:gd name="textAreaTop" fmla="*/ 0 h 284040"/>
                <a:gd name="textAreaBottom" fmla="*/ 284400 h 284040"/>
                <a:gd name="GluePoint1X" fmla="*/ 188279 w 193106"/>
                <a:gd name="GluePoint1Y" fmla="*/ 96553 h 193106"/>
                <a:gd name="GluePoint2X" fmla="*/ 96553 w 193106"/>
                <a:gd name="GluePoint2Y" fmla="*/ 188279 h 193106"/>
                <a:gd name="GluePoint3X" fmla="*/ 4828 w 193106"/>
                <a:gd name="GluePoint3Y" fmla="*/ 96553 h 193106"/>
                <a:gd name="GluePoint4X" fmla="*/ 96553 w 193106"/>
                <a:gd name="GluePoint4Y" fmla="*/ 4828 h 193106"/>
                <a:gd name="GluePoint5X" fmla="*/ 188279 w 193106"/>
                <a:gd name="GluePoint5Y" fmla="*/ 96553 h 193106"/>
              </a:gdLst>
              <a:ahLst/>
              <a:cxnLst>
                <a:cxn ang="0">
                  <a:pos x="GluePoint1X" y="GluePoint1Y"/>
                </a:cxn>
                <a:cxn ang="0">
                  <a:pos x="GluePoint2X" y="GluePoint2Y"/>
                </a:cxn>
                <a:cxn ang="0">
                  <a:pos x="GluePoint3X" y="GluePoint3Y"/>
                </a:cxn>
                <a:cxn ang="0">
                  <a:pos x="GluePoint4X" y="GluePoint4Y"/>
                </a:cxn>
                <a:cxn ang="0">
                  <a:pos x="GluePoint5X" y="GluePoint5Y"/>
                </a:cxn>
              </a:cxnLst>
              <a:rect l="textAreaLeft" t="textAreaTop" r="textAreaRight" b="textAreaBottom"/>
              <a:pathLst>
                <a:path w="193106" h="193106">
                  <a:moveTo>
                    <a:pt x="188279" y="96553"/>
                  </a:moveTo>
                  <a:cubicBezTo>
                    <a:pt x="188279" y="147212"/>
                    <a:pt x="147212" y="188279"/>
                    <a:pt x="96553" y="188279"/>
                  </a:cubicBezTo>
                  <a:cubicBezTo>
                    <a:pt x="45895" y="188279"/>
                    <a:pt x="4828" y="147212"/>
                    <a:pt x="4828" y="96553"/>
                  </a:cubicBezTo>
                  <a:cubicBezTo>
                    <a:pt x="4828" y="45895"/>
                    <a:pt x="45895" y="4828"/>
                    <a:pt x="96553" y="4828"/>
                  </a:cubicBezTo>
                  <a:cubicBezTo>
                    <a:pt x="147212" y="4828"/>
                    <a:pt x="188279" y="45895"/>
                    <a:pt x="188279" y="96553"/>
                  </a:cubicBezTo>
                  <a:close/>
                </a:path>
              </a:pathLst>
            </a:custGeom>
            <a:noFill/>
            <a:ln w="15875">
              <a:solidFill>
                <a:srgbClr val="A166FF"/>
              </a:solidFill>
              <a:round/>
            </a:ln>
          </p:spPr>
          <p:style>
            <a:lnRef idx="0">
              <a:scrgbClr r="0" g="0" b="0"/>
            </a:lnRef>
            <a:fillRef idx="0">
              <a:scrgbClr r="0" g="0" b="0"/>
            </a:fillRef>
            <a:effectRef idx="0">
              <a:scrgbClr r="0" g="0" b="0"/>
            </a:effectRef>
            <a:fontRef idx="minor"/>
          </p:style>
          <p:txBody>
            <a:bodyPr lIns="90000" tIns="45000" rIns="90000" bIns="4500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215" name="Freeform: Shape 961"/>
            <p:cNvSpPr/>
            <p:nvPr/>
          </p:nvSpPr>
          <p:spPr>
            <a:xfrm>
              <a:off x="8188560" y="3903480"/>
              <a:ext cx="151200" cy="113400"/>
            </a:xfrm>
            <a:custGeom>
              <a:avLst/>
              <a:gdLst>
                <a:gd name="textAreaLeft" fmla="*/ 0 w 151200"/>
                <a:gd name="textAreaRight" fmla="*/ 151560 w 151200"/>
                <a:gd name="textAreaTop" fmla="*/ 0 h 113400"/>
                <a:gd name="textAreaBottom" fmla="*/ 113760 h 113400"/>
                <a:gd name="GluePoint1X" fmla="*/ 4828 w 102990"/>
                <a:gd name="GluePoint1Y" fmla="*/ 45380 h 77242"/>
                <a:gd name="GluePoint2X" fmla="*/ 32506 w 102990"/>
                <a:gd name="GluePoint2Y" fmla="*/ 73059 h 77242"/>
                <a:gd name="GluePoint3X" fmla="*/ 100737 w 102990"/>
                <a:gd name="GluePoint3Y" fmla="*/ 4828 h 77242"/>
              </a:gdLst>
              <a:ahLst/>
              <a:cxnLst>
                <a:cxn ang="0">
                  <a:pos x="GluePoint1X" y="GluePoint1Y"/>
                </a:cxn>
                <a:cxn ang="0">
                  <a:pos x="GluePoint2X" y="GluePoint2Y"/>
                </a:cxn>
                <a:cxn ang="0">
                  <a:pos x="GluePoint3X" y="GluePoint3Y"/>
                </a:cxn>
              </a:cxnLst>
              <a:rect l="textAreaLeft" t="textAreaTop" r="textAreaRight" b="textAreaBottom"/>
              <a:pathLst>
                <a:path w="102990" h="77242">
                  <a:moveTo>
                    <a:pt x="4828" y="45380"/>
                  </a:moveTo>
                  <a:lnTo>
                    <a:pt x="32506" y="73059"/>
                  </a:lnTo>
                  <a:lnTo>
                    <a:pt x="100737" y="4828"/>
                  </a:lnTo>
                </a:path>
              </a:pathLst>
            </a:custGeom>
            <a:noFill/>
            <a:ln w="15875">
              <a:solidFill>
                <a:srgbClr val="A166FF"/>
              </a:solidFill>
              <a:round/>
            </a:ln>
          </p:spPr>
          <p:style>
            <a:lnRef idx="0">
              <a:scrgbClr r="0" g="0" b="0"/>
            </a:lnRef>
            <a:fillRef idx="0">
              <a:scrgbClr r="0" g="0" b="0"/>
            </a:fillRef>
            <a:effectRef idx="0">
              <a:scrgbClr r="0" g="0" b="0"/>
            </a:effectRef>
            <a:fontRef idx="minor"/>
          </p:style>
          <p:txBody>
            <a:bodyPr lIns="90000" tIns="45000" rIns="90000" bIns="4500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grpSp>
      <p:grpSp>
        <p:nvGrpSpPr>
          <p:cNvPr id="1216" name="Group 167"/>
          <p:cNvGrpSpPr/>
          <p:nvPr/>
        </p:nvGrpSpPr>
        <p:grpSpPr>
          <a:xfrm>
            <a:off x="482760" y="2922840"/>
            <a:ext cx="849960" cy="623520"/>
            <a:chOff x="482760" y="2922840"/>
            <a:chExt cx="849960" cy="623520"/>
          </a:xfrm>
        </p:grpSpPr>
        <p:grpSp>
          <p:nvGrpSpPr>
            <p:cNvPr id="1217" name="Graphic 188"/>
            <p:cNvGrpSpPr/>
            <p:nvPr/>
          </p:nvGrpSpPr>
          <p:grpSpPr>
            <a:xfrm>
              <a:off x="739440" y="3052800"/>
              <a:ext cx="593280" cy="493560"/>
              <a:chOff x="739440" y="3052800"/>
              <a:chExt cx="593280" cy="493560"/>
            </a:xfrm>
          </p:grpSpPr>
          <p:sp>
            <p:nvSpPr>
              <p:cNvPr id="1218" name="Freeform: Shape 977"/>
              <p:cNvSpPr/>
              <p:nvPr/>
            </p:nvSpPr>
            <p:spPr>
              <a:xfrm>
                <a:off x="739440" y="3152160"/>
                <a:ext cx="593280" cy="394200"/>
              </a:xfrm>
              <a:custGeom>
                <a:avLst/>
                <a:gdLst>
                  <a:gd name="textAreaLeft" fmla="*/ 0 w 593280"/>
                  <a:gd name="textAreaRight" fmla="*/ 593640 w 593280"/>
                  <a:gd name="textAreaTop" fmla="*/ 0 h 394200"/>
                  <a:gd name="textAreaBottom" fmla="*/ 394560 h 394200"/>
                  <a:gd name="GluePoint1X" fmla="*/ 437709 w 450582"/>
                  <a:gd name="GluePoint1Y" fmla="*/ 297384 h 299315"/>
                  <a:gd name="GluePoint2X" fmla="*/ 12874 w 450582"/>
                  <a:gd name="GluePoint2Y" fmla="*/ 297384 h 299315"/>
                  <a:gd name="GluePoint3X" fmla="*/ 4828 w 450582"/>
                  <a:gd name="GluePoint3Y" fmla="*/ 289338 h 299315"/>
                  <a:gd name="GluePoint4X" fmla="*/ 4828 w 450582"/>
                  <a:gd name="GluePoint4Y" fmla="*/ 12874 h 299315"/>
                  <a:gd name="GluePoint5X" fmla="*/ 12874 w 450582"/>
                  <a:gd name="GluePoint5Y" fmla="*/ 4828 h 299315"/>
                  <a:gd name="GluePoint6X" fmla="*/ 437709 w 450582"/>
                  <a:gd name="GluePoint6Y" fmla="*/ 4828 h 299315"/>
                  <a:gd name="GluePoint7X" fmla="*/ 445755 w 450582"/>
                  <a:gd name="GluePoint7Y" fmla="*/ 12874 h 299315"/>
                  <a:gd name="GluePoint8X" fmla="*/ 445755 w 450582"/>
                  <a:gd name="GluePoint8Y" fmla="*/ 289338 h 299315"/>
                  <a:gd name="GluePoint9X" fmla="*/ 437709 w 450582"/>
                  <a:gd name="GluePoint9Y" fmla="*/ 297384 h 299315"/>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 ang="0">
                    <a:pos x="GluePoint9X" y="GluePoint9Y"/>
                  </a:cxn>
                </a:cxnLst>
                <a:rect l="textAreaLeft" t="textAreaTop" r="textAreaRight" b="textAreaBottom"/>
                <a:pathLst>
                  <a:path w="450582" h="299315">
                    <a:moveTo>
                      <a:pt x="437709" y="297384"/>
                    </a:moveTo>
                    <a:lnTo>
                      <a:pt x="12874" y="297384"/>
                    </a:lnTo>
                    <a:cubicBezTo>
                      <a:pt x="8368" y="297384"/>
                      <a:pt x="4828" y="293844"/>
                      <a:pt x="4828" y="289338"/>
                    </a:cubicBezTo>
                    <a:lnTo>
                      <a:pt x="4828" y="12874"/>
                    </a:lnTo>
                    <a:cubicBezTo>
                      <a:pt x="4828" y="8368"/>
                      <a:pt x="8368" y="4828"/>
                      <a:pt x="12874" y="4828"/>
                    </a:cubicBezTo>
                    <a:lnTo>
                      <a:pt x="437709" y="4828"/>
                    </a:lnTo>
                    <a:cubicBezTo>
                      <a:pt x="442214" y="4828"/>
                      <a:pt x="445755" y="8368"/>
                      <a:pt x="445755" y="12874"/>
                    </a:cubicBezTo>
                    <a:lnTo>
                      <a:pt x="445755" y="289338"/>
                    </a:lnTo>
                    <a:cubicBezTo>
                      <a:pt x="445755" y="293844"/>
                      <a:pt x="441893" y="297384"/>
                      <a:pt x="437709" y="297384"/>
                    </a:cubicBezTo>
                    <a:close/>
                  </a:path>
                </a:pathLst>
              </a:custGeom>
              <a:noFill/>
              <a:ln w="15875">
                <a:solidFill>
                  <a:srgbClr val="FFFFFF"/>
                </a:solidFill>
                <a:round/>
              </a:ln>
            </p:spPr>
            <p:style>
              <a:lnRef idx="0">
                <a:scrgbClr r="0" g="0" b="0"/>
              </a:lnRef>
              <a:fillRef idx="0">
                <a:scrgbClr r="0" g="0" b="0"/>
              </a:fillRef>
              <a:effectRef idx="0">
                <a:scrgbClr r="0" g="0" b="0"/>
              </a:effectRef>
              <a:fontRef idx="minor"/>
            </p:style>
            <p:txBody>
              <a:bodyPr lIns="90000" tIns="45000" rIns="90000" bIns="4500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219" name="Freeform: Shape 978"/>
              <p:cNvSpPr/>
              <p:nvPr/>
            </p:nvSpPr>
            <p:spPr>
              <a:xfrm>
                <a:off x="924480" y="3052800"/>
                <a:ext cx="220320" cy="88560"/>
              </a:xfrm>
              <a:custGeom>
                <a:avLst/>
                <a:gdLst>
                  <a:gd name="textAreaLeft" fmla="*/ 0 w 220320"/>
                  <a:gd name="textAreaRight" fmla="*/ 220680 w 220320"/>
                  <a:gd name="textAreaTop" fmla="*/ 0 h 88560"/>
                  <a:gd name="textAreaBottom" fmla="*/ 88920 h 88560"/>
                  <a:gd name="GluePoint1X" fmla="*/ 165106 w 167359"/>
                  <a:gd name="GluePoint1Y" fmla="*/ 62760 h 67587"/>
                  <a:gd name="GluePoint2X" fmla="*/ 165106 w 167359"/>
                  <a:gd name="GluePoint2Y" fmla="*/ 10943 h 67587"/>
                  <a:gd name="GluePoint3X" fmla="*/ 158991 w 167359"/>
                  <a:gd name="GluePoint3Y" fmla="*/ 4828 h 67587"/>
                  <a:gd name="GluePoint4X" fmla="*/ 10943 w 167359"/>
                  <a:gd name="GluePoint4Y" fmla="*/ 4828 h 67587"/>
                  <a:gd name="GluePoint5X" fmla="*/ 4828 w 167359"/>
                  <a:gd name="GluePoint5Y" fmla="*/ 10943 h 67587"/>
                  <a:gd name="GluePoint6X" fmla="*/ 4828 w 167359"/>
                  <a:gd name="GluePoint6Y" fmla="*/ 62760 h 67587"/>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Lst>
                <a:rect l="textAreaLeft" t="textAreaTop" r="textAreaRight" b="textAreaBottom"/>
                <a:pathLst>
                  <a:path w="167359" h="67587">
                    <a:moveTo>
                      <a:pt x="165106" y="62760"/>
                    </a:moveTo>
                    <a:lnTo>
                      <a:pt x="165106" y="10943"/>
                    </a:lnTo>
                    <a:cubicBezTo>
                      <a:pt x="165106" y="7402"/>
                      <a:pt x="162210" y="4828"/>
                      <a:pt x="158991" y="4828"/>
                    </a:cubicBezTo>
                    <a:lnTo>
                      <a:pt x="10943" y="4828"/>
                    </a:lnTo>
                    <a:cubicBezTo>
                      <a:pt x="7402" y="4828"/>
                      <a:pt x="4828" y="7724"/>
                      <a:pt x="4828" y="10943"/>
                    </a:cubicBezTo>
                    <a:lnTo>
                      <a:pt x="4828" y="62760"/>
                    </a:lnTo>
                  </a:path>
                </a:pathLst>
              </a:custGeom>
              <a:noFill/>
              <a:ln w="15875">
                <a:solidFill>
                  <a:srgbClr val="FF9900"/>
                </a:solidFill>
                <a:round/>
              </a:ln>
            </p:spPr>
            <p:style>
              <a:lnRef idx="0">
                <a:scrgbClr r="0" g="0" b="0"/>
              </a:lnRef>
              <a:fillRef idx="0">
                <a:scrgbClr r="0" g="0" b="0"/>
              </a:fillRef>
              <a:effectRef idx="0">
                <a:scrgbClr r="0" g="0" b="0"/>
              </a:effectRef>
              <a:fontRef idx="minor"/>
            </p:style>
            <p:txBody>
              <a:bodyPr lIns="90000" tIns="43920" rIns="90000" bIns="4392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220" name="Freeform: Shape 979"/>
              <p:cNvSpPr/>
              <p:nvPr/>
            </p:nvSpPr>
            <p:spPr>
              <a:xfrm>
                <a:off x="962280" y="3089520"/>
                <a:ext cx="147960" cy="50400"/>
              </a:xfrm>
              <a:custGeom>
                <a:avLst/>
                <a:gdLst>
                  <a:gd name="textAreaLeft" fmla="*/ 0 w 147960"/>
                  <a:gd name="textAreaRight" fmla="*/ 148320 w 147960"/>
                  <a:gd name="textAreaTop" fmla="*/ 0 h 50400"/>
                  <a:gd name="textAreaBottom" fmla="*/ 50760 h 50400"/>
                  <a:gd name="GluePoint1X" fmla="*/ 4828 w 112645"/>
                  <a:gd name="GluePoint1Y" fmla="*/ 36047 h 38621"/>
                  <a:gd name="GluePoint2X" fmla="*/ 4828 w 112645"/>
                  <a:gd name="GluePoint2Y" fmla="*/ 4828 h 38621"/>
                  <a:gd name="GluePoint3X" fmla="*/ 107818 w 112645"/>
                  <a:gd name="GluePoint3Y" fmla="*/ 4828 h 38621"/>
                  <a:gd name="GluePoint4X" fmla="*/ 107818 w 112645"/>
                  <a:gd name="GluePoint4Y" fmla="*/ 36047 h 38621"/>
                </a:gdLst>
                <a:ahLst/>
                <a:cxnLst>
                  <a:cxn ang="0">
                    <a:pos x="GluePoint1X" y="GluePoint1Y"/>
                  </a:cxn>
                  <a:cxn ang="0">
                    <a:pos x="GluePoint2X" y="GluePoint2Y"/>
                  </a:cxn>
                  <a:cxn ang="0">
                    <a:pos x="GluePoint3X" y="GluePoint3Y"/>
                  </a:cxn>
                  <a:cxn ang="0">
                    <a:pos x="GluePoint4X" y="GluePoint4Y"/>
                  </a:cxn>
                </a:cxnLst>
                <a:rect l="textAreaLeft" t="textAreaTop" r="textAreaRight" b="textAreaBottom"/>
                <a:pathLst>
                  <a:path w="112645" h="38621">
                    <a:moveTo>
                      <a:pt x="4828" y="36047"/>
                    </a:moveTo>
                    <a:lnTo>
                      <a:pt x="4828" y="4828"/>
                    </a:lnTo>
                    <a:lnTo>
                      <a:pt x="107818" y="4828"/>
                    </a:lnTo>
                    <a:lnTo>
                      <a:pt x="107818" y="36047"/>
                    </a:lnTo>
                  </a:path>
                </a:pathLst>
              </a:custGeom>
              <a:noFill/>
              <a:ln w="15875">
                <a:solidFill>
                  <a:srgbClr val="FF9900"/>
                </a:solidFill>
                <a:round/>
              </a:ln>
            </p:spPr>
            <p:style>
              <a:lnRef idx="0">
                <a:scrgbClr r="0" g="0" b="0"/>
              </a:lnRef>
              <a:fillRef idx="0">
                <a:scrgbClr r="0" g="0" b="0"/>
              </a:fillRef>
              <a:effectRef idx="0">
                <a:scrgbClr r="0" g="0" b="0"/>
              </a:effectRef>
              <a:fontRef idx="minor"/>
            </p:style>
            <p:txBody>
              <a:bodyPr lIns="90000" tIns="5760" rIns="90000" bIns="576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221" name="Freeform: Shape 980"/>
              <p:cNvSpPr/>
              <p:nvPr/>
            </p:nvSpPr>
            <p:spPr>
              <a:xfrm>
                <a:off x="852480" y="3179160"/>
                <a:ext cx="12240" cy="338760"/>
              </a:xfrm>
              <a:custGeom>
                <a:avLst/>
                <a:gdLst>
                  <a:gd name="textAreaLeft" fmla="*/ 0 w 12240"/>
                  <a:gd name="textAreaRight" fmla="*/ 12600 w 12240"/>
                  <a:gd name="textAreaTop" fmla="*/ 0 h 338760"/>
                  <a:gd name="textAreaBottom" fmla="*/ 339120 h 338760"/>
                  <a:gd name="GluePoint1X" fmla="*/ 4828 w 9655"/>
                  <a:gd name="GluePoint1Y" fmla="*/ 4828 h 257475"/>
                  <a:gd name="GluePoint2X" fmla="*/ 4828 w 9655"/>
                  <a:gd name="GluePoint2Y" fmla="*/ 253935 h 257475"/>
                </a:gdLst>
                <a:ahLst/>
                <a:cxnLst>
                  <a:cxn ang="0">
                    <a:pos x="GluePoint1X" y="GluePoint1Y"/>
                  </a:cxn>
                  <a:cxn ang="0">
                    <a:pos x="GluePoint2X" y="GluePoint2Y"/>
                  </a:cxn>
                </a:cxnLst>
                <a:rect l="textAreaLeft" t="textAreaTop" r="textAreaRight" b="textAreaBottom"/>
                <a:pathLst>
                  <a:path w="9655" h="257475">
                    <a:moveTo>
                      <a:pt x="4828" y="4828"/>
                    </a:moveTo>
                    <a:lnTo>
                      <a:pt x="4828" y="253935"/>
                    </a:lnTo>
                  </a:path>
                </a:pathLst>
              </a:custGeom>
              <a:noFill/>
              <a:ln w="15875">
                <a:solidFill>
                  <a:srgbClr val="FF9900"/>
                </a:solidFill>
                <a:round/>
              </a:ln>
            </p:spPr>
            <p:style>
              <a:lnRef idx="0">
                <a:scrgbClr r="0" g="0" b="0"/>
              </a:lnRef>
              <a:fillRef idx="0">
                <a:scrgbClr r="0" g="0" b="0"/>
              </a:fillRef>
              <a:effectRef idx="0">
                <a:scrgbClr r="0" g="0" b="0"/>
              </a:effectRef>
              <a:fontRef idx="minor"/>
            </p:style>
            <p:txBody>
              <a:bodyPr lIns="90000" tIns="45000" rIns="90000" bIns="4500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222" name="Freeform: Shape 981"/>
              <p:cNvSpPr/>
              <p:nvPr/>
            </p:nvSpPr>
            <p:spPr>
              <a:xfrm>
                <a:off x="1202040" y="3179160"/>
                <a:ext cx="12240" cy="338760"/>
              </a:xfrm>
              <a:custGeom>
                <a:avLst/>
                <a:gdLst>
                  <a:gd name="textAreaLeft" fmla="*/ 0 w 12240"/>
                  <a:gd name="textAreaRight" fmla="*/ 12600 w 12240"/>
                  <a:gd name="textAreaTop" fmla="*/ 0 h 338760"/>
                  <a:gd name="textAreaBottom" fmla="*/ 339120 h 338760"/>
                  <a:gd name="GluePoint1X" fmla="*/ 4828 w 9655"/>
                  <a:gd name="GluePoint1Y" fmla="*/ 4828 h 257475"/>
                  <a:gd name="GluePoint2X" fmla="*/ 4828 w 9655"/>
                  <a:gd name="GluePoint2Y" fmla="*/ 253935 h 257475"/>
                </a:gdLst>
                <a:ahLst/>
                <a:cxnLst>
                  <a:cxn ang="0">
                    <a:pos x="GluePoint1X" y="GluePoint1Y"/>
                  </a:cxn>
                  <a:cxn ang="0">
                    <a:pos x="GluePoint2X" y="GluePoint2Y"/>
                  </a:cxn>
                </a:cxnLst>
                <a:rect l="textAreaLeft" t="textAreaTop" r="textAreaRight" b="textAreaBottom"/>
                <a:pathLst>
                  <a:path w="9655" h="257475">
                    <a:moveTo>
                      <a:pt x="4828" y="4828"/>
                    </a:moveTo>
                    <a:lnTo>
                      <a:pt x="4828" y="253935"/>
                    </a:lnTo>
                  </a:path>
                </a:pathLst>
              </a:custGeom>
              <a:noFill/>
              <a:ln w="15875">
                <a:solidFill>
                  <a:srgbClr val="FF9900"/>
                </a:solidFill>
                <a:round/>
              </a:ln>
            </p:spPr>
            <p:style>
              <a:lnRef idx="0">
                <a:scrgbClr r="0" g="0" b="0"/>
              </a:lnRef>
              <a:fillRef idx="0">
                <a:scrgbClr r="0" g="0" b="0"/>
              </a:fillRef>
              <a:effectRef idx="0">
                <a:scrgbClr r="0" g="0" b="0"/>
              </a:effectRef>
              <a:fontRef idx="minor"/>
            </p:style>
            <p:txBody>
              <a:bodyPr lIns="90000" tIns="45000" rIns="90000" bIns="4500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grpSp>
        <p:grpSp>
          <p:nvGrpSpPr>
            <p:cNvPr id="1223" name="Graphic 240"/>
            <p:cNvGrpSpPr/>
            <p:nvPr/>
          </p:nvGrpSpPr>
          <p:grpSpPr>
            <a:xfrm>
              <a:off x="482760" y="2922840"/>
              <a:ext cx="382680" cy="410040"/>
              <a:chOff x="482760" y="2922840"/>
              <a:chExt cx="382680" cy="410040"/>
            </a:xfrm>
          </p:grpSpPr>
          <p:sp>
            <p:nvSpPr>
              <p:cNvPr id="1224" name="Freeform: Shape 965"/>
              <p:cNvSpPr/>
              <p:nvPr/>
            </p:nvSpPr>
            <p:spPr>
              <a:xfrm rot="20323800">
                <a:off x="566640" y="2999880"/>
                <a:ext cx="228240" cy="261000"/>
              </a:xfrm>
              <a:custGeom>
                <a:avLst/>
                <a:gdLst>
                  <a:gd name="textAreaLeft" fmla="*/ 0 w 228240"/>
                  <a:gd name="textAreaRight" fmla="*/ 228600 w 228240"/>
                  <a:gd name="textAreaTop" fmla="*/ 0 h 261000"/>
                  <a:gd name="textAreaBottom" fmla="*/ 261360 h 261000"/>
                  <a:gd name="GluePoint1X" fmla="*/ 265522 w 270349"/>
                  <a:gd name="GluePoint1Y" fmla="*/ 135175 h 308970"/>
                  <a:gd name="GluePoint2X" fmla="*/ 135175 w 270349"/>
                  <a:gd name="GluePoint2Y" fmla="*/ 4828 h 308970"/>
                  <a:gd name="GluePoint3X" fmla="*/ 4828 w 270349"/>
                  <a:gd name="GluePoint3Y" fmla="*/ 135175 h 308970"/>
                  <a:gd name="GluePoint4X" fmla="*/ 78852 w 270349"/>
                  <a:gd name="GluePoint4Y" fmla="*/ 252648 h 308970"/>
                  <a:gd name="GluePoint5X" fmla="*/ 78852 w 270349"/>
                  <a:gd name="GluePoint5Y" fmla="*/ 305109 h 308970"/>
                  <a:gd name="GluePoint6X" fmla="*/ 191497 w 270349"/>
                  <a:gd name="GluePoint6Y" fmla="*/ 305109 h 308970"/>
                  <a:gd name="GluePoint7X" fmla="*/ 191497 w 270349"/>
                  <a:gd name="GluePoint7Y" fmla="*/ 252648 h 308970"/>
                  <a:gd name="GluePoint8X" fmla="*/ 265522 w 270349"/>
                  <a:gd name="GluePoint8Y" fmla="*/ 135175 h 308970"/>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Lst>
                <a:rect l="textAreaLeft" t="textAreaTop" r="textAreaRight" b="textAreaBottom"/>
                <a:pathLst>
                  <a:path w="270349" h="308970">
                    <a:moveTo>
                      <a:pt x="265522" y="135175"/>
                    </a:moveTo>
                    <a:cubicBezTo>
                      <a:pt x="265522" y="63082"/>
                      <a:pt x="207268" y="4828"/>
                      <a:pt x="135175" y="4828"/>
                    </a:cubicBezTo>
                    <a:cubicBezTo>
                      <a:pt x="63082" y="4828"/>
                      <a:pt x="4828" y="63082"/>
                      <a:pt x="4828" y="135175"/>
                    </a:cubicBezTo>
                    <a:cubicBezTo>
                      <a:pt x="4828" y="186992"/>
                      <a:pt x="35081" y="231728"/>
                      <a:pt x="78852" y="252648"/>
                    </a:cubicBezTo>
                    <a:lnTo>
                      <a:pt x="78852" y="305109"/>
                    </a:lnTo>
                    <a:lnTo>
                      <a:pt x="191497" y="305109"/>
                    </a:lnTo>
                    <a:lnTo>
                      <a:pt x="191497" y="252648"/>
                    </a:lnTo>
                    <a:cubicBezTo>
                      <a:pt x="235268" y="231728"/>
                      <a:pt x="265522" y="186992"/>
                      <a:pt x="265522" y="135175"/>
                    </a:cubicBezTo>
                    <a:close/>
                  </a:path>
                </a:pathLst>
              </a:custGeom>
              <a:solidFill>
                <a:srgbClr val="232F3E"/>
              </a:solidFill>
              <a:ln w="15875">
                <a:solidFill>
                  <a:srgbClr val="FFFFFF"/>
                </a:solidFill>
                <a:round/>
              </a:ln>
            </p:spPr>
            <p:style>
              <a:lnRef idx="0">
                <a:scrgbClr r="0" g="0" b="0"/>
              </a:lnRef>
              <a:fillRef idx="0">
                <a:scrgbClr r="0" g="0" b="0"/>
              </a:fillRef>
              <a:effectRef idx="0">
                <a:scrgbClr r="0" g="0" b="0"/>
              </a:effectRef>
              <a:fontRef idx="minor"/>
            </p:style>
            <p:txBody>
              <a:bodyPr lIns="90000" tIns="45000" rIns="90000" bIns="4500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225" name="Freeform: Shape 966"/>
              <p:cNvSpPr/>
              <p:nvPr/>
            </p:nvSpPr>
            <p:spPr>
              <a:xfrm rot="20323800">
                <a:off x="705240" y="3149640"/>
                <a:ext cx="7920" cy="105840"/>
              </a:xfrm>
              <a:custGeom>
                <a:avLst/>
                <a:gdLst>
                  <a:gd name="textAreaLeft" fmla="*/ 0 w 7920"/>
                  <a:gd name="textAreaRight" fmla="*/ 8280 w 7920"/>
                  <a:gd name="textAreaTop" fmla="*/ 0 h 105840"/>
                  <a:gd name="textAreaBottom" fmla="*/ 106200 h 105840"/>
                  <a:gd name="GluePoint1X" fmla="*/ 4828 w 9655"/>
                  <a:gd name="GluePoint1Y" fmla="*/ 121014 h 125519"/>
                  <a:gd name="GluePoint2X" fmla="*/ 4828 w 9655"/>
                  <a:gd name="GluePoint2Y" fmla="*/ 4828 h 125519"/>
                </a:gdLst>
                <a:ahLst/>
                <a:cxnLst>
                  <a:cxn ang="0">
                    <a:pos x="GluePoint1X" y="GluePoint1Y"/>
                  </a:cxn>
                  <a:cxn ang="0">
                    <a:pos x="GluePoint2X" y="GluePoint2Y"/>
                  </a:cxn>
                </a:cxnLst>
                <a:rect l="textAreaLeft" t="textAreaTop" r="textAreaRight" b="textAreaBottom"/>
                <a:pathLst>
                  <a:path w="9655" h="125519">
                    <a:moveTo>
                      <a:pt x="4828" y="121014"/>
                    </a:moveTo>
                    <a:lnTo>
                      <a:pt x="4828" y="4828"/>
                    </a:lnTo>
                  </a:path>
                </a:pathLst>
              </a:custGeom>
              <a:noFill/>
              <a:ln w="15875">
                <a:solidFill>
                  <a:srgbClr val="FF9900"/>
                </a:solidFill>
                <a:round/>
              </a:ln>
            </p:spPr>
            <p:style>
              <a:lnRef idx="0">
                <a:scrgbClr r="0" g="0" b="0"/>
              </a:lnRef>
              <a:fillRef idx="0">
                <a:scrgbClr r="0" g="0" b="0"/>
              </a:fillRef>
              <a:effectRef idx="0">
                <a:scrgbClr r="0" g="0" b="0"/>
              </a:effectRef>
              <a:fontRef idx="minor"/>
            </p:style>
            <p:txBody>
              <a:bodyPr lIns="90000" tIns="45000" rIns="90000" bIns="4500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226" name="Freeform: Shape 967"/>
              <p:cNvSpPr/>
              <p:nvPr/>
            </p:nvSpPr>
            <p:spPr>
              <a:xfrm rot="20323800">
                <a:off x="662760" y="3152520"/>
                <a:ext cx="56880" cy="7920"/>
              </a:xfrm>
              <a:custGeom>
                <a:avLst/>
                <a:gdLst>
                  <a:gd name="textAreaLeft" fmla="*/ 0 w 56880"/>
                  <a:gd name="textAreaRight" fmla="*/ 57240 w 56880"/>
                  <a:gd name="textAreaTop" fmla="*/ 0 h 7920"/>
                  <a:gd name="textAreaBottom" fmla="*/ 8280 h 7920"/>
                  <a:gd name="GluePoint1X" fmla="*/ 4828 w 67587"/>
                  <a:gd name="GluePoint1Y" fmla="*/ 4828 h 9655"/>
                  <a:gd name="GluePoint2X" fmla="*/ 62760 w 67587"/>
                  <a:gd name="GluePoint2Y" fmla="*/ 4828 h 9655"/>
                </a:gdLst>
                <a:ahLst/>
                <a:cxnLst>
                  <a:cxn ang="0">
                    <a:pos x="GluePoint1X" y="GluePoint1Y"/>
                  </a:cxn>
                  <a:cxn ang="0">
                    <a:pos x="GluePoint2X" y="GluePoint2Y"/>
                  </a:cxn>
                </a:cxnLst>
                <a:rect l="textAreaLeft" t="textAreaTop" r="textAreaRight" b="textAreaBottom"/>
                <a:pathLst>
                  <a:path w="67587" h="9655">
                    <a:moveTo>
                      <a:pt x="4828" y="4828"/>
                    </a:moveTo>
                    <a:lnTo>
                      <a:pt x="62760" y="4828"/>
                    </a:lnTo>
                  </a:path>
                </a:pathLst>
              </a:custGeom>
              <a:noFill/>
              <a:ln w="15875">
                <a:solidFill>
                  <a:srgbClr val="FF9900"/>
                </a:solidFill>
                <a:round/>
              </a:ln>
            </p:spPr>
            <p:style>
              <a:lnRef idx="0">
                <a:scrgbClr r="0" g="0" b="0"/>
              </a:lnRef>
              <a:fillRef idx="0">
                <a:scrgbClr r="0" g="0" b="0"/>
              </a:fillRef>
              <a:effectRef idx="0">
                <a:scrgbClr r="0" g="0" b="0"/>
              </a:effectRef>
              <a:fontRef idx="minor"/>
            </p:style>
            <p:txBody>
              <a:bodyPr lIns="90000" tIns="-36720" rIns="90000" bIns="-3672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227" name="Freeform: Shape 968"/>
              <p:cNvSpPr/>
              <p:nvPr/>
            </p:nvSpPr>
            <p:spPr>
              <a:xfrm rot="20323800">
                <a:off x="548640" y="2970360"/>
                <a:ext cx="24120" cy="51480"/>
              </a:xfrm>
              <a:custGeom>
                <a:avLst/>
                <a:gdLst>
                  <a:gd name="textAreaLeft" fmla="*/ 0 w 24120"/>
                  <a:gd name="textAreaRight" fmla="*/ 24480 w 24120"/>
                  <a:gd name="textAreaTop" fmla="*/ 0 h 51480"/>
                  <a:gd name="textAreaBottom" fmla="*/ 51840 h 51480"/>
                  <a:gd name="GluePoint1X" fmla="*/ 26713 w 28966"/>
                  <a:gd name="GluePoint1Y" fmla="*/ 57610 h 61150"/>
                  <a:gd name="GluePoint2X" fmla="*/ 4828 w 28966"/>
                  <a:gd name="GluePoint2Y" fmla="*/ 4828 h 61150"/>
                </a:gdLst>
                <a:ahLst/>
                <a:cxnLst>
                  <a:cxn ang="0">
                    <a:pos x="GluePoint1X" y="GluePoint1Y"/>
                  </a:cxn>
                  <a:cxn ang="0">
                    <a:pos x="GluePoint2X" y="GluePoint2Y"/>
                  </a:cxn>
                </a:cxnLst>
                <a:rect l="textAreaLeft" t="textAreaTop" r="textAreaRight" b="textAreaBottom"/>
                <a:pathLst>
                  <a:path w="28966" h="61150">
                    <a:moveTo>
                      <a:pt x="26713" y="57610"/>
                    </a:moveTo>
                    <a:lnTo>
                      <a:pt x="4828" y="4828"/>
                    </a:lnTo>
                  </a:path>
                </a:pathLst>
              </a:custGeom>
              <a:noFill/>
              <a:ln w="15875">
                <a:solidFill>
                  <a:srgbClr val="FF9900"/>
                </a:solidFill>
                <a:round/>
              </a:ln>
            </p:spPr>
            <p:style>
              <a:lnRef idx="0">
                <a:scrgbClr r="0" g="0" b="0"/>
              </a:lnRef>
              <a:fillRef idx="0">
                <a:scrgbClr r="0" g="0" b="0"/>
              </a:fillRef>
              <a:effectRef idx="0">
                <a:scrgbClr r="0" g="0" b="0"/>
              </a:effectRef>
              <a:fontRef idx="minor"/>
            </p:style>
            <p:txBody>
              <a:bodyPr lIns="90000" tIns="6840" rIns="90000" bIns="684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228" name="Freeform: Shape 969"/>
              <p:cNvSpPr/>
              <p:nvPr/>
            </p:nvSpPr>
            <p:spPr>
              <a:xfrm rot="20323800">
                <a:off x="530280" y="3213720"/>
                <a:ext cx="51480" cy="24120"/>
              </a:xfrm>
              <a:custGeom>
                <a:avLst/>
                <a:gdLst>
                  <a:gd name="textAreaLeft" fmla="*/ 0 w 51480"/>
                  <a:gd name="textAreaRight" fmla="*/ 51840 w 51480"/>
                  <a:gd name="textAreaTop" fmla="*/ 0 h 24120"/>
                  <a:gd name="textAreaBottom" fmla="*/ 24480 h 24120"/>
                  <a:gd name="GluePoint1X" fmla="*/ 4828 w 61150"/>
                  <a:gd name="GluePoint1Y" fmla="*/ 27035 h 28966"/>
                  <a:gd name="GluePoint2X" fmla="*/ 57932 w 61150"/>
                  <a:gd name="GluePoint2Y" fmla="*/ 4828 h 28966"/>
                </a:gdLst>
                <a:ahLst/>
                <a:cxnLst>
                  <a:cxn ang="0">
                    <a:pos x="GluePoint1X" y="GluePoint1Y"/>
                  </a:cxn>
                  <a:cxn ang="0">
                    <a:pos x="GluePoint2X" y="GluePoint2Y"/>
                  </a:cxn>
                </a:cxnLst>
                <a:rect l="textAreaLeft" t="textAreaTop" r="textAreaRight" b="textAreaBottom"/>
                <a:pathLst>
                  <a:path w="61150" h="28966">
                    <a:moveTo>
                      <a:pt x="4828" y="27035"/>
                    </a:moveTo>
                    <a:lnTo>
                      <a:pt x="57932" y="4828"/>
                    </a:lnTo>
                  </a:path>
                </a:pathLst>
              </a:custGeom>
              <a:noFill/>
              <a:ln w="15875">
                <a:solidFill>
                  <a:srgbClr val="FF9900"/>
                </a:solidFill>
                <a:round/>
              </a:ln>
            </p:spPr>
            <p:style>
              <a:lnRef idx="0">
                <a:scrgbClr r="0" g="0" b="0"/>
              </a:lnRef>
              <a:fillRef idx="0">
                <a:scrgbClr r="0" g="0" b="0"/>
              </a:fillRef>
              <a:effectRef idx="0">
                <a:scrgbClr r="0" g="0" b="0"/>
              </a:effectRef>
              <a:fontRef idx="minor"/>
            </p:style>
            <p:txBody>
              <a:bodyPr lIns="90000" tIns="-20520" rIns="90000" bIns="-2052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229" name="Freeform: Shape 970"/>
              <p:cNvSpPr/>
              <p:nvPr/>
            </p:nvSpPr>
            <p:spPr>
              <a:xfrm rot="20323800">
                <a:off x="765720" y="2988360"/>
                <a:ext cx="51480" cy="24120"/>
              </a:xfrm>
              <a:custGeom>
                <a:avLst/>
                <a:gdLst>
                  <a:gd name="textAreaLeft" fmla="*/ 0 w 51480"/>
                  <a:gd name="textAreaRight" fmla="*/ 51840 w 51480"/>
                  <a:gd name="textAreaTop" fmla="*/ 0 h 24120"/>
                  <a:gd name="textAreaBottom" fmla="*/ 24480 h 24120"/>
                  <a:gd name="GluePoint1X" fmla="*/ 4828 w 61150"/>
                  <a:gd name="GluePoint1Y" fmla="*/ 26713 h 28966"/>
                  <a:gd name="GluePoint2X" fmla="*/ 57932 w 61150"/>
                  <a:gd name="GluePoint2Y" fmla="*/ 4828 h 28966"/>
                </a:gdLst>
                <a:ahLst/>
                <a:cxnLst>
                  <a:cxn ang="0">
                    <a:pos x="GluePoint1X" y="GluePoint1Y"/>
                  </a:cxn>
                  <a:cxn ang="0">
                    <a:pos x="GluePoint2X" y="GluePoint2Y"/>
                  </a:cxn>
                </a:cxnLst>
                <a:rect l="textAreaLeft" t="textAreaTop" r="textAreaRight" b="textAreaBottom"/>
                <a:pathLst>
                  <a:path w="61150" h="28966">
                    <a:moveTo>
                      <a:pt x="4828" y="26713"/>
                    </a:moveTo>
                    <a:lnTo>
                      <a:pt x="57932" y="4828"/>
                    </a:lnTo>
                  </a:path>
                </a:pathLst>
              </a:custGeom>
              <a:noFill/>
              <a:ln w="15875">
                <a:solidFill>
                  <a:srgbClr val="FF9900"/>
                </a:solidFill>
                <a:round/>
              </a:ln>
            </p:spPr>
            <p:style>
              <a:lnRef idx="0">
                <a:scrgbClr r="0" g="0" b="0"/>
              </a:lnRef>
              <a:fillRef idx="0">
                <a:scrgbClr r="0" g="0" b="0"/>
              </a:fillRef>
              <a:effectRef idx="0">
                <a:scrgbClr r="0" g="0" b="0"/>
              </a:effectRef>
              <a:fontRef idx="minor"/>
            </p:style>
            <p:txBody>
              <a:bodyPr lIns="90000" tIns="-20520" rIns="90000" bIns="-2052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230" name="Freeform: Shape 971"/>
              <p:cNvSpPr/>
              <p:nvPr/>
            </p:nvSpPr>
            <p:spPr>
              <a:xfrm rot="20323800">
                <a:off x="485280" y="3097440"/>
                <a:ext cx="51480" cy="24120"/>
              </a:xfrm>
              <a:custGeom>
                <a:avLst/>
                <a:gdLst>
                  <a:gd name="textAreaLeft" fmla="*/ 0 w 51480"/>
                  <a:gd name="textAreaRight" fmla="*/ 51840 w 51480"/>
                  <a:gd name="textAreaTop" fmla="*/ 0 h 24120"/>
                  <a:gd name="textAreaBottom" fmla="*/ 24480 h 24120"/>
                  <a:gd name="GluePoint1X" fmla="*/ 4828 w 61150"/>
                  <a:gd name="GluePoint1Y" fmla="*/ 4828 h 28966"/>
                  <a:gd name="GluePoint2X" fmla="*/ 57932 w 61150"/>
                  <a:gd name="GluePoint2Y" fmla="*/ 27035 h 28966"/>
                </a:gdLst>
                <a:ahLst/>
                <a:cxnLst>
                  <a:cxn ang="0">
                    <a:pos x="GluePoint1X" y="GluePoint1Y"/>
                  </a:cxn>
                  <a:cxn ang="0">
                    <a:pos x="GluePoint2X" y="GluePoint2Y"/>
                  </a:cxn>
                </a:cxnLst>
                <a:rect l="textAreaLeft" t="textAreaTop" r="textAreaRight" b="textAreaBottom"/>
                <a:pathLst>
                  <a:path w="61150" h="28966">
                    <a:moveTo>
                      <a:pt x="4828" y="4828"/>
                    </a:moveTo>
                    <a:lnTo>
                      <a:pt x="57932" y="27035"/>
                    </a:lnTo>
                  </a:path>
                </a:pathLst>
              </a:custGeom>
              <a:noFill/>
              <a:ln w="15875">
                <a:solidFill>
                  <a:srgbClr val="FF9900"/>
                </a:solidFill>
                <a:round/>
              </a:ln>
            </p:spPr>
            <p:style>
              <a:lnRef idx="0">
                <a:scrgbClr r="0" g="0" b="0"/>
              </a:lnRef>
              <a:fillRef idx="0">
                <a:scrgbClr r="0" g="0" b="0"/>
              </a:fillRef>
              <a:effectRef idx="0">
                <a:scrgbClr r="0" g="0" b="0"/>
              </a:effectRef>
              <a:fontRef idx="minor"/>
            </p:style>
            <p:txBody>
              <a:bodyPr lIns="90000" tIns="-20520" rIns="90000" bIns="-2052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231" name="Freeform: Shape 972"/>
              <p:cNvSpPr/>
              <p:nvPr/>
            </p:nvSpPr>
            <p:spPr>
              <a:xfrm rot="20323800">
                <a:off x="811080" y="3104640"/>
                <a:ext cx="51480" cy="24120"/>
              </a:xfrm>
              <a:custGeom>
                <a:avLst/>
                <a:gdLst>
                  <a:gd name="textAreaLeft" fmla="*/ 0 w 51480"/>
                  <a:gd name="textAreaRight" fmla="*/ 51840 w 51480"/>
                  <a:gd name="textAreaTop" fmla="*/ 0 h 24120"/>
                  <a:gd name="textAreaBottom" fmla="*/ 24480 h 24120"/>
                  <a:gd name="GluePoint1X" fmla="*/ 4828 w 61150"/>
                  <a:gd name="GluePoint1Y" fmla="*/ 4828 h 28966"/>
                  <a:gd name="GluePoint2X" fmla="*/ 57932 w 61150"/>
                  <a:gd name="GluePoint2Y" fmla="*/ 26713 h 28966"/>
                </a:gdLst>
                <a:ahLst/>
                <a:cxnLst>
                  <a:cxn ang="0">
                    <a:pos x="GluePoint1X" y="GluePoint1Y"/>
                  </a:cxn>
                  <a:cxn ang="0">
                    <a:pos x="GluePoint2X" y="GluePoint2Y"/>
                  </a:cxn>
                </a:cxnLst>
                <a:rect l="textAreaLeft" t="textAreaTop" r="textAreaRight" b="textAreaBottom"/>
                <a:pathLst>
                  <a:path w="61150" h="28966">
                    <a:moveTo>
                      <a:pt x="4828" y="4828"/>
                    </a:moveTo>
                    <a:lnTo>
                      <a:pt x="57932" y="26713"/>
                    </a:lnTo>
                  </a:path>
                </a:pathLst>
              </a:custGeom>
              <a:noFill/>
              <a:ln w="15875">
                <a:solidFill>
                  <a:srgbClr val="FF9900"/>
                </a:solidFill>
                <a:round/>
              </a:ln>
            </p:spPr>
            <p:style>
              <a:lnRef idx="0">
                <a:scrgbClr r="0" g="0" b="0"/>
              </a:lnRef>
              <a:fillRef idx="0">
                <a:scrgbClr r="0" g="0" b="0"/>
              </a:fillRef>
              <a:effectRef idx="0">
                <a:scrgbClr r="0" g="0" b="0"/>
              </a:effectRef>
              <a:fontRef idx="minor"/>
            </p:style>
            <p:txBody>
              <a:bodyPr lIns="90000" tIns="-20520" rIns="90000" bIns="-2052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232" name="Freeform: Shape 973"/>
              <p:cNvSpPr/>
              <p:nvPr/>
            </p:nvSpPr>
            <p:spPr>
              <a:xfrm rot="20323800">
                <a:off x="664920" y="2925000"/>
                <a:ext cx="24120" cy="51480"/>
              </a:xfrm>
              <a:custGeom>
                <a:avLst/>
                <a:gdLst>
                  <a:gd name="textAreaLeft" fmla="*/ 0 w 24120"/>
                  <a:gd name="textAreaRight" fmla="*/ 24480 w 24120"/>
                  <a:gd name="textAreaTop" fmla="*/ 0 h 51480"/>
                  <a:gd name="textAreaBottom" fmla="*/ 51840 h 51480"/>
                  <a:gd name="GluePoint1X" fmla="*/ 4828 w 28966"/>
                  <a:gd name="GluePoint1Y" fmla="*/ 57610 h 61150"/>
                  <a:gd name="GluePoint2X" fmla="*/ 26713 w 28966"/>
                  <a:gd name="GluePoint2Y" fmla="*/ 4828 h 61150"/>
                </a:gdLst>
                <a:ahLst/>
                <a:cxnLst>
                  <a:cxn ang="0">
                    <a:pos x="GluePoint1X" y="GluePoint1Y"/>
                  </a:cxn>
                  <a:cxn ang="0">
                    <a:pos x="GluePoint2X" y="GluePoint2Y"/>
                  </a:cxn>
                </a:cxnLst>
                <a:rect l="textAreaLeft" t="textAreaTop" r="textAreaRight" b="textAreaBottom"/>
                <a:pathLst>
                  <a:path w="28966" h="61150">
                    <a:moveTo>
                      <a:pt x="4828" y="57610"/>
                    </a:moveTo>
                    <a:lnTo>
                      <a:pt x="26713" y="4828"/>
                    </a:lnTo>
                  </a:path>
                </a:pathLst>
              </a:custGeom>
              <a:noFill/>
              <a:ln w="15875">
                <a:solidFill>
                  <a:srgbClr val="FF9900"/>
                </a:solidFill>
                <a:round/>
              </a:ln>
            </p:spPr>
            <p:style>
              <a:lnRef idx="0">
                <a:scrgbClr r="0" g="0" b="0"/>
              </a:lnRef>
              <a:fillRef idx="0">
                <a:scrgbClr r="0" g="0" b="0"/>
              </a:fillRef>
              <a:effectRef idx="0">
                <a:scrgbClr r="0" g="0" b="0"/>
              </a:effectRef>
              <a:fontRef idx="minor"/>
            </p:style>
            <p:txBody>
              <a:bodyPr lIns="90000" tIns="6840" rIns="90000" bIns="684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233" name="Freeform: Shape 974"/>
              <p:cNvSpPr/>
              <p:nvPr/>
            </p:nvSpPr>
            <p:spPr>
              <a:xfrm rot="20323800">
                <a:off x="682560" y="3255480"/>
                <a:ext cx="100440" cy="21240"/>
              </a:xfrm>
              <a:custGeom>
                <a:avLst/>
                <a:gdLst>
                  <a:gd name="textAreaLeft" fmla="*/ 0 w 100440"/>
                  <a:gd name="textAreaRight" fmla="*/ 100800 w 100440"/>
                  <a:gd name="textAreaTop" fmla="*/ 0 h 21240"/>
                  <a:gd name="textAreaBottom" fmla="*/ 21600 h 21240"/>
                  <a:gd name="GluePoint1X" fmla="*/ 111358 w 119082"/>
                  <a:gd name="GluePoint1Y" fmla="*/ 21564 h 25747"/>
                  <a:gd name="GluePoint2X" fmla="*/ 10943 w 119082"/>
                  <a:gd name="GluePoint2Y" fmla="*/ 21564 h 25747"/>
                  <a:gd name="GluePoint3X" fmla="*/ 4828 w 119082"/>
                  <a:gd name="GluePoint3Y" fmla="*/ 15449 h 25747"/>
                  <a:gd name="GluePoint4X" fmla="*/ 4828 w 119082"/>
                  <a:gd name="GluePoint4Y" fmla="*/ 10943 h 25747"/>
                  <a:gd name="GluePoint5X" fmla="*/ 10943 w 119082"/>
                  <a:gd name="GluePoint5Y" fmla="*/ 4828 h 25747"/>
                  <a:gd name="GluePoint6X" fmla="*/ 111036 w 119082"/>
                  <a:gd name="GluePoint6Y" fmla="*/ 4828 h 25747"/>
                  <a:gd name="GluePoint7X" fmla="*/ 117151 w 119082"/>
                  <a:gd name="GluePoint7Y" fmla="*/ 10943 h 25747"/>
                  <a:gd name="GluePoint8X" fmla="*/ 117151 w 119082"/>
                  <a:gd name="GluePoint8Y" fmla="*/ 15449 h 25747"/>
                  <a:gd name="GluePoint9X" fmla="*/ 111358 w 119082"/>
                  <a:gd name="GluePoint9Y" fmla="*/ 21564 h 25747"/>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 ang="0">
                    <a:pos x="GluePoint9X" y="GluePoint9Y"/>
                  </a:cxn>
                </a:cxnLst>
                <a:rect l="textAreaLeft" t="textAreaTop" r="textAreaRight" b="textAreaBottom"/>
                <a:pathLst>
                  <a:path w="119082" h="25747">
                    <a:moveTo>
                      <a:pt x="111358" y="21564"/>
                    </a:moveTo>
                    <a:lnTo>
                      <a:pt x="10943" y="21564"/>
                    </a:lnTo>
                    <a:cubicBezTo>
                      <a:pt x="7402" y="21564"/>
                      <a:pt x="4828" y="18667"/>
                      <a:pt x="4828" y="15449"/>
                    </a:cubicBezTo>
                    <a:lnTo>
                      <a:pt x="4828" y="10943"/>
                    </a:lnTo>
                    <a:cubicBezTo>
                      <a:pt x="4828" y="7402"/>
                      <a:pt x="7724" y="4828"/>
                      <a:pt x="10943" y="4828"/>
                    </a:cubicBezTo>
                    <a:lnTo>
                      <a:pt x="111036" y="4828"/>
                    </a:lnTo>
                    <a:cubicBezTo>
                      <a:pt x="114577" y="4828"/>
                      <a:pt x="117151" y="7724"/>
                      <a:pt x="117151" y="10943"/>
                    </a:cubicBezTo>
                    <a:lnTo>
                      <a:pt x="117151" y="15449"/>
                    </a:lnTo>
                    <a:cubicBezTo>
                      <a:pt x="117473" y="18667"/>
                      <a:pt x="114577" y="21564"/>
                      <a:pt x="111358" y="21564"/>
                    </a:cubicBezTo>
                    <a:close/>
                  </a:path>
                </a:pathLst>
              </a:custGeom>
              <a:noFill/>
              <a:ln w="15875">
                <a:solidFill>
                  <a:srgbClr val="FFFFFF"/>
                </a:solidFill>
                <a:round/>
              </a:ln>
            </p:spPr>
            <p:style>
              <a:lnRef idx="0">
                <a:scrgbClr r="0" g="0" b="0"/>
              </a:lnRef>
              <a:fillRef idx="0">
                <a:scrgbClr r="0" g="0" b="0"/>
              </a:fillRef>
              <a:effectRef idx="0">
                <a:scrgbClr r="0" g="0" b="0"/>
              </a:effectRef>
              <a:fontRef idx="minor"/>
            </p:style>
            <p:txBody>
              <a:bodyPr lIns="90000" tIns="-23400" rIns="90000" bIns="-2340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234" name="Freeform: Shape 975"/>
              <p:cNvSpPr/>
              <p:nvPr/>
            </p:nvSpPr>
            <p:spPr>
              <a:xfrm rot="20323800">
                <a:off x="691560" y="3279240"/>
                <a:ext cx="100440" cy="21240"/>
              </a:xfrm>
              <a:custGeom>
                <a:avLst/>
                <a:gdLst>
                  <a:gd name="textAreaLeft" fmla="*/ 0 w 100440"/>
                  <a:gd name="textAreaRight" fmla="*/ 100800 w 100440"/>
                  <a:gd name="textAreaTop" fmla="*/ 0 h 21240"/>
                  <a:gd name="textAreaBottom" fmla="*/ 21600 h 21240"/>
                  <a:gd name="GluePoint1X" fmla="*/ 111358 w 119082"/>
                  <a:gd name="GluePoint1Y" fmla="*/ 21564 h 25747"/>
                  <a:gd name="GluePoint2X" fmla="*/ 10943 w 119082"/>
                  <a:gd name="GluePoint2Y" fmla="*/ 21564 h 25747"/>
                  <a:gd name="GluePoint3X" fmla="*/ 4828 w 119082"/>
                  <a:gd name="GluePoint3Y" fmla="*/ 15449 h 25747"/>
                  <a:gd name="GluePoint4X" fmla="*/ 4828 w 119082"/>
                  <a:gd name="GluePoint4Y" fmla="*/ 10943 h 25747"/>
                  <a:gd name="GluePoint5X" fmla="*/ 10943 w 119082"/>
                  <a:gd name="GluePoint5Y" fmla="*/ 4828 h 25747"/>
                  <a:gd name="GluePoint6X" fmla="*/ 111036 w 119082"/>
                  <a:gd name="GluePoint6Y" fmla="*/ 4828 h 25747"/>
                  <a:gd name="GluePoint7X" fmla="*/ 117151 w 119082"/>
                  <a:gd name="GluePoint7Y" fmla="*/ 10943 h 25747"/>
                  <a:gd name="GluePoint8X" fmla="*/ 117151 w 119082"/>
                  <a:gd name="GluePoint8Y" fmla="*/ 15449 h 25747"/>
                  <a:gd name="GluePoint9X" fmla="*/ 111358 w 119082"/>
                  <a:gd name="GluePoint9Y" fmla="*/ 21564 h 25747"/>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 ang="0">
                    <a:pos x="GluePoint9X" y="GluePoint9Y"/>
                  </a:cxn>
                </a:cxnLst>
                <a:rect l="textAreaLeft" t="textAreaTop" r="textAreaRight" b="textAreaBottom"/>
                <a:pathLst>
                  <a:path w="119082" h="25747">
                    <a:moveTo>
                      <a:pt x="111358" y="21564"/>
                    </a:moveTo>
                    <a:lnTo>
                      <a:pt x="10943" y="21564"/>
                    </a:lnTo>
                    <a:cubicBezTo>
                      <a:pt x="7402" y="21564"/>
                      <a:pt x="4828" y="18667"/>
                      <a:pt x="4828" y="15449"/>
                    </a:cubicBezTo>
                    <a:lnTo>
                      <a:pt x="4828" y="10943"/>
                    </a:lnTo>
                    <a:cubicBezTo>
                      <a:pt x="4828" y="7402"/>
                      <a:pt x="7724" y="4828"/>
                      <a:pt x="10943" y="4828"/>
                    </a:cubicBezTo>
                    <a:lnTo>
                      <a:pt x="111036" y="4828"/>
                    </a:lnTo>
                    <a:cubicBezTo>
                      <a:pt x="114577" y="4828"/>
                      <a:pt x="117151" y="7724"/>
                      <a:pt x="117151" y="10943"/>
                    </a:cubicBezTo>
                    <a:lnTo>
                      <a:pt x="117151" y="15449"/>
                    </a:lnTo>
                    <a:cubicBezTo>
                      <a:pt x="117473" y="18667"/>
                      <a:pt x="114577" y="21564"/>
                      <a:pt x="111358" y="21564"/>
                    </a:cubicBezTo>
                    <a:close/>
                  </a:path>
                </a:pathLst>
              </a:custGeom>
              <a:noFill/>
              <a:ln w="15875">
                <a:solidFill>
                  <a:srgbClr val="FFFFFF"/>
                </a:solidFill>
                <a:round/>
              </a:ln>
            </p:spPr>
            <p:style>
              <a:lnRef idx="0">
                <a:scrgbClr r="0" g="0" b="0"/>
              </a:lnRef>
              <a:fillRef idx="0">
                <a:scrgbClr r="0" g="0" b="0"/>
              </a:fillRef>
              <a:effectRef idx="0">
                <a:scrgbClr r="0" g="0" b="0"/>
              </a:effectRef>
              <a:fontRef idx="minor"/>
            </p:style>
            <p:txBody>
              <a:bodyPr lIns="90000" tIns="-23400" rIns="90000" bIns="-2340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235" name="Freeform: Shape 976"/>
              <p:cNvSpPr/>
              <p:nvPr/>
            </p:nvSpPr>
            <p:spPr>
              <a:xfrm rot="20323800">
                <a:off x="725760" y="3303000"/>
                <a:ext cx="51480" cy="21240"/>
              </a:xfrm>
              <a:custGeom>
                <a:avLst/>
                <a:gdLst>
                  <a:gd name="textAreaLeft" fmla="*/ 0 w 51480"/>
                  <a:gd name="textAreaRight" fmla="*/ 51840 w 51480"/>
                  <a:gd name="textAreaTop" fmla="*/ 0 h 21240"/>
                  <a:gd name="textAreaBottom" fmla="*/ 21600 h 21240"/>
                  <a:gd name="GluePoint1X" fmla="*/ 49242 w 61150"/>
                  <a:gd name="GluePoint1Y" fmla="*/ 21885 h 25747"/>
                  <a:gd name="GluePoint2X" fmla="*/ 13839 w 61150"/>
                  <a:gd name="GluePoint2Y" fmla="*/ 21885 h 25747"/>
                  <a:gd name="GluePoint3X" fmla="*/ 4828 w 61150"/>
                  <a:gd name="GluePoint3Y" fmla="*/ 4828 h 25747"/>
                  <a:gd name="GluePoint4X" fmla="*/ 58254 w 61150"/>
                  <a:gd name="GluePoint4Y" fmla="*/ 4828 h 25747"/>
                </a:gdLst>
                <a:ahLst/>
                <a:cxnLst>
                  <a:cxn ang="0">
                    <a:pos x="GluePoint1X" y="GluePoint1Y"/>
                  </a:cxn>
                  <a:cxn ang="0">
                    <a:pos x="GluePoint2X" y="GluePoint2Y"/>
                  </a:cxn>
                  <a:cxn ang="0">
                    <a:pos x="GluePoint3X" y="GluePoint3Y"/>
                  </a:cxn>
                  <a:cxn ang="0">
                    <a:pos x="GluePoint4X" y="GluePoint4Y"/>
                  </a:cxn>
                </a:cxnLst>
                <a:rect l="textAreaLeft" t="textAreaTop" r="textAreaRight" b="textAreaBottom"/>
                <a:pathLst>
                  <a:path w="61150" h="25747">
                    <a:moveTo>
                      <a:pt x="49242" y="21885"/>
                    </a:moveTo>
                    <a:lnTo>
                      <a:pt x="13839" y="21885"/>
                    </a:lnTo>
                    <a:lnTo>
                      <a:pt x="4828" y="4828"/>
                    </a:lnTo>
                    <a:lnTo>
                      <a:pt x="58254" y="4828"/>
                    </a:lnTo>
                    <a:close/>
                  </a:path>
                </a:pathLst>
              </a:custGeom>
              <a:noFill/>
              <a:ln w="15875">
                <a:solidFill>
                  <a:srgbClr val="FFFFFF"/>
                </a:solidFill>
                <a:round/>
              </a:ln>
            </p:spPr>
            <p:style>
              <a:lnRef idx="0">
                <a:scrgbClr r="0" g="0" b="0"/>
              </a:lnRef>
              <a:fillRef idx="0">
                <a:scrgbClr r="0" g="0" b="0"/>
              </a:fillRef>
              <a:effectRef idx="0">
                <a:scrgbClr r="0" g="0" b="0"/>
              </a:effectRef>
              <a:fontRef idx="minor"/>
            </p:style>
            <p:txBody>
              <a:bodyPr lIns="90000" tIns="-23400" rIns="90000" bIns="-2340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grpSp>
      </p:grpSp>
      <p:grpSp>
        <p:nvGrpSpPr>
          <p:cNvPr id="1236" name="Group 187"/>
          <p:cNvGrpSpPr/>
          <p:nvPr/>
        </p:nvGrpSpPr>
        <p:grpSpPr>
          <a:xfrm>
            <a:off x="6335640" y="2376000"/>
            <a:ext cx="463680" cy="605880"/>
            <a:chOff x="6335640" y="2376000"/>
            <a:chExt cx="463680" cy="605880"/>
          </a:xfrm>
        </p:grpSpPr>
        <p:grpSp>
          <p:nvGrpSpPr>
            <p:cNvPr id="1237" name="Graphic 244"/>
            <p:cNvGrpSpPr/>
            <p:nvPr/>
          </p:nvGrpSpPr>
          <p:grpSpPr>
            <a:xfrm>
              <a:off x="6335640" y="2376000"/>
              <a:ext cx="463680" cy="605880"/>
              <a:chOff x="6335640" y="2376000"/>
              <a:chExt cx="463680" cy="605880"/>
            </a:xfrm>
          </p:grpSpPr>
          <p:sp>
            <p:nvSpPr>
              <p:cNvPr id="1238" name="Freeform: Shape 1001"/>
              <p:cNvSpPr/>
              <p:nvPr/>
            </p:nvSpPr>
            <p:spPr>
              <a:xfrm>
                <a:off x="6335640" y="2415240"/>
                <a:ext cx="463680" cy="566640"/>
              </a:xfrm>
              <a:custGeom>
                <a:avLst/>
                <a:gdLst>
                  <a:gd name="textAreaLeft" fmla="*/ 0 w 463680"/>
                  <a:gd name="textAreaRight" fmla="*/ 464040 w 463680"/>
                  <a:gd name="textAreaTop" fmla="*/ 0 h 566640"/>
                  <a:gd name="textAreaBottom" fmla="*/ 567000 h 566640"/>
                  <a:gd name="GluePoint1X" fmla="*/ 400696 w 405524"/>
                  <a:gd name="GluePoint1Y" fmla="*/ 284832 h 296096"/>
                  <a:gd name="GluePoint2X" fmla="*/ 391041 w 405524"/>
                  <a:gd name="GluePoint2Y" fmla="*/ 294488 h 296096"/>
                  <a:gd name="GluePoint3X" fmla="*/ 14483 w 405524"/>
                  <a:gd name="GluePoint3Y" fmla="*/ 294488 h 296096"/>
                  <a:gd name="GluePoint4X" fmla="*/ 4828 w 405524"/>
                  <a:gd name="GluePoint4Y" fmla="*/ 284832 h 296096"/>
                  <a:gd name="GluePoint5X" fmla="*/ 4828 w 405524"/>
                  <a:gd name="GluePoint5Y" fmla="*/ 14483 h 296096"/>
                  <a:gd name="GluePoint6X" fmla="*/ 14483 w 405524"/>
                  <a:gd name="GluePoint6Y" fmla="*/ 4828 h 296096"/>
                  <a:gd name="GluePoint7X" fmla="*/ 391041 w 405524"/>
                  <a:gd name="GluePoint7Y" fmla="*/ 4828 h 296096"/>
                  <a:gd name="GluePoint8X" fmla="*/ 400696 w 405524"/>
                  <a:gd name="GluePoint8Y" fmla="*/ 14483 h 296096"/>
                  <a:gd name="GluePoint9X" fmla="*/ 400696 w 405524"/>
                  <a:gd name="GluePoint9Y" fmla="*/ 284832 h 296096"/>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 ang="0">
                    <a:pos x="GluePoint9X" y="GluePoint9Y"/>
                  </a:cxn>
                </a:cxnLst>
                <a:rect l="textAreaLeft" t="textAreaTop" r="textAreaRight" b="textAreaBottom"/>
                <a:pathLst>
                  <a:path w="405524" h="296096">
                    <a:moveTo>
                      <a:pt x="400696" y="284832"/>
                    </a:moveTo>
                    <a:cubicBezTo>
                      <a:pt x="400696" y="290304"/>
                      <a:pt x="396512" y="294488"/>
                      <a:pt x="391041" y="294488"/>
                    </a:cubicBezTo>
                    <a:lnTo>
                      <a:pt x="14483" y="294488"/>
                    </a:lnTo>
                    <a:cubicBezTo>
                      <a:pt x="9012" y="294488"/>
                      <a:pt x="4828" y="290304"/>
                      <a:pt x="4828" y="284832"/>
                    </a:cubicBezTo>
                    <a:lnTo>
                      <a:pt x="4828" y="14483"/>
                    </a:lnTo>
                    <a:cubicBezTo>
                      <a:pt x="4828" y="9012"/>
                      <a:pt x="9012" y="4828"/>
                      <a:pt x="14483" y="4828"/>
                    </a:cubicBezTo>
                    <a:lnTo>
                      <a:pt x="391041" y="4828"/>
                    </a:lnTo>
                    <a:cubicBezTo>
                      <a:pt x="396512" y="4828"/>
                      <a:pt x="400696" y="9012"/>
                      <a:pt x="400696" y="14483"/>
                    </a:cubicBezTo>
                    <a:lnTo>
                      <a:pt x="400696" y="284832"/>
                    </a:lnTo>
                    <a:close/>
                  </a:path>
                </a:pathLst>
              </a:custGeom>
              <a:noFill/>
              <a:ln w="15875">
                <a:solidFill>
                  <a:srgbClr val="FFFFFF"/>
                </a:solidFill>
                <a:round/>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defTabSz="609480">
                  <a:lnSpc>
                    <a:spcPct val="100000"/>
                  </a:lnSpc>
                </a:pPr>
                <a:endParaRPr lang="en-US" sz="1500" b="0" u="none" strike="noStrike">
                  <a:solidFill>
                    <a:srgbClr val="FFFFFF"/>
                  </a:solidFill>
                  <a:effectLst/>
                  <a:uFillTx/>
                  <a:latin typeface="Amazon Ember"/>
                  <a:ea typeface="Amazon Ember"/>
                </a:endParaRPr>
              </a:p>
            </p:txBody>
          </p:sp>
          <p:sp>
            <p:nvSpPr>
              <p:cNvPr id="1239" name="Freeform: Shape 1002"/>
              <p:cNvSpPr/>
              <p:nvPr/>
            </p:nvSpPr>
            <p:spPr>
              <a:xfrm>
                <a:off x="6474600" y="2376000"/>
                <a:ext cx="185400" cy="75960"/>
              </a:xfrm>
              <a:custGeom>
                <a:avLst/>
                <a:gdLst>
                  <a:gd name="textAreaLeft" fmla="*/ 0 w 185400"/>
                  <a:gd name="textAreaRight" fmla="*/ 185760 w 185400"/>
                  <a:gd name="textAreaTop" fmla="*/ 0 h 75960"/>
                  <a:gd name="textAreaBottom" fmla="*/ 76320 h 75960"/>
                  <a:gd name="GluePoint1X" fmla="*/ 353385 w 357247"/>
                  <a:gd name="GluePoint1Y" fmla="*/ 234303 h 247820"/>
                  <a:gd name="GluePoint2X" fmla="*/ 343730 w 357247"/>
                  <a:gd name="GluePoint2Y" fmla="*/ 243958 h 247820"/>
                  <a:gd name="GluePoint3X" fmla="*/ 14483 w 357247"/>
                  <a:gd name="GluePoint3Y" fmla="*/ 243958 h 247820"/>
                  <a:gd name="GluePoint4X" fmla="*/ 4828 w 357247"/>
                  <a:gd name="GluePoint4Y" fmla="*/ 234303 h 247820"/>
                  <a:gd name="GluePoint5X" fmla="*/ 4828 w 357247"/>
                  <a:gd name="GluePoint5Y" fmla="*/ 14483 h 247820"/>
                  <a:gd name="GluePoint6X" fmla="*/ 14483 w 357247"/>
                  <a:gd name="GluePoint6Y" fmla="*/ 4828 h 247820"/>
                  <a:gd name="GluePoint7X" fmla="*/ 342121 w 357247"/>
                  <a:gd name="GluePoint7Y" fmla="*/ 4828 h 247820"/>
                  <a:gd name="GluePoint8X" fmla="*/ 351776 w 357247"/>
                  <a:gd name="GluePoint8Y" fmla="*/ 14483 h 247820"/>
                  <a:gd name="GluePoint9X" fmla="*/ 353385 w 357247"/>
                  <a:gd name="GluePoint9Y" fmla="*/ 234303 h 247820"/>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 ang="0">
                    <a:pos x="GluePoint9X" y="GluePoint9Y"/>
                  </a:cxn>
                </a:cxnLst>
                <a:rect l="textAreaLeft" t="textAreaTop" r="textAreaRight" b="textAreaBottom"/>
                <a:pathLst>
                  <a:path w="357247" h="247820">
                    <a:moveTo>
                      <a:pt x="353385" y="234303"/>
                    </a:moveTo>
                    <a:cubicBezTo>
                      <a:pt x="353385" y="239774"/>
                      <a:pt x="349201" y="243958"/>
                      <a:pt x="343730" y="243958"/>
                    </a:cubicBezTo>
                    <a:lnTo>
                      <a:pt x="14483" y="243958"/>
                    </a:lnTo>
                    <a:cubicBezTo>
                      <a:pt x="9012" y="243958"/>
                      <a:pt x="4828" y="239774"/>
                      <a:pt x="4828" y="234303"/>
                    </a:cubicBezTo>
                    <a:lnTo>
                      <a:pt x="4828" y="14483"/>
                    </a:lnTo>
                    <a:cubicBezTo>
                      <a:pt x="4828" y="9012"/>
                      <a:pt x="9012" y="4828"/>
                      <a:pt x="14483" y="4828"/>
                    </a:cubicBezTo>
                    <a:lnTo>
                      <a:pt x="342121" y="4828"/>
                    </a:lnTo>
                    <a:cubicBezTo>
                      <a:pt x="347592" y="4828"/>
                      <a:pt x="351776" y="9012"/>
                      <a:pt x="351776" y="14483"/>
                    </a:cubicBezTo>
                    <a:lnTo>
                      <a:pt x="353385" y="234303"/>
                    </a:lnTo>
                    <a:close/>
                  </a:path>
                </a:pathLst>
              </a:custGeom>
              <a:solidFill>
                <a:schemeClr val="bg2"/>
              </a:solidFill>
              <a:ln w="15875">
                <a:solidFill>
                  <a:srgbClr val="FFFFFF"/>
                </a:solidFill>
                <a:round/>
              </a:ln>
            </p:spPr>
            <p:style>
              <a:lnRef idx="0">
                <a:scrgbClr r="0" g="0" b="0"/>
              </a:lnRef>
              <a:fillRef idx="0">
                <a:scrgbClr r="0" g="0" b="0"/>
              </a:fillRef>
              <a:effectRef idx="0">
                <a:scrgbClr r="0" g="0" b="0"/>
              </a:effectRef>
              <a:fontRef idx="minor"/>
            </p:style>
            <p:txBody>
              <a:bodyPr lIns="90000" tIns="31320" rIns="90000" bIns="31320" anchor="ctr">
                <a:noAutofit/>
              </a:bodyPr>
              <a:lstStyle/>
              <a:p>
                <a:pPr algn="ctr" defTabSz="609480">
                  <a:lnSpc>
                    <a:spcPct val="100000"/>
                  </a:lnSpc>
                </a:pPr>
                <a:endParaRPr lang="en-US" sz="1500" b="0" u="none" strike="noStrike">
                  <a:solidFill>
                    <a:srgbClr val="FFFFFF"/>
                  </a:solidFill>
                  <a:effectLst/>
                  <a:uFillTx/>
                  <a:latin typeface="Amazon Ember"/>
                  <a:ea typeface="Amazon Ember"/>
                </a:endParaRPr>
              </a:p>
            </p:txBody>
          </p:sp>
        </p:grpSp>
        <p:grpSp>
          <p:nvGrpSpPr>
            <p:cNvPr id="1240" name="Graphic 286"/>
            <p:cNvGrpSpPr/>
            <p:nvPr/>
          </p:nvGrpSpPr>
          <p:grpSpPr>
            <a:xfrm>
              <a:off x="6378480" y="2547720"/>
              <a:ext cx="378000" cy="261720"/>
              <a:chOff x="6378480" y="2547720"/>
              <a:chExt cx="378000" cy="261720"/>
            </a:xfrm>
          </p:grpSpPr>
          <p:sp>
            <p:nvSpPr>
              <p:cNvPr id="1241" name="Freeform: Shape 994"/>
              <p:cNvSpPr/>
              <p:nvPr/>
            </p:nvSpPr>
            <p:spPr>
              <a:xfrm>
                <a:off x="6656400" y="2661840"/>
                <a:ext cx="100080" cy="95760"/>
              </a:xfrm>
              <a:custGeom>
                <a:avLst/>
                <a:gdLst>
                  <a:gd name="textAreaLeft" fmla="*/ 0 w 100080"/>
                  <a:gd name="textAreaRight" fmla="*/ 100440 w 100080"/>
                  <a:gd name="textAreaTop" fmla="*/ 0 h 95760"/>
                  <a:gd name="textAreaBottom" fmla="*/ 96120 h 95760"/>
                  <a:gd name="GluePoint1X" fmla="*/ 4828 w 148048"/>
                  <a:gd name="GluePoint1Y" fmla="*/ 4828 h 141611"/>
                  <a:gd name="GluePoint2X" fmla="*/ 93657 w 148048"/>
                  <a:gd name="GluePoint2Y" fmla="*/ 4828 h 141611"/>
                  <a:gd name="GluePoint3X" fmla="*/ 144508 w 148048"/>
                  <a:gd name="GluePoint3Y" fmla="*/ 70806 h 141611"/>
                  <a:gd name="GluePoint4X" fmla="*/ 144508 w 148048"/>
                  <a:gd name="GluePoint4Y" fmla="*/ 70806 h 141611"/>
                  <a:gd name="GluePoint5X" fmla="*/ 93657 w 148048"/>
                  <a:gd name="GluePoint5Y" fmla="*/ 136784 h 141611"/>
                  <a:gd name="GluePoint6X" fmla="*/ 74990 w 148048"/>
                  <a:gd name="GluePoint6Y" fmla="*/ 136784 h 141611"/>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Lst>
                <a:rect l="textAreaLeft" t="textAreaTop" r="textAreaRight" b="textAreaBottom"/>
                <a:pathLst>
                  <a:path w="148048" h="141611">
                    <a:moveTo>
                      <a:pt x="4828" y="4828"/>
                    </a:moveTo>
                    <a:lnTo>
                      <a:pt x="93657" y="4828"/>
                    </a:lnTo>
                    <a:cubicBezTo>
                      <a:pt x="121657" y="4828"/>
                      <a:pt x="144508" y="34437"/>
                      <a:pt x="144508" y="70806"/>
                    </a:cubicBezTo>
                    <a:lnTo>
                      <a:pt x="144508" y="70806"/>
                    </a:lnTo>
                    <a:cubicBezTo>
                      <a:pt x="144508" y="107174"/>
                      <a:pt x="121657" y="136784"/>
                      <a:pt x="93657" y="136784"/>
                    </a:cubicBezTo>
                    <a:lnTo>
                      <a:pt x="74990" y="136784"/>
                    </a:lnTo>
                  </a:path>
                </a:pathLst>
              </a:custGeom>
              <a:noFill/>
              <a:ln w="15875">
                <a:solidFill>
                  <a:srgbClr val="A166FF"/>
                </a:solidFill>
                <a:prstDash val="dash"/>
                <a:round/>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defTabSz="609480">
                  <a:lnSpc>
                    <a:spcPct val="100000"/>
                  </a:lnSpc>
                </a:pPr>
                <a:endParaRPr lang="en-US" sz="1500" b="0" u="none" strike="noStrike">
                  <a:solidFill>
                    <a:srgbClr val="FFFFFF"/>
                  </a:solidFill>
                  <a:effectLst/>
                  <a:uFillTx/>
                  <a:latin typeface="Amazon Ember"/>
                  <a:ea typeface="Amazon Ember"/>
                </a:endParaRPr>
              </a:p>
            </p:txBody>
          </p:sp>
          <p:sp>
            <p:nvSpPr>
              <p:cNvPr id="1242" name="Freeform: Shape 995"/>
              <p:cNvSpPr/>
              <p:nvPr/>
            </p:nvSpPr>
            <p:spPr>
              <a:xfrm>
                <a:off x="6416280" y="2562840"/>
                <a:ext cx="80280" cy="104400"/>
              </a:xfrm>
              <a:custGeom>
                <a:avLst/>
                <a:gdLst>
                  <a:gd name="textAreaLeft" fmla="*/ 0 w 80280"/>
                  <a:gd name="textAreaRight" fmla="*/ 80640 w 80280"/>
                  <a:gd name="textAreaTop" fmla="*/ 0 h 104400"/>
                  <a:gd name="textAreaBottom" fmla="*/ 104760 h 104400"/>
                  <a:gd name="GluePoint1X" fmla="*/ 114255 w 119082"/>
                  <a:gd name="GluePoint1Y" fmla="*/ 4828 h 154485"/>
                  <a:gd name="GluePoint2X" fmla="*/ 61150 w 119082"/>
                  <a:gd name="GluePoint2Y" fmla="*/ 4828 h 154485"/>
                  <a:gd name="GluePoint3X" fmla="*/ 4828 w 119082"/>
                  <a:gd name="GluePoint3Y" fmla="*/ 77886 h 154485"/>
                  <a:gd name="GluePoint4X" fmla="*/ 4828 w 119082"/>
                  <a:gd name="GluePoint4Y" fmla="*/ 77886 h 154485"/>
                  <a:gd name="GluePoint5X" fmla="*/ 61150 w 119082"/>
                  <a:gd name="GluePoint5Y" fmla="*/ 150945 h 154485"/>
                  <a:gd name="GluePoint6X" fmla="*/ 96553 w 119082"/>
                  <a:gd name="GluePoint6Y" fmla="*/ 150945 h 154485"/>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Lst>
                <a:rect l="textAreaLeft" t="textAreaTop" r="textAreaRight" b="textAreaBottom"/>
                <a:pathLst>
                  <a:path w="119082" h="154485">
                    <a:moveTo>
                      <a:pt x="114255" y="4828"/>
                    </a:moveTo>
                    <a:lnTo>
                      <a:pt x="61150" y="4828"/>
                    </a:lnTo>
                    <a:cubicBezTo>
                      <a:pt x="29932" y="4828"/>
                      <a:pt x="4828" y="37656"/>
                      <a:pt x="4828" y="77886"/>
                    </a:cubicBezTo>
                    <a:lnTo>
                      <a:pt x="4828" y="77886"/>
                    </a:lnTo>
                    <a:cubicBezTo>
                      <a:pt x="4828" y="118439"/>
                      <a:pt x="29932" y="150945"/>
                      <a:pt x="61150" y="150945"/>
                    </a:cubicBezTo>
                    <a:lnTo>
                      <a:pt x="96553" y="150945"/>
                    </a:lnTo>
                  </a:path>
                </a:pathLst>
              </a:custGeom>
              <a:noFill/>
              <a:ln w="15875">
                <a:solidFill>
                  <a:srgbClr val="A166FF"/>
                </a:solidFill>
                <a:prstDash val="dash"/>
                <a:round/>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defTabSz="609480">
                  <a:lnSpc>
                    <a:spcPct val="100000"/>
                  </a:lnSpc>
                </a:pPr>
                <a:endParaRPr lang="en-US" sz="1500" b="0" u="none" strike="noStrike">
                  <a:solidFill>
                    <a:srgbClr val="FFFFFF"/>
                  </a:solidFill>
                  <a:effectLst/>
                  <a:uFillTx/>
                  <a:latin typeface="Amazon Ember"/>
                  <a:ea typeface="Amazon Ember"/>
                </a:endParaRPr>
              </a:p>
            </p:txBody>
          </p:sp>
          <p:sp>
            <p:nvSpPr>
              <p:cNvPr id="1243" name="Freeform: Shape 996"/>
              <p:cNvSpPr/>
              <p:nvPr/>
            </p:nvSpPr>
            <p:spPr>
              <a:xfrm>
                <a:off x="6667560" y="2729160"/>
                <a:ext cx="43200" cy="43200"/>
              </a:xfrm>
              <a:custGeom>
                <a:avLst/>
                <a:gdLst>
                  <a:gd name="textAreaLeft" fmla="*/ 0 w 43200"/>
                  <a:gd name="textAreaRight" fmla="*/ 43560 w 43200"/>
                  <a:gd name="textAreaTop" fmla="*/ 0 h 43200"/>
                  <a:gd name="textAreaBottom" fmla="*/ 43560 h 43200"/>
                  <a:gd name="GluePoint1X" fmla="*/ 61472 w 64368"/>
                  <a:gd name="GluePoint1Y" fmla="*/ 33150 h 64368"/>
                  <a:gd name="GluePoint2X" fmla="*/ 33150 w 64368"/>
                  <a:gd name="GluePoint2Y" fmla="*/ 61472 h 64368"/>
                  <a:gd name="GluePoint3X" fmla="*/ 4828 w 64368"/>
                  <a:gd name="GluePoint3Y" fmla="*/ 33150 h 64368"/>
                  <a:gd name="GluePoint4X" fmla="*/ 33150 w 64368"/>
                  <a:gd name="GluePoint4Y" fmla="*/ 4828 h 64368"/>
                  <a:gd name="GluePoint5X" fmla="*/ 61472 w 64368"/>
                  <a:gd name="GluePoint5Y" fmla="*/ 33150 h 64368"/>
                </a:gdLst>
                <a:ahLst/>
                <a:cxnLst>
                  <a:cxn ang="0">
                    <a:pos x="GluePoint1X" y="GluePoint1Y"/>
                  </a:cxn>
                  <a:cxn ang="0">
                    <a:pos x="GluePoint2X" y="GluePoint2Y"/>
                  </a:cxn>
                  <a:cxn ang="0">
                    <a:pos x="GluePoint3X" y="GluePoint3Y"/>
                  </a:cxn>
                  <a:cxn ang="0">
                    <a:pos x="GluePoint4X" y="GluePoint4Y"/>
                  </a:cxn>
                  <a:cxn ang="0">
                    <a:pos x="GluePoint5X" y="GluePoint5Y"/>
                  </a:cxn>
                </a:cxnLst>
                <a:rect l="textAreaLeft" t="textAreaTop" r="textAreaRight" b="textAreaBottom"/>
                <a:pathLst>
                  <a:path w="64368" h="64368">
                    <a:moveTo>
                      <a:pt x="61472" y="33150"/>
                    </a:moveTo>
                    <a:cubicBezTo>
                      <a:pt x="61472" y="48792"/>
                      <a:pt x="48792" y="61472"/>
                      <a:pt x="33150" y="61472"/>
                    </a:cubicBezTo>
                    <a:cubicBezTo>
                      <a:pt x="17508" y="61472"/>
                      <a:pt x="4828" y="48792"/>
                      <a:pt x="4828" y="33150"/>
                    </a:cubicBezTo>
                    <a:cubicBezTo>
                      <a:pt x="4828" y="17508"/>
                      <a:pt x="17508" y="4828"/>
                      <a:pt x="33150" y="4828"/>
                    </a:cubicBezTo>
                    <a:cubicBezTo>
                      <a:pt x="48792" y="4828"/>
                      <a:pt x="61472" y="17508"/>
                      <a:pt x="61472" y="33150"/>
                    </a:cubicBezTo>
                    <a:close/>
                  </a:path>
                </a:pathLst>
              </a:custGeom>
              <a:noFill/>
              <a:ln w="15875">
                <a:solidFill>
                  <a:srgbClr val="A166FF"/>
                </a:solidFill>
                <a:round/>
              </a:ln>
            </p:spPr>
            <p:style>
              <a:lnRef idx="0">
                <a:scrgbClr r="0" g="0" b="0"/>
              </a:lnRef>
              <a:fillRef idx="0">
                <a:scrgbClr r="0" g="0" b="0"/>
              </a:fillRef>
              <a:effectRef idx="0">
                <a:scrgbClr r="0" g="0" b="0"/>
              </a:effectRef>
              <a:fontRef idx="minor"/>
            </p:style>
            <p:txBody>
              <a:bodyPr lIns="90000" tIns="-1440" rIns="90000" bIns="-1440" anchor="ctr">
                <a:noAutofit/>
              </a:bodyPr>
              <a:lstStyle/>
              <a:p>
                <a:pPr algn="ctr" defTabSz="609480">
                  <a:lnSpc>
                    <a:spcPct val="100000"/>
                  </a:lnSpc>
                </a:pPr>
                <a:endParaRPr lang="en-US" sz="1500" b="0" u="none" strike="noStrike">
                  <a:solidFill>
                    <a:srgbClr val="FFFFFF"/>
                  </a:solidFill>
                  <a:effectLst/>
                  <a:uFillTx/>
                  <a:latin typeface="Amazon Ember"/>
                  <a:ea typeface="Amazon Ember"/>
                </a:endParaRPr>
              </a:p>
            </p:txBody>
          </p:sp>
          <p:sp>
            <p:nvSpPr>
              <p:cNvPr id="1244" name="Freeform: Shape 997"/>
              <p:cNvSpPr/>
              <p:nvPr/>
            </p:nvSpPr>
            <p:spPr>
              <a:xfrm>
                <a:off x="6492240" y="2547720"/>
                <a:ext cx="34560" cy="34560"/>
              </a:xfrm>
              <a:custGeom>
                <a:avLst/>
                <a:gdLst>
                  <a:gd name="textAreaLeft" fmla="*/ 0 w 34560"/>
                  <a:gd name="textAreaRight" fmla="*/ 34920 w 34560"/>
                  <a:gd name="textAreaTop" fmla="*/ 0 h 34560"/>
                  <a:gd name="textAreaBottom" fmla="*/ 34920 h 34560"/>
                  <a:gd name="GluePoint1X" fmla="*/ 49242 w 51495"/>
                  <a:gd name="GluePoint1Y" fmla="*/ 27035 h 51495"/>
                  <a:gd name="GluePoint2X" fmla="*/ 27035 w 51495"/>
                  <a:gd name="GluePoint2Y" fmla="*/ 49242 h 51495"/>
                  <a:gd name="GluePoint3X" fmla="*/ 4828 w 51495"/>
                  <a:gd name="GluePoint3Y" fmla="*/ 27035 h 51495"/>
                  <a:gd name="GluePoint4X" fmla="*/ 27035 w 51495"/>
                  <a:gd name="GluePoint4Y" fmla="*/ 4828 h 51495"/>
                  <a:gd name="GluePoint5X" fmla="*/ 49242 w 51495"/>
                  <a:gd name="GluePoint5Y" fmla="*/ 27035 h 51495"/>
                </a:gdLst>
                <a:ahLst/>
                <a:cxnLst>
                  <a:cxn ang="0">
                    <a:pos x="GluePoint1X" y="GluePoint1Y"/>
                  </a:cxn>
                  <a:cxn ang="0">
                    <a:pos x="GluePoint2X" y="GluePoint2Y"/>
                  </a:cxn>
                  <a:cxn ang="0">
                    <a:pos x="GluePoint3X" y="GluePoint3Y"/>
                  </a:cxn>
                  <a:cxn ang="0">
                    <a:pos x="GluePoint4X" y="GluePoint4Y"/>
                  </a:cxn>
                  <a:cxn ang="0">
                    <a:pos x="GluePoint5X" y="GluePoint5Y"/>
                  </a:cxn>
                </a:cxnLst>
                <a:rect l="textAreaLeft" t="textAreaTop" r="textAreaRight" b="textAreaBottom"/>
                <a:pathLst>
                  <a:path w="51495" h="51495">
                    <a:moveTo>
                      <a:pt x="49242" y="27035"/>
                    </a:moveTo>
                    <a:cubicBezTo>
                      <a:pt x="49242" y="39300"/>
                      <a:pt x="39300" y="49242"/>
                      <a:pt x="27035" y="49242"/>
                    </a:cubicBezTo>
                    <a:cubicBezTo>
                      <a:pt x="14770" y="49242"/>
                      <a:pt x="4828" y="39300"/>
                      <a:pt x="4828" y="27035"/>
                    </a:cubicBezTo>
                    <a:cubicBezTo>
                      <a:pt x="4828" y="14770"/>
                      <a:pt x="14770" y="4828"/>
                      <a:pt x="27035" y="4828"/>
                    </a:cubicBezTo>
                    <a:cubicBezTo>
                      <a:pt x="39300" y="4828"/>
                      <a:pt x="49242" y="14770"/>
                      <a:pt x="49242" y="27035"/>
                    </a:cubicBezTo>
                    <a:close/>
                  </a:path>
                </a:pathLst>
              </a:custGeom>
              <a:noFill/>
              <a:ln w="15875">
                <a:solidFill>
                  <a:srgbClr val="A166FF"/>
                </a:solidFill>
                <a:round/>
              </a:ln>
            </p:spPr>
            <p:style>
              <a:lnRef idx="0">
                <a:scrgbClr r="0" g="0" b="0"/>
              </a:lnRef>
              <a:fillRef idx="0">
                <a:scrgbClr r="0" g="0" b="0"/>
              </a:fillRef>
              <a:effectRef idx="0">
                <a:scrgbClr r="0" g="0" b="0"/>
              </a:effectRef>
              <a:fontRef idx="minor"/>
            </p:style>
            <p:txBody>
              <a:bodyPr lIns="90000" tIns="-10080" rIns="90000" bIns="-10080" anchor="ctr">
                <a:noAutofit/>
              </a:bodyPr>
              <a:lstStyle/>
              <a:p>
                <a:pPr algn="ctr" defTabSz="609480">
                  <a:lnSpc>
                    <a:spcPct val="100000"/>
                  </a:lnSpc>
                </a:pPr>
                <a:endParaRPr lang="en-US" sz="1500" b="0" u="none" strike="noStrike">
                  <a:solidFill>
                    <a:srgbClr val="FFFFFF"/>
                  </a:solidFill>
                  <a:effectLst/>
                  <a:uFillTx/>
                  <a:latin typeface="Amazon Ember"/>
                  <a:ea typeface="Amazon Ember"/>
                </a:endParaRPr>
              </a:p>
            </p:txBody>
          </p:sp>
          <p:sp>
            <p:nvSpPr>
              <p:cNvPr id="1245" name="Freeform: Shape 998"/>
              <p:cNvSpPr/>
              <p:nvPr/>
            </p:nvSpPr>
            <p:spPr>
              <a:xfrm>
                <a:off x="6418080" y="2687400"/>
                <a:ext cx="28080" cy="6120"/>
              </a:xfrm>
              <a:custGeom>
                <a:avLst/>
                <a:gdLst>
                  <a:gd name="textAreaLeft" fmla="*/ 0 w 28080"/>
                  <a:gd name="textAreaRight" fmla="*/ 28440 w 28080"/>
                  <a:gd name="textAreaTop" fmla="*/ 0 h 6120"/>
                  <a:gd name="textAreaBottom" fmla="*/ 6480 h 6120"/>
                  <a:gd name="GluePoint1X" fmla="*/ 37012 w 41839"/>
                  <a:gd name="GluePoint1Y" fmla="*/ 4828 h 9655"/>
                  <a:gd name="GluePoint2X" fmla="*/ 4828 w 41839"/>
                  <a:gd name="GluePoint2Y" fmla="*/ 4828 h 9655"/>
                </a:gdLst>
                <a:ahLst/>
                <a:cxnLst>
                  <a:cxn ang="0">
                    <a:pos x="GluePoint1X" y="GluePoint1Y"/>
                  </a:cxn>
                  <a:cxn ang="0">
                    <a:pos x="GluePoint2X" y="GluePoint2Y"/>
                  </a:cxn>
                </a:cxnLst>
                <a:rect l="textAreaLeft" t="textAreaTop" r="textAreaRight" b="textAreaBottom"/>
                <a:pathLst>
                  <a:path w="41839" h="9655">
                    <a:moveTo>
                      <a:pt x="37012" y="4828"/>
                    </a:moveTo>
                    <a:lnTo>
                      <a:pt x="4828" y="4828"/>
                    </a:lnTo>
                  </a:path>
                </a:pathLst>
              </a:custGeom>
              <a:noFill/>
              <a:ln w="15875">
                <a:solidFill>
                  <a:srgbClr val="A166FF"/>
                </a:solidFill>
                <a:round/>
              </a:ln>
            </p:spPr>
            <p:style>
              <a:lnRef idx="0">
                <a:scrgbClr r="0" g="0" b="0"/>
              </a:lnRef>
              <a:fillRef idx="0">
                <a:scrgbClr r="0" g="0" b="0"/>
              </a:fillRef>
              <a:effectRef idx="0">
                <a:scrgbClr r="0" g="0" b="0"/>
              </a:effectRef>
              <a:fontRef idx="minor"/>
            </p:style>
            <p:txBody>
              <a:bodyPr lIns="90000" tIns="-38520" rIns="90000" bIns="-38520" anchor="ctr">
                <a:noAutofit/>
              </a:bodyPr>
              <a:lstStyle/>
              <a:p>
                <a:pPr algn="ctr" defTabSz="609480">
                  <a:lnSpc>
                    <a:spcPct val="100000"/>
                  </a:lnSpc>
                </a:pPr>
                <a:endParaRPr lang="en-US" sz="1500" b="0" u="none" strike="noStrike">
                  <a:solidFill>
                    <a:srgbClr val="FFFFFF"/>
                  </a:solidFill>
                  <a:effectLst/>
                  <a:uFillTx/>
                  <a:latin typeface="Amazon Ember"/>
                  <a:ea typeface="Amazon Ember"/>
                </a:endParaRPr>
              </a:p>
            </p:txBody>
          </p:sp>
          <p:sp>
            <p:nvSpPr>
              <p:cNvPr id="1246" name="Freeform: Shape 999"/>
              <p:cNvSpPr/>
              <p:nvPr/>
            </p:nvSpPr>
            <p:spPr>
              <a:xfrm>
                <a:off x="6378480" y="2687400"/>
                <a:ext cx="274680" cy="122040"/>
              </a:xfrm>
              <a:custGeom>
                <a:avLst/>
                <a:gdLst>
                  <a:gd name="textAreaLeft" fmla="*/ 0 w 274680"/>
                  <a:gd name="textAreaRight" fmla="*/ 275040 w 274680"/>
                  <a:gd name="textAreaTop" fmla="*/ 0 h 122040"/>
                  <a:gd name="textAreaBottom" fmla="*/ 122400 h 122040"/>
                  <a:gd name="GluePoint1X" fmla="*/ 52461 w 405524"/>
                  <a:gd name="GluePoint1Y" fmla="*/ 4828 h 180232"/>
                  <a:gd name="GluePoint2X" fmla="*/ 19311 w 405524"/>
                  <a:gd name="GluePoint2Y" fmla="*/ 4828 h 180232"/>
                  <a:gd name="GluePoint3X" fmla="*/ 4828 w 405524"/>
                  <a:gd name="GluePoint3Y" fmla="*/ 19311 h 180232"/>
                  <a:gd name="GluePoint4X" fmla="*/ 19311 w 405524"/>
                  <a:gd name="GluePoint4Y" fmla="*/ 33794 h 180232"/>
                  <a:gd name="GluePoint5X" fmla="*/ 173474 w 405524"/>
                  <a:gd name="GluePoint5Y" fmla="*/ 33794 h 180232"/>
                  <a:gd name="GluePoint6X" fmla="*/ 237521 w 405524"/>
                  <a:gd name="GluePoint6Y" fmla="*/ 102347 h 180232"/>
                  <a:gd name="GluePoint7X" fmla="*/ 255223 w 405524"/>
                  <a:gd name="GluePoint7Y" fmla="*/ 110071 h 180232"/>
                  <a:gd name="GluePoint8X" fmla="*/ 357891 w 405524"/>
                  <a:gd name="GluePoint8Y" fmla="*/ 110393 h 180232"/>
                  <a:gd name="GluePoint9X" fmla="*/ 323132 w 405524"/>
                  <a:gd name="GluePoint9Y" fmla="*/ 151911 h 180232"/>
                  <a:gd name="GluePoint10X" fmla="*/ 325063 w 405524"/>
                  <a:gd name="GluePoint10Y" fmla="*/ 172509 h 180232"/>
                  <a:gd name="GluePoint11X" fmla="*/ 334396 w 405524"/>
                  <a:gd name="GluePoint11Y" fmla="*/ 176049 h 180232"/>
                  <a:gd name="GluePoint12X" fmla="*/ 345661 w 405524"/>
                  <a:gd name="GluePoint12Y" fmla="*/ 170899 h 180232"/>
                  <a:gd name="GluePoint13X" fmla="*/ 400375 w 405524"/>
                  <a:gd name="GluePoint13Y" fmla="*/ 105565 h 180232"/>
                  <a:gd name="GluePoint14X" fmla="*/ 401018 w 405524"/>
                  <a:gd name="GluePoint14Y" fmla="*/ 104599 h 180232"/>
                  <a:gd name="GluePoint15X" fmla="*/ 401340 w 405524"/>
                  <a:gd name="GluePoint15Y" fmla="*/ 103956 h 180232"/>
                  <a:gd name="GluePoint16X" fmla="*/ 402627 w 405524"/>
                  <a:gd name="GluePoint16Y" fmla="*/ 101703 h 180232"/>
                  <a:gd name="GluePoint17X" fmla="*/ 402949 w 405524"/>
                  <a:gd name="GluePoint17Y" fmla="*/ 101381 h 180232"/>
                  <a:gd name="GluePoint18X" fmla="*/ 403593 w 405524"/>
                  <a:gd name="GluePoint18Y" fmla="*/ 99450 h 180232"/>
                  <a:gd name="GluePoint19X" fmla="*/ 403593 w 405524"/>
                  <a:gd name="GluePoint19Y" fmla="*/ 98806 h 180232"/>
                  <a:gd name="GluePoint20X" fmla="*/ 403915 w 405524"/>
                  <a:gd name="GluePoint20Y" fmla="*/ 96875 h 180232"/>
                  <a:gd name="GluePoint21X" fmla="*/ 403915 w 405524"/>
                  <a:gd name="GluePoint21Y" fmla="*/ 96232 h 180232"/>
                  <a:gd name="GluePoint22X" fmla="*/ 403593 w 405524"/>
                  <a:gd name="GluePoint22Y" fmla="*/ 93657 h 180232"/>
                  <a:gd name="GluePoint23X" fmla="*/ 403593 w 405524"/>
                  <a:gd name="GluePoint23Y" fmla="*/ 93013 h 180232"/>
                  <a:gd name="GluePoint24X" fmla="*/ 402949 w 405524"/>
                  <a:gd name="GluePoint24Y" fmla="*/ 91082 h 180232"/>
                  <a:gd name="GluePoint25X" fmla="*/ 402627 w 405524"/>
                  <a:gd name="GluePoint25Y" fmla="*/ 90438 h 180232"/>
                  <a:gd name="GluePoint26X" fmla="*/ 402306 w 405524"/>
                  <a:gd name="GluePoint26Y" fmla="*/ 89795 h 180232"/>
                  <a:gd name="GluePoint27X" fmla="*/ 401662 w 405524"/>
                  <a:gd name="GluePoint27Y" fmla="*/ 88507 h 180232"/>
                  <a:gd name="GluePoint28X" fmla="*/ 401340 w 405524"/>
                  <a:gd name="GluePoint28Y" fmla="*/ 88185 h 180232"/>
                  <a:gd name="GluePoint29X" fmla="*/ 399731 w 405524"/>
                  <a:gd name="GluePoint29Y" fmla="*/ 86254 h 180232"/>
                  <a:gd name="GluePoint30X" fmla="*/ 399409 w 405524"/>
                  <a:gd name="GluePoint30Y" fmla="*/ 85933 h 180232"/>
                  <a:gd name="GluePoint31X" fmla="*/ 341477 w 405524"/>
                  <a:gd name="GluePoint31Y" fmla="*/ 26713 h 180232"/>
                  <a:gd name="GluePoint32X" fmla="*/ 320879 w 405524"/>
                  <a:gd name="GluePoint32Y" fmla="*/ 26391 h 180232"/>
                  <a:gd name="GluePoint33X" fmla="*/ 320557 w 405524"/>
                  <a:gd name="GluePoint33Y" fmla="*/ 46989 h 180232"/>
                  <a:gd name="GluePoint34X" fmla="*/ 354029 w 405524"/>
                  <a:gd name="GluePoint34Y" fmla="*/ 81427 h 180232"/>
                  <a:gd name="GluePoint35X" fmla="*/ 256832 w 405524"/>
                  <a:gd name="GluePoint35Y" fmla="*/ 81105 h 180232"/>
                  <a:gd name="GluePoint36X" fmla="*/ 192785 w 405524"/>
                  <a:gd name="GluePoint36Y" fmla="*/ 12552 h 180232"/>
                  <a:gd name="GluePoint37X" fmla="*/ 175083 w 405524"/>
                  <a:gd name="GluePoint37Y" fmla="*/ 4828 h 180232"/>
                  <a:gd name="GluePoint38X" fmla="*/ 112967 w 405524"/>
                  <a:gd name="GluePoint38Y" fmla="*/ 4828 h 180232"/>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 ang="0">
                    <a:pos x="GluePoint9X" y="GluePoint9Y"/>
                  </a:cxn>
                  <a:cxn ang="0">
                    <a:pos x="GluePoint10X" y="GluePoint10Y"/>
                  </a:cxn>
                  <a:cxn ang="0">
                    <a:pos x="GluePoint11X" y="GluePoint11Y"/>
                  </a:cxn>
                  <a:cxn ang="0">
                    <a:pos x="GluePoint12X" y="GluePoint12Y"/>
                  </a:cxn>
                  <a:cxn ang="0">
                    <a:pos x="GluePoint13X" y="GluePoint13Y"/>
                  </a:cxn>
                  <a:cxn ang="0">
                    <a:pos x="GluePoint14X" y="GluePoint14Y"/>
                  </a:cxn>
                  <a:cxn ang="0">
                    <a:pos x="GluePoint15X" y="GluePoint15Y"/>
                  </a:cxn>
                  <a:cxn ang="0">
                    <a:pos x="GluePoint16X" y="GluePoint16Y"/>
                  </a:cxn>
                  <a:cxn ang="0">
                    <a:pos x="GluePoint17X" y="GluePoint17Y"/>
                  </a:cxn>
                  <a:cxn ang="0">
                    <a:pos x="GluePoint18X" y="GluePoint18Y"/>
                  </a:cxn>
                  <a:cxn ang="0">
                    <a:pos x="GluePoint19X" y="GluePoint19Y"/>
                  </a:cxn>
                  <a:cxn ang="0">
                    <a:pos x="GluePoint20X" y="GluePoint20Y"/>
                  </a:cxn>
                  <a:cxn ang="0">
                    <a:pos x="GluePoint21X" y="GluePoint21Y"/>
                  </a:cxn>
                  <a:cxn ang="0">
                    <a:pos x="GluePoint22X" y="GluePoint22Y"/>
                  </a:cxn>
                  <a:cxn ang="0">
                    <a:pos x="GluePoint23X" y="GluePoint23Y"/>
                  </a:cxn>
                  <a:cxn ang="0">
                    <a:pos x="GluePoint24X" y="GluePoint24Y"/>
                  </a:cxn>
                  <a:cxn ang="0">
                    <a:pos x="GluePoint25X" y="GluePoint25Y"/>
                  </a:cxn>
                  <a:cxn ang="0">
                    <a:pos x="GluePoint26X" y="GluePoint26Y"/>
                  </a:cxn>
                  <a:cxn ang="0">
                    <a:pos x="GluePoint27X" y="GluePoint27Y"/>
                  </a:cxn>
                  <a:cxn ang="0">
                    <a:pos x="GluePoint28X" y="GluePoint28Y"/>
                  </a:cxn>
                  <a:cxn ang="0">
                    <a:pos x="GluePoint29X" y="GluePoint29Y"/>
                  </a:cxn>
                  <a:cxn ang="0">
                    <a:pos x="GluePoint30X" y="GluePoint30Y"/>
                  </a:cxn>
                  <a:cxn ang="0">
                    <a:pos x="GluePoint31X" y="GluePoint31Y"/>
                  </a:cxn>
                  <a:cxn ang="0">
                    <a:pos x="GluePoint32X" y="GluePoint32Y"/>
                  </a:cxn>
                  <a:cxn ang="0">
                    <a:pos x="GluePoint33X" y="GluePoint33Y"/>
                  </a:cxn>
                  <a:cxn ang="0">
                    <a:pos x="GluePoint34X" y="GluePoint34Y"/>
                  </a:cxn>
                  <a:cxn ang="0">
                    <a:pos x="GluePoint35X" y="GluePoint35Y"/>
                  </a:cxn>
                  <a:cxn ang="0">
                    <a:pos x="GluePoint36X" y="GluePoint36Y"/>
                  </a:cxn>
                  <a:cxn ang="0">
                    <a:pos x="GluePoint37X" y="GluePoint37Y"/>
                  </a:cxn>
                  <a:cxn ang="0">
                    <a:pos x="GluePoint38X" y="GluePoint38Y"/>
                  </a:cxn>
                </a:cxnLst>
                <a:rect l="textAreaLeft" t="textAreaTop" r="textAreaRight" b="textAreaBottom"/>
                <a:pathLst>
                  <a:path w="405524" h="180232">
                    <a:moveTo>
                      <a:pt x="52461" y="4828"/>
                    </a:moveTo>
                    <a:lnTo>
                      <a:pt x="19311" y="4828"/>
                    </a:lnTo>
                    <a:cubicBezTo>
                      <a:pt x="11265" y="4828"/>
                      <a:pt x="4828" y="11265"/>
                      <a:pt x="4828" y="19311"/>
                    </a:cubicBezTo>
                    <a:cubicBezTo>
                      <a:pt x="4828" y="27357"/>
                      <a:pt x="11265" y="33794"/>
                      <a:pt x="19311" y="33794"/>
                    </a:cubicBezTo>
                    <a:lnTo>
                      <a:pt x="173474" y="33794"/>
                    </a:lnTo>
                    <a:lnTo>
                      <a:pt x="237521" y="102347"/>
                    </a:lnTo>
                    <a:cubicBezTo>
                      <a:pt x="242027" y="107174"/>
                      <a:pt x="248464" y="110071"/>
                      <a:pt x="255223" y="110071"/>
                    </a:cubicBezTo>
                    <a:lnTo>
                      <a:pt x="357891" y="110393"/>
                    </a:lnTo>
                    <a:lnTo>
                      <a:pt x="323132" y="151911"/>
                    </a:lnTo>
                    <a:cubicBezTo>
                      <a:pt x="317982" y="158026"/>
                      <a:pt x="318626" y="167359"/>
                      <a:pt x="325063" y="172509"/>
                    </a:cubicBezTo>
                    <a:cubicBezTo>
                      <a:pt x="327638" y="174762"/>
                      <a:pt x="331178" y="176049"/>
                      <a:pt x="334396" y="176049"/>
                    </a:cubicBezTo>
                    <a:cubicBezTo>
                      <a:pt x="338580" y="176049"/>
                      <a:pt x="342764" y="174118"/>
                      <a:pt x="345661" y="170899"/>
                    </a:cubicBezTo>
                    <a:lnTo>
                      <a:pt x="400375" y="105565"/>
                    </a:lnTo>
                    <a:cubicBezTo>
                      <a:pt x="400696" y="105243"/>
                      <a:pt x="400696" y="104921"/>
                      <a:pt x="401018" y="104599"/>
                    </a:cubicBezTo>
                    <a:cubicBezTo>
                      <a:pt x="401018" y="104278"/>
                      <a:pt x="401340" y="104278"/>
                      <a:pt x="401340" y="103956"/>
                    </a:cubicBezTo>
                    <a:cubicBezTo>
                      <a:pt x="401662" y="103312"/>
                      <a:pt x="402306" y="102668"/>
                      <a:pt x="402627" y="101703"/>
                    </a:cubicBezTo>
                    <a:cubicBezTo>
                      <a:pt x="402627" y="101703"/>
                      <a:pt x="402627" y="101381"/>
                      <a:pt x="402949" y="101381"/>
                    </a:cubicBezTo>
                    <a:cubicBezTo>
                      <a:pt x="403271" y="100737"/>
                      <a:pt x="403271" y="100094"/>
                      <a:pt x="403593" y="99450"/>
                    </a:cubicBezTo>
                    <a:cubicBezTo>
                      <a:pt x="403593" y="99128"/>
                      <a:pt x="403593" y="98806"/>
                      <a:pt x="403593" y="98806"/>
                    </a:cubicBezTo>
                    <a:cubicBezTo>
                      <a:pt x="403593" y="98163"/>
                      <a:pt x="403915" y="97519"/>
                      <a:pt x="403915" y="96875"/>
                    </a:cubicBezTo>
                    <a:cubicBezTo>
                      <a:pt x="403915" y="96553"/>
                      <a:pt x="403915" y="96553"/>
                      <a:pt x="403915" y="96232"/>
                    </a:cubicBezTo>
                    <a:cubicBezTo>
                      <a:pt x="403915" y="95266"/>
                      <a:pt x="403915" y="94622"/>
                      <a:pt x="403593" y="93657"/>
                    </a:cubicBezTo>
                    <a:cubicBezTo>
                      <a:pt x="403593" y="93335"/>
                      <a:pt x="403593" y="93335"/>
                      <a:pt x="403593" y="93013"/>
                    </a:cubicBezTo>
                    <a:cubicBezTo>
                      <a:pt x="403593" y="92369"/>
                      <a:pt x="403271" y="91726"/>
                      <a:pt x="402949" y="91082"/>
                    </a:cubicBezTo>
                    <a:cubicBezTo>
                      <a:pt x="402949" y="90760"/>
                      <a:pt x="402627" y="90438"/>
                      <a:pt x="402627" y="90438"/>
                    </a:cubicBezTo>
                    <a:cubicBezTo>
                      <a:pt x="402627" y="90116"/>
                      <a:pt x="402627" y="90116"/>
                      <a:pt x="402306" y="89795"/>
                    </a:cubicBezTo>
                    <a:cubicBezTo>
                      <a:pt x="401984" y="89151"/>
                      <a:pt x="401662" y="88829"/>
                      <a:pt x="401662" y="88507"/>
                    </a:cubicBezTo>
                    <a:cubicBezTo>
                      <a:pt x="401662" y="88507"/>
                      <a:pt x="401662" y="88185"/>
                      <a:pt x="401340" y="88185"/>
                    </a:cubicBezTo>
                    <a:cubicBezTo>
                      <a:pt x="401018" y="87542"/>
                      <a:pt x="400375" y="86898"/>
                      <a:pt x="399731" y="86254"/>
                    </a:cubicBezTo>
                    <a:cubicBezTo>
                      <a:pt x="399731" y="86254"/>
                      <a:pt x="399731" y="86254"/>
                      <a:pt x="399409" y="85933"/>
                    </a:cubicBezTo>
                    <a:lnTo>
                      <a:pt x="341477" y="26713"/>
                    </a:lnTo>
                    <a:cubicBezTo>
                      <a:pt x="336006" y="20920"/>
                      <a:pt x="326672" y="20920"/>
                      <a:pt x="320879" y="26391"/>
                    </a:cubicBezTo>
                    <a:cubicBezTo>
                      <a:pt x="315086" y="31863"/>
                      <a:pt x="315086" y="41196"/>
                      <a:pt x="320557" y="46989"/>
                    </a:cubicBezTo>
                    <a:lnTo>
                      <a:pt x="354029" y="81427"/>
                    </a:lnTo>
                    <a:lnTo>
                      <a:pt x="256832" y="81105"/>
                    </a:lnTo>
                    <a:lnTo>
                      <a:pt x="192785" y="12552"/>
                    </a:lnTo>
                    <a:cubicBezTo>
                      <a:pt x="188279" y="7724"/>
                      <a:pt x="181842" y="4828"/>
                      <a:pt x="175083" y="4828"/>
                    </a:cubicBezTo>
                    <a:lnTo>
                      <a:pt x="112967" y="4828"/>
                    </a:lnTo>
                  </a:path>
                </a:pathLst>
              </a:custGeom>
              <a:noFill/>
              <a:ln w="15875">
                <a:solidFill>
                  <a:srgbClr val="A166FF"/>
                </a:solidFill>
                <a:round/>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defTabSz="609480">
                  <a:lnSpc>
                    <a:spcPct val="100000"/>
                  </a:lnSpc>
                </a:pPr>
                <a:endParaRPr lang="en-US" sz="1500" b="0" u="none" strike="noStrike">
                  <a:solidFill>
                    <a:srgbClr val="FFFFFF"/>
                  </a:solidFill>
                  <a:effectLst/>
                  <a:uFillTx/>
                  <a:latin typeface="Amazon Ember"/>
                  <a:ea typeface="Amazon Ember"/>
                </a:endParaRPr>
              </a:p>
            </p:txBody>
          </p:sp>
          <p:sp>
            <p:nvSpPr>
              <p:cNvPr id="1247" name="Freeform: Shape 1000"/>
              <p:cNvSpPr/>
              <p:nvPr/>
            </p:nvSpPr>
            <p:spPr>
              <a:xfrm>
                <a:off x="6490440" y="2575080"/>
                <a:ext cx="163440" cy="110880"/>
              </a:xfrm>
              <a:custGeom>
                <a:avLst/>
                <a:gdLst>
                  <a:gd name="textAreaLeft" fmla="*/ 0 w 163440"/>
                  <a:gd name="textAreaRight" fmla="*/ 163800 w 163440"/>
                  <a:gd name="textAreaTop" fmla="*/ 0 h 110880"/>
                  <a:gd name="textAreaBottom" fmla="*/ 111240 h 110880"/>
                  <a:gd name="GluePoint1X" fmla="*/ 4828 w 241383"/>
                  <a:gd name="GluePoint1Y" fmla="*/ 150301 h 164140"/>
                  <a:gd name="GluePoint2X" fmla="*/ 72093 w 241383"/>
                  <a:gd name="GluePoint2Y" fmla="*/ 78530 h 164140"/>
                  <a:gd name="GluePoint3X" fmla="*/ 89795 w 241383"/>
                  <a:gd name="GluePoint3Y" fmla="*/ 70806 h 164140"/>
                  <a:gd name="GluePoint4X" fmla="*/ 192463 w 241383"/>
                  <a:gd name="GluePoint4Y" fmla="*/ 70484 h 164140"/>
                  <a:gd name="GluePoint5X" fmla="*/ 157704 w 241383"/>
                  <a:gd name="GluePoint5Y" fmla="*/ 28966 h 164140"/>
                  <a:gd name="GluePoint6X" fmla="*/ 159635 w 241383"/>
                  <a:gd name="GluePoint6Y" fmla="*/ 8368 h 164140"/>
                  <a:gd name="GluePoint7X" fmla="*/ 168968 w 241383"/>
                  <a:gd name="GluePoint7Y" fmla="*/ 4828 h 164140"/>
                  <a:gd name="GluePoint8X" fmla="*/ 180233 w 241383"/>
                  <a:gd name="GluePoint8Y" fmla="*/ 9977 h 164140"/>
                  <a:gd name="GluePoint9X" fmla="*/ 234946 w 241383"/>
                  <a:gd name="GluePoint9Y" fmla="*/ 75312 h 164140"/>
                  <a:gd name="GluePoint10X" fmla="*/ 235590 w 241383"/>
                  <a:gd name="GluePoint10Y" fmla="*/ 76277 h 164140"/>
                  <a:gd name="GluePoint11X" fmla="*/ 235912 w 241383"/>
                  <a:gd name="GluePoint11Y" fmla="*/ 76921 h 164140"/>
                  <a:gd name="GluePoint12X" fmla="*/ 237199 w 241383"/>
                  <a:gd name="GluePoint12Y" fmla="*/ 79174 h 164140"/>
                  <a:gd name="GluePoint13X" fmla="*/ 237521 w 241383"/>
                  <a:gd name="GluePoint13Y" fmla="*/ 79496 h 164140"/>
                  <a:gd name="GluePoint14X" fmla="*/ 238165 w 241383"/>
                  <a:gd name="GluePoint14Y" fmla="*/ 81427 h 164140"/>
                  <a:gd name="GluePoint15X" fmla="*/ 238165 w 241383"/>
                  <a:gd name="GluePoint15Y" fmla="*/ 82070 h 164140"/>
                  <a:gd name="GluePoint16X" fmla="*/ 238487 w 241383"/>
                  <a:gd name="GluePoint16Y" fmla="*/ 84001 h 164140"/>
                  <a:gd name="GluePoint17X" fmla="*/ 238487 w 241383"/>
                  <a:gd name="GluePoint17Y" fmla="*/ 84645 h 164140"/>
                  <a:gd name="GluePoint18X" fmla="*/ 238165 w 241383"/>
                  <a:gd name="GluePoint18Y" fmla="*/ 87220 h 164140"/>
                  <a:gd name="GluePoint19X" fmla="*/ 238165 w 241383"/>
                  <a:gd name="GluePoint19Y" fmla="*/ 87864 h 164140"/>
                  <a:gd name="GluePoint20X" fmla="*/ 237521 w 241383"/>
                  <a:gd name="GluePoint20Y" fmla="*/ 89795 h 164140"/>
                  <a:gd name="GluePoint21X" fmla="*/ 237199 w 241383"/>
                  <a:gd name="GluePoint21Y" fmla="*/ 90438 h 164140"/>
                  <a:gd name="GluePoint22X" fmla="*/ 236878 w 241383"/>
                  <a:gd name="GluePoint22Y" fmla="*/ 91082 h 164140"/>
                  <a:gd name="GluePoint23X" fmla="*/ 236234 w 241383"/>
                  <a:gd name="GluePoint23Y" fmla="*/ 92369 h 164140"/>
                  <a:gd name="GluePoint24X" fmla="*/ 235912 w 241383"/>
                  <a:gd name="GluePoint24Y" fmla="*/ 92691 h 164140"/>
                  <a:gd name="GluePoint25X" fmla="*/ 234303 w 241383"/>
                  <a:gd name="GluePoint25Y" fmla="*/ 94622 h 164140"/>
                  <a:gd name="GluePoint26X" fmla="*/ 233981 w 241383"/>
                  <a:gd name="GluePoint26Y" fmla="*/ 94944 h 164140"/>
                  <a:gd name="GluePoint27X" fmla="*/ 176049 w 241383"/>
                  <a:gd name="GluePoint27Y" fmla="*/ 154164 h 164140"/>
                  <a:gd name="GluePoint28X" fmla="*/ 155451 w 241383"/>
                  <a:gd name="GluePoint28Y" fmla="*/ 154485 h 164140"/>
                  <a:gd name="GluePoint29X" fmla="*/ 155129 w 241383"/>
                  <a:gd name="GluePoint29Y" fmla="*/ 133887 h 164140"/>
                  <a:gd name="GluePoint30X" fmla="*/ 188601 w 241383"/>
                  <a:gd name="GluePoint30Y" fmla="*/ 99450 h 164140"/>
                  <a:gd name="GluePoint31X" fmla="*/ 91404 w 241383"/>
                  <a:gd name="GluePoint31Y" fmla="*/ 99772 h 164140"/>
                  <a:gd name="GluePoint32X" fmla="*/ 34116 w 241383"/>
                  <a:gd name="GluePoint32Y" fmla="*/ 161244 h 164140"/>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 ang="0">
                    <a:pos x="GluePoint9X" y="GluePoint9Y"/>
                  </a:cxn>
                  <a:cxn ang="0">
                    <a:pos x="GluePoint10X" y="GluePoint10Y"/>
                  </a:cxn>
                  <a:cxn ang="0">
                    <a:pos x="GluePoint11X" y="GluePoint11Y"/>
                  </a:cxn>
                  <a:cxn ang="0">
                    <a:pos x="GluePoint12X" y="GluePoint12Y"/>
                  </a:cxn>
                  <a:cxn ang="0">
                    <a:pos x="GluePoint13X" y="GluePoint13Y"/>
                  </a:cxn>
                  <a:cxn ang="0">
                    <a:pos x="GluePoint14X" y="GluePoint14Y"/>
                  </a:cxn>
                  <a:cxn ang="0">
                    <a:pos x="GluePoint15X" y="GluePoint15Y"/>
                  </a:cxn>
                  <a:cxn ang="0">
                    <a:pos x="GluePoint16X" y="GluePoint16Y"/>
                  </a:cxn>
                  <a:cxn ang="0">
                    <a:pos x="GluePoint17X" y="GluePoint17Y"/>
                  </a:cxn>
                  <a:cxn ang="0">
                    <a:pos x="GluePoint18X" y="GluePoint18Y"/>
                  </a:cxn>
                  <a:cxn ang="0">
                    <a:pos x="GluePoint19X" y="GluePoint19Y"/>
                  </a:cxn>
                  <a:cxn ang="0">
                    <a:pos x="GluePoint20X" y="GluePoint20Y"/>
                  </a:cxn>
                  <a:cxn ang="0">
                    <a:pos x="GluePoint21X" y="GluePoint21Y"/>
                  </a:cxn>
                  <a:cxn ang="0">
                    <a:pos x="GluePoint22X" y="GluePoint22Y"/>
                  </a:cxn>
                  <a:cxn ang="0">
                    <a:pos x="GluePoint23X" y="GluePoint23Y"/>
                  </a:cxn>
                  <a:cxn ang="0">
                    <a:pos x="GluePoint24X" y="GluePoint24Y"/>
                  </a:cxn>
                  <a:cxn ang="0">
                    <a:pos x="GluePoint25X" y="GluePoint25Y"/>
                  </a:cxn>
                  <a:cxn ang="0">
                    <a:pos x="GluePoint26X" y="GluePoint26Y"/>
                  </a:cxn>
                  <a:cxn ang="0">
                    <a:pos x="GluePoint27X" y="GluePoint27Y"/>
                  </a:cxn>
                  <a:cxn ang="0">
                    <a:pos x="GluePoint28X" y="GluePoint28Y"/>
                  </a:cxn>
                  <a:cxn ang="0">
                    <a:pos x="GluePoint29X" y="GluePoint29Y"/>
                  </a:cxn>
                  <a:cxn ang="0">
                    <a:pos x="GluePoint30X" y="GluePoint30Y"/>
                  </a:cxn>
                  <a:cxn ang="0">
                    <a:pos x="GluePoint31X" y="GluePoint31Y"/>
                  </a:cxn>
                  <a:cxn ang="0">
                    <a:pos x="GluePoint32X" y="GluePoint32Y"/>
                  </a:cxn>
                </a:cxnLst>
                <a:rect l="textAreaLeft" t="textAreaTop" r="textAreaRight" b="textAreaBottom"/>
                <a:pathLst>
                  <a:path w="241383" h="164140">
                    <a:moveTo>
                      <a:pt x="4828" y="150301"/>
                    </a:moveTo>
                    <a:lnTo>
                      <a:pt x="72093" y="78530"/>
                    </a:lnTo>
                    <a:cubicBezTo>
                      <a:pt x="76599" y="73702"/>
                      <a:pt x="83036" y="70806"/>
                      <a:pt x="89795" y="70806"/>
                    </a:cubicBezTo>
                    <a:lnTo>
                      <a:pt x="192463" y="70484"/>
                    </a:lnTo>
                    <a:lnTo>
                      <a:pt x="157704" y="28966"/>
                    </a:lnTo>
                    <a:cubicBezTo>
                      <a:pt x="152554" y="22851"/>
                      <a:pt x="153198" y="13517"/>
                      <a:pt x="159635" y="8368"/>
                    </a:cubicBezTo>
                    <a:cubicBezTo>
                      <a:pt x="162210" y="6115"/>
                      <a:pt x="165750" y="4828"/>
                      <a:pt x="168968" y="4828"/>
                    </a:cubicBezTo>
                    <a:cubicBezTo>
                      <a:pt x="173152" y="4828"/>
                      <a:pt x="177336" y="6759"/>
                      <a:pt x="180233" y="9977"/>
                    </a:cubicBezTo>
                    <a:lnTo>
                      <a:pt x="234946" y="75312"/>
                    </a:lnTo>
                    <a:cubicBezTo>
                      <a:pt x="235268" y="75633"/>
                      <a:pt x="235268" y="75955"/>
                      <a:pt x="235590" y="76277"/>
                    </a:cubicBezTo>
                    <a:cubicBezTo>
                      <a:pt x="235590" y="76599"/>
                      <a:pt x="235912" y="76599"/>
                      <a:pt x="235912" y="76921"/>
                    </a:cubicBezTo>
                    <a:cubicBezTo>
                      <a:pt x="236234" y="77565"/>
                      <a:pt x="236878" y="78208"/>
                      <a:pt x="237199" y="79174"/>
                    </a:cubicBezTo>
                    <a:cubicBezTo>
                      <a:pt x="237199" y="79174"/>
                      <a:pt x="237199" y="79496"/>
                      <a:pt x="237521" y="79496"/>
                    </a:cubicBezTo>
                    <a:cubicBezTo>
                      <a:pt x="237843" y="80139"/>
                      <a:pt x="237843" y="80783"/>
                      <a:pt x="238165" y="81427"/>
                    </a:cubicBezTo>
                    <a:cubicBezTo>
                      <a:pt x="238165" y="81749"/>
                      <a:pt x="238165" y="82070"/>
                      <a:pt x="238165" y="82070"/>
                    </a:cubicBezTo>
                    <a:cubicBezTo>
                      <a:pt x="238165" y="82714"/>
                      <a:pt x="238487" y="83358"/>
                      <a:pt x="238487" y="84001"/>
                    </a:cubicBezTo>
                    <a:cubicBezTo>
                      <a:pt x="238487" y="84323"/>
                      <a:pt x="238487" y="84323"/>
                      <a:pt x="238487" y="84645"/>
                    </a:cubicBezTo>
                    <a:cubicBezTo>
                      <a:pt x="238487" y="85611"/>
                      <a:pt x="238487" y="86254"/>
                      <a:pt x="238165" y="87220"/>
                    </a:cubicBezTo>
                    <a:cubicBezTo>
                      <a:pt x="238165" y="87542"/>
                      <a:pt x="238165" y="87542"/>
                      <a:pt x="238165" y="87864"/>
                    </a:cubicBezTo>
                    <a:cubicBezTo>
                      <a:pt x="238165" y="88507"/>
                      <a:pt x="237843" y="89151"/>
                      <a:pt x="237521" y="89795"/>
                    </a:cubicBezTo>
                    <a:cubicBezTo>
                      <a:pt x="237521" y="90116"/>
                      <a:pt x="237199" y="90438"/>
                      <a:pt x="237199" y="90438"/>
                    </a:cubicBezTo>
                    <a:cubicBezTo>
                      <a:pt x="237199" y="90760"/>
                      <a:pt x="237199" y="90760"/>
                      <a:pt x="236878" y="91082"/>
                    </a:cubicBezTo>
                    <a:cubicBezTo>
                      <a:pt x="236556" y="91726"/>
                      <a:pt x="236234" y="92048"/>
                      <a:pt x="236234" y="92369"/>
                    </a:cubicBezTo>
                    <a:cubicBezTo>
                      <a:pt x="236234" y="92369"/>
                      <a:pt x="236234" y="92691"/>
                      <a:pt x="235912" y="92691"/>
                    </a:cubicBezTo>
                    <a:cubicBezTo>
                      <a:pt x="235590" y="93335"/>
                      <a:pt x="234946" y="93979"/>
                      <a:pt x="234303" y="94622"/>
                    </a:cubicBezTo>
                    <a:cubicBezTo>
                      <a:pt x="234303" y="94622"/>
                      <a:pt x="234303" y="94622"/>
                      <a:pt x="233981" y="94944"/>
                    </a:cubicBezTo>
                    <a:lnTo>
                      <a:pt x="176049" y="154164"/>
                    </a:lnTo>
                    <a:cubicBezTo>
                      <a:pt x="170578" y="159957"/>
                      <a:pt x="161244" y="159957"/>
                      <a:pt x="155451" y="154485"/>
                    </a:cubicBezTo>
                    <a:cubicBezTo>
                      <a:pt x="149658" y="149014"/>
                      <a:pt x="149658" y="139681"/>
                      <a:pt x="155129" y="133887"/>
                    </a:cubicBezTo>
                    <a:lnTo>
                      <a:pt x="188601" y="99450"/>
                    </a:lnTo>
                    <a:lnTo>
                      <a:pt x="91404" y="99772"/>
                    </a:lnTo>
                    <a:lnTo>
                      <a:pt x="34116" y="161244"/>
                    </a:lnTo>
                  </a:path>
                </a:pathLst>
              </a:custGeom>
              <a:noFill/>
              <a:ln w="15875">
                <a:solidFill>
                  <a:srgbClr val="A166FF"/>
                </a:solidFill>
                <a:round/>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defTabSz="609480">
                  <a:lnSpc>
                    <a:spcPct val="100000"/>
                  </a:lnSpc>
                </a:pPr>
                <a:endParaRPr lang="en-US" sz="1500" b="0" u="none" strike="noStrike">
                  <a:solidFill>
                    <a:srgbClr val="FFFFFF"/>
                  </a:solidFill>
                  <a:effectLst/>
                  <a:uFillTx/>
                  <a:latin typeface="Amazon Ember"/>
                  <a:ea typeface="Amazon Ember"/>
                </a:endParaRPr>
              </a:p>
            </p:txBody>
          </p:sp>
        </p:grpSp>
        <p:grpSp>
          <p:nvGrpSpPr>
            <p:cNvPr id="1248" name="Group 190"/>
            <p:cNvGrpSpPr/>
            <p:nvPr/>
          </p:nvGrpSpPr>
          <p:grpSpPr>
            <a:xfrm>
              <a:off x="6667200" y="2506320"/>
              <a:ext cx="40320" cy="40320"/>
              <a:chOff x="6667200" y="2506320"/>
              <a:chExt cx="40320" cy="40320"/>
            </a:xfrm>
          </p:grpSpPr>
          <p:cxnSp>
            <p:nvCxnSpPr>
              <p:cNvPr id="1249" name="Straight Connector 197"/>
              <p:cNvCxnSpPr/>
              <p:nvPr/>
            </p:nvCxnSpPr>
            <p:spPr>
              <a:xfrm>
                <a:off x="6667200" y="2506320"/>
                <a:ext cx="40680" cy="40680"/>
              </a:xfrm>
              <a:prstGeom prst="straightConnector1">
                <a:avLst/>
              </a:prstGeom>
              <a:ln w="15875">
                <a:solidFill>
                  <a:srgbClr val="A166FF"/>
                </a:solidFill>
                <a:round/>
              </a:ln>
            </p:spPr>
          </p:cxnSp>
          <p:cxnSp>
            <p:nvCxnSpPr>
              <p:cNvPr id="1250" name="Straight Connector 198"/>
              <p:cNvCxnSpPr/>
              <p:nvPr/>
            </p:nvCxnSpPr>
            <p:spPr>
              <a:xfrm flipH="1">
                <a:off x="6667200" y="2506320"/>
                <a:ext cx="40680" cy="40680"/>
              </a:xfrm>
              <a:prstGeom prst="straightConnector1">
                <a:avLst/>
              </a:prstGeom>
              <a:ln w="15875">
                <a:solidFill>
                  <a:srgbClr val="A166FF"/>
                </a:solidFill>
                <a:round/>
              </a:ln>
            </p:spPr>
          </p:cxnSp>
        </p:grpSp>
        <p:grpSp>
          <p:nvGrpSpPr>
            <p:cNvPr id="1251" name="Group 191"/>
            <p:cNvGrpSpPr/>
            <p:nvPr/>
          </p:nvGrpSpPr>
          <p:grpSpPr>
            <a:xfrm>
              <a:off x="6449760" y="2833560"/>
              <a:ext cx="40320" cy="40320"/>
              <a:chOff x="6449760" y="2833560"/>
              <a:chExt cx="40320" cy="40320"/>
            </a:xfrm>
          </p:grpSpPr>
          <p:cxnSp>
            <p:nvCxnSpPr>
              <p:cNvPr id="1252" name="Straight Connector 195"/>
              <p:cNvCxnSpPr/>
              <p:nvPr/>
            </p:nvCxnSpPr>
            <p:spPr>
              <a:xfrm>
                <a:off x="6449760" y="2833560"/>
                <a:ext cx="40680" cy="40680"/>
              </a:xfrm>
              <a:prstGeom prst="straightConnector1">
                <a:avLst/>
              </a:prstGeom>
              <a:ln w="15875">
                <a:solidFill>
                  <a:srgbClr val="A166FF"/>
                </a:solidFill>
                <a:round/>
              </a:ln>
            </p:spPr>
          </p:cxnSp>
          <p:cxnSp>
            <p:nvCxnSpPr>
              <p:cNvPr id="1253" name="Straight Connector 196"/>
              <p:cNvCxnSpPr/>
              <p:nvPr/>
            </p:nvCxnSpPr>
            <p:spPr>
              <a:xfrm flipH="1">
                <a:off x="6449760" y="2833560"/>
                <a:ext cx="40680" cy="40680"/>
              </a:xfrm>
              <a:prstGeom prst="straightConnector1">
                <a:avLst/>
              </a:prstGeom>
              <a:ln w="15875">
                <a:solidFill>
                  <a:srgbClr val="A166FF"/>
                </a:solidFill>
                <a:round/>
              </a:ln>
            </p:spPr>
          </p:cxnSp>
        </p:grpSp>
        <p:grpSp>
          <p:nvGrpSpPr>
            <p:cNvPr id="1254" name="Group 192"/>
            <p:cNvGrpSpPr/>
            <p:nvPr/>
          </p:nvGrpSpPr>
          <p:grpSpPr>
            <a:xfrm>
              <a:off x="6656040" y="2876040"/>
              <a:ext cx="40320" cy="40320"/>
              <a:chOff x="6656040" y="2876040"/>
              <a:chExt cx="40320" cy="40320"/>
            </a:xfrm>
          </p:grpSpPr>
          <p:cxnSp>
            <p:nvCxnSpPr>
              <p:cNvPr id="1255" name="Straight Connector 193"/>
              <p:cNvCxnSpPr/>
              <p:nvPr/>
            </p:nvCxnSpPr>
            <p:spPr>
              <a:xfrm>
                <a:off x="6656040" y="2876040"/>
                <a:ext cx="40680" cy="40680"/>
              </a:xfrm>
              <a:prstGeom prst="straightConnector1">
                <a:avLst/>
              </a:prstGeom>
              <a:ln w="15875">
                <a:solidFill>
                  <a:srgbClr val="A166FF"/>
                </a:solidFill>
                <a:round/>
              </a:ln>
            </p:spPr>
          </p:cxnSp>
          <p:cxnSp>
            <p:nvCxnSpPr>
              <p:cNvPr id="1256" name="Straight Connector 194"/>
              <p:cNvCxnSpPr/>
              <p:nvPr/>
            </p:nvCxnSpPr>
            <p:spPr>
              <a:xfrm flipH="1">
                <a:off x="6656040" y="2876040"/>
                <a:ext cx="40680" cy="40680"/>
              </a:xfrm>
              <a:prstGeom prst="straightConnector1">
                <a:avLst/>
              </a:prstGeom>
              <a:ln w="15875">
                <a:solidFill>
                  <a:srgbClr val="A166FF"/>
                </a:solidFill>
                <a:round/>
              </a:ln>
            </p:spPr>
          </p:cxnSp>
        </p:grpSp>
      </p:grpSp>
      <p:grpSp>
        <p:nvGrpSpPr>
          <p:cNvPr id="1257" name="Group 208"/>
          <p:cNvGrpSpPr/>
          <p:nvPr/>
        </p:nvGrpSpPr>
        <p:grpSpPr>
          <a:xfrm>
            <a:off x="5557680" y="3675960"/>
            <a:ext cx="444240" cy="644040"/>
            <a:chOff x="5557680" y="3675960"/>
            <a:chExt cx="444240" cy="644040"/>
          </a:xfrm>
        </p:grpSpPr>
        <p:sp>
          <p:nvSpPr>
            <p:cNvPr id="1258" name="Oval 209"/>
            <p:cNvSpPr/>
            <p:nvPr/>
          </p:nvSpPr>
          <p:spPr>
            <a:xfrm>
              <a:off x="5592240" y="4181400"/>
              <a:ext cx="375120" cy="138600"/>
            </a:xfrm>
            <a:prstGeom prst="ellipse">
              <a:avLst/>
            </a:prstGeom>
            <a:noFill/>
            <a:ln w="15875">
              <a:solidFill>
                <a:srgbClr val="F3F3F7"/>
              </a:solidFill>
            </a:ln>
          </p:spPr>
          <p:style>
            <a:lnRef idx="1">
              <a:schemeClr val="accent1"/>
            </a:lnRef>
            <a:fillRef idx="3">
              <a:schemeClr val="accent1"/>
            </a:fillRef>
            <a:effectRef idx="2">
              <a:schemeClr val="accent1"/>
            </a:effectRef>
            <a:fontRef idx="minor"/>
          </p:style>
          <p:txBody>
            <a:bodyPr lIns="90000" tIns="45000" rIns="90000" bIns="45000" anchor="ctr">
              <a:noAutofit/>
            </a:bodyPr>
            <a:lstStyle/>
            <a:p>
              <a:pPr algn="ctr" defTabSz="609480">
                <a:lnSpc>
                  <a:spcPct val="100000"/>
                </a:lnSpc>
              </a:pPr>
              <a:endParaRPr lang="en-US" sz="1500" b="0" u="none" strike="noStrike">
                <a:solidFill>
                  <a:srgbClr val="FFFFFF"/>
                </a:solidFill>
                <a:effectLst/>
                <a:uFillTx/>
                <a:latin typeface="Amazon Ember"/>
                <a:ea typeface="Amazon Ember"/>
              </a:endParaRPr>
            </a:p>
          </p:txBody>
        </p:sp>
        <p:sp>
          <p:nvSpPr>
            <p:cNvPr id="1259" name="Rectangle 210"/>
            <p:cNvSpPr/>
            <p:nvPr/>
          </p:nvSpPr>
          <p:spPr>
            <a:xfrm>
              <a:off x="5707080" y="4089960"/>
              <a:ext cx="145800" cy="159120"/>
            </a:xfrm>
            <a:prstGeom prst="rect">
              <a:avLst/>
            </a:prstGeom>
            <a:solidFill>
              <a:srgbClr val="232F3E"/>
            </a:solidFill>
            <a:ln>
              <a:noFill/>
            </a:ln>
          </p:spPr>
          <p:style>
            <a:lnRef idx="1">
              <a:schemeClr val="accent1"/>
            </a:lnRef>
            <a:fillRef idx="3">
              <a:schemeClr val="accent1"/>
            </a:fillRef>
            <a:effectRef idx="2">
              <a:schemeClr val="accent1"/>
            </a:effectRef>
            <a:fontRef idx="minor"/>
          </p:style>
          <p:txBody>
            <a:bodyPr lIns="90000" tIns="45000" rIns="90000" bIns="45000" anchor="ctr">
              <a:noAutofit/>
            </a:bodyPr>
            <a:lstStyle/>
            <a:p>
              <a:pPr algn="ctr" defTabSz="609480">
                <a:lnSpc>
                  <a:spcPct val="100000"/>
                </a:lnSpc>
              </a:pPr>
              <a:endParaRPr lang="en-US" sz="1500" b="0" u="none" strike="noStrike">
                <a:solidFill>
                  <a:srgbClr val="FFFFFF"/>
                </a:solidFill>
                <a:effectLst/>
                <a:uFillTx/>
                <a:latin typeface="Amazon Ember"/>
                <a:ea typeface="Amazon Ember"/>
              </a:endParaRPr>
            </a:p>
          </p:txBody>
        </p:sp>
        <p:grpSp>
          <p:nvGrpSpPr>
            <p:cNvPr id="1260" name="Graphic 236"/>
            <p:cNvGrpSpPr/>
            <p:nvPr/>
          </p:nvGrpSpPr>
          <p:grpSpPr>
            <a:xfrm>
              <a:off x="5557680" y="3675960"/>
              <a:ext cx="444240" cy="564120"/>
              <a:chOff x="5557680" y="3675960"/>
              <a:chExt cx="444240" cy="564120"/>
            </a:xfrm>
          </p:grpSpPr>
          <p:sp>
            <p:nvSpPr>
              <p:cNvPr id="1261" name="Freeform: Shape 1007"/>
              <p:cNvSpPr/>
              <p:nvPr/>
            </p:nvSpPr>
            <p:spPr>
              <a:xfrm rot="18950400">
                <a:off x="5622480" y="3740760"/>
                <a:ext cx="314280" cy="314280"/>
              </a:xfrm>
              <a:custGeom>
                <a:avLst/>
                <a:gdLst>
                  <a:gd name="textAreaLeft" fmla="*/ 0 w 314280"/>
                  <a:gd name="textAreaRight" fmla="*/ 314640 w 314280"/>
                  <a:gd name="textAreaTop" fmla="*/ 0 h 314280"/>
                  <a:gd name="textAreaBottom" fmla="*/ 314640 h 314280"/>
                  <a:gd name="GluePoint1X" fmla="*/ 101059 w 337936"/>
                  <a:gd name="GluePoint1Y" fmla="*/ 334286 h 337936"/>
                  <a:gd name="GluePoint2X" fmla="*/ 226257 w 337936"/>
                  <a:gd name="GluePoint2Y" fmla="*/ 254790 h 337936"/>
                  <a:gd name="GluePoint3X" fmla="*/ 333753 w 337936"/>
                  <a:gd name="GluePoint3Y" fmla="*/ 5361 h 337936"/>
                  <a:gd name="GluePoint4X" fmla="*/ 84323 w 337936"/>
                  <a:gd name="GluePoint4Y" fmla="*/ 112857 h 337936"/>
                  <a:gd name="GluePoint5X" fmla="*/ 4828 w 337936"/>
                  <a:gd name="GluePoint5Y" fmla="*/ 238055 h 337936"/>
                  <a:gd name="GluePoint6X" fmla="*/ 101059 w 337936"/>
                  <a:gd name="GluePoint6Y" fmla="*/ 334286 h 337936"/>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Lst>
                <a:rect l="textAreaLeft" t="textAreaTop" r="textAreaRight" b="textAreaBottom"/>
                <a:pathLst>
                  <a:path w="337936" h="337936">
                    <a:moveTo>
                      <a:pt x="101059" y="334286"/>
                    </a:moveTo>
                    <a:cubicBezTo>
                      <a:pt x="162210" y="313044"/>
                      <a:pt x="226257" y="254790"/>
                      <a:pt x="226257" y="254790"/>
                    </a:cubicBezTo>
                    <a:cubicBezTo>
                      <a:pt x="348236" y="132811"/>
                      <a:pt x="333753" y="5361"/>
                      <a:pt x="333753" y="5361"/>
                    </a:cubicBezTo>
                    <a:cubicBezTo>
                      <a:pt x="333753" y="5361"/>
                      <a:pt x="206302" y="-9122"/>
                      <a:pt x="84323" y="112857"/>
                    </a:cubicBezTo>
                    <a:cubicBezTo>
                      <a:pt x="84323" y="112857"/>
                      <a:pt x="26391" y="176904"/>
                      <a:pt x="4828" y="238055"/>
                    </a:cubicBezTo>
                    <a:lnTo>
                      <a:pt x="101059" y="334286"/>
                    </a:lnTo>
                    <a:close/>
                  </a:path>
                </a:pathLst>
              </a:custGeom>
              <a:noFill/>
              <a:ln w="15875">
                <a:solidFill>
                  <a:srgbClr val="FFFFFF"/>
                </a:solidFill>
                <a:round/>
              </a:ln>
            </p:spPr>
            <p:style>
              <a:lnRef idx="0">
                <a:scrgbClr r="0" g="0" b="0"/>
              </a:lnRef>
              <a:fillRef idx="0">
                <a:scrgbClr r="0" g="0" b="0"/>
              </a:fillRef>
              <a:effectRef idx="0">
                <a:scrgbClr r="0" g="0" b="0"/>
              </a:effectRef>
              <a:fontRef idx="minor"/>
            </p:style>
            <p:txBody>
              <a:bodyPr lIns="90000" tIns="45000" rIns="90000" bIns="4500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262" name="Freeform: Shape 1008"/>
              <p:cNvSpPr/>
              <p:nvPr/>
            </p:nvSpPr>
            <p:spPr>
              <a:xfrm rot="18950400">
                <a:off x="5727240" y="4032720"/>
                <a:ext cx="98640" cy="98640"/>
              </a:xfrm>
              <a:custGeom>
                <a:avLst/>
                <a:gdLst>
                  <a:gd name="textAreaLeft" fmla="*/ 0 w 98640"/>
                  <a:gd name="textAreaRight" fmla="*/ 99000 w 98640"/>
                  <a:gd name="textAreaTop" fmla="*/ 0 h 98640"/>
                  <a:gd name="textAreaBottom" fmla="*/ 99000 h 98640"/>
                  <a:gd name="GluePoint1X" fmla="*/ 51495 w 106208"/>
                  <a:gd name="GluePoint1Y" fmla="*/ 4828 h 106208"/>
                  <a:gd name="GluePoint2X" fmla="*/ 4828 w 106208"/>
                  <a:gd name="GluePoint2Y" fmla="*/ 5471 h 106208"/>
                  <a:gd name="GluePoint3X" fmla="*/ 102668 w 106208"/>
                  <a:gd name="GluePoint3Y" fmla="*/ 103312 h 106208"/>
                  <a:gd name="GluePoint4X" fmla="*/ 102668 w 106208"/>
                  <a:gd name="GluePoint4Y" fmla="*/ 56001 h 106208"/>
                </a:gdLst>
                <a:ahLst/>
                <a:cxnLst>
                  <a:cxn ang="0">
                    <a:pos x="GluePoint1X" y="GluePoint1Y"/>
                  </a:cxn>
                  <a:cxn ang="0">
                    <a:pos x="GluePoint2X" y="GluePoint2Y"/>
                  </a:cxn>
                  <a:cxn ang="0">
                    <a:pos x="GluePoint3X" y="GluePoint3Y"/>
                  </a:cxn>
                  <a:cxn ang="0">
                    <a:pos x="GluePoint4X" y="GluePoint4Y"/>
                  </a:cxn>
                </a:cxnLst>
                <a:rect l="textAreaLeft" t="textAreaTop" r="textAreaRight" b="textAreaBottom"/>
                <a:pathLst>
                  <a:path w="106208" h="106208">
                    <a:moveTo>
                      <a:pt x="51495" y="4828"/>
                    </a:moveTo>
                    <a:lnTo>
                      <a:pt x="4828" y="5471"/>
                    </a:lnTo>
                    <a:lnTo>
                      <a:pt x="102668" y="103312"/>
                    </a:lnTo>
                    <a:lnTo>
                      <a:pt x="102668" y="56001"/>
                    </a:lnTo>
                    <a:close/>
                  </a:path>
                </a:pathLst>
              </a:custGeom>
              <a:noFill/>
              <a:ln w="15875">
                <a:solidFill>
                  <a:srgbClr val="FFFFFF"/>
                </a:solidFill>
                <a:round/>
              </a:ln>
            </p:spPr>
            <p:style>
              <a:lnRef idx="0">
                <a:scrgbClr r="0" g="0" b="0"/>
              </a:lnRef>
              <a:fillRef idx="0">
                <a:scrgbClr r="0" g="0" b="0"/>
              </a:fillRef>
              <a:effectRef idx="0">
                <a:scrgbClr r="0" g="0" b="0"/>
              </a:effectRef>
              <a:fontRef idx="minor"/>
            </p:style>
            <p:txBody>
              <a:bodyPr lIns="90000" tIns="45000" rIns="90000" bIns="4500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263" name="Freeform: Shape 1009"/>
              <p:cNvSpPr/>
              <p:nvPr/>
            </p:nvSpPr>
            <p:spPr>
              <a:xfrm rot="18950400">
                <a:off x="5577840" y="3960360"/>
                <a:ext cx="164520" cy="98640"/>
              </a:xfrm>
              <a:custGeom>
                <a:avLst/>
                <a:gdLst>
                  <a:gd name="textAreaLeft" fmla="*/ 0 w 164520"/>
                  <a:gd name="textAreaRight" fmla="*/ 164880 w 164520"/>
                  <a:gd name="textAreaTop" fmla="*/ 0 h 98640"/>
                  <a:gd name="textAreaBottom" fmla="*/ 99000 h 98640"/>
                  <a:gd name="GluePoint1X" fmla="*/ 174762 w 177014"/>
                  <a:gd name="GluePoint1Y" fmla="*/ 5503 h 106208"/>
                  <a:gd name="GluePoint2X" fmla="*/ 94944 w 177014"/>
                  <a:gd name="GluePoint2Y" fmla="*/ 11618 h 106208"/>
                  <a:gd name="GluePoint3X" fmla="*/ 4828 w 177014"/>
                  <a:gd name="GluePoint3Y" fmla="*/ 101734 h 106208"/>
                  <a:gd name="GluePoint4X" fmla="*/ 110071 w 177014"/>
                  <a:gd name="GluePoint4Y" fmla="*/ 101734 h 106208"/>
                </a:gdLst>
                <a:ahLst/>
                <a:cxnLst>
                  <a:cxn ang="0">
                    <a:pos x="GluePoint1X" y="GluePoint1Y"/>
                  </a:cxn>
                  <a:cxn ang="0">
                    <a:pos x="GluePoint2X" y="GluePoint2Y"/>
                  </a:cxn>
                  <a:cxn ang="0">
                    <a:pos x="GluePoint3X" y="GluePoint3Y"/>
                  </a:cxn>
                  <a:cxn ang="0">
                    <a:pos x="GluePoint4X" y="GluePoint4Y"/>
                  </a:cxn>
                </a:cxnLst>
                <a:rect l="textAreaLeft" t="textAreaTop" r="textAreaRight" b="textAreaBottom"/>
                <a:pathLst>
                  <a:path w="177014" h="106208">
                    <a:moveTo>
                      <a:pt x="174762" y="5503"/>
                    </a:moveTo>
                    <a:cubicBezTo>
                      <a:pt x="171543" y="2284"/>
                      <a:pt x="94944" y="11618"/>
                      <a:pt x="94944" y="11618"/>
                    </a:cubicBezTo>
                    <a:lnTo>
                      <a:pt x="4828" y="101734"/>
                    </a:lnTo>
                    <a:lnTo>
                      <a:pt x="110071" y="101734"/>
                    </a:lnTo>
                  </a:path>
                </a:pathLst>
              </a:custGeom>
              <a:noFill/>
              <a:ln w="15875">
                <a:solidFill>
                  <a:srgbClr val="FFFFFF"/>
                </a:solidFill>
                <a:round/>
              </a:ln>
            </p:spPr>
            <p:style>
              <a:lnRef idx="0">
                <a:scrgbClr r="0" g="0" b="0"/>
              </a:lnRef>
              <a:fillRef idx="0">
                <a:scrgbClr r="0" g="0" b="0"/>
              </a:fillRef>
              <a:effectRef idx="0">
                <a:scrgbClr r="0" g="0" b="0"/>
              </a:effectRef>
              <a:fontRef idx="minor"/>
            </p:style>
            <p:txBody>
              <a:bodyPr lIns="90000" tIns="45000" rIns="90000" bIns="4500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264" name="Freeform: Shape 1010"/>
              <p:cNvSpPr/>
              <p:nvPr/>
            </p:nvSpPr>
            <p:spPr>
              <a:xfrm rot="18950400">
                <a:off x="5847120" y="3929040"/>
                <a:ext cx="98640" cy="164520"/>
              </a:xfrm>
              <a:custGeom>
                <a:avLst/>
                <a:gdLst>
                  <a:gd name="textAreaLeft" fmla="*/ 0 w 98640"/>
                  <a:gd name="textAreaRight" fmla="*/ 99000 w 98640"/>
                  <a:gd name="textAreaTop" fmla="*/ 0 h 164520"/>
                  <a:gd name="textAreaBottom" fmla="*/ 164880 h 164520"/>
                  <a:gd name="GluePoint1X" fmla="*/ 101381 w 106208"/>
                  <a:gd name="GluePoint1Y" fmla="*/ 4828 h 177014"/>
                  <a:gd name="GluePoint2X" fmla="*/ 95266 w 106208"/>
                  <a:gd name="GluePoint2Y" fmla="*/ 84645 h 177014"/>
                  <a:gd name="GluePoint3X" fmla="*/ 4828 w 106208"/>
                  <a:gd name="GluePoint3Y" fmla="*/ 175083 h 177014"/>
                  <a:gd name="GluePoint4X" fmla="*/ 4828 w 106208"/>
                  <a:gd name="GluePoint4Y" fmla="*/ 69840 h 177014"/>
                </a:gdLst>
                <a:ahLst/>
                <a:cxnLst>
                  <a:cxn ang="0">
                    <a:pos x="GluePoint1X" y="GluePoint1Y"/>
                  </a:cxn>
                  <a:cxn ang="0">
                    <a:pos x="GluePoint2X" y="GluePoint2Y"/>
                  </a:cxn>
                  <a:cxn ang="0">
                    <a:pos x="GluePoint3X" y="GluePoint3Y"/>
                  </a:cxn>
                  <a:cxn ang="0">
                    <a:pos x="GluePoint4X" y="GluePoint4Y"/>
                  </a:cxn>
                </a:cxnLst>
                <a:rect l="textAreaLeft" t="textAreaTop" r="textAreaRight" b="textAreaBottom"/>
                <a:pathLst>
                  <a:path w="106208" h="177014">
                    <a:moveTo>
                      <a:pt x="101381" y="4828"/>
                    </a:moveTo>
                    <a:cubicBezTo>
                      <a:pt x="104599" y="8046"/>
                      <a:pt x="95266" y="84645"/>
                      <a:pt x="95266" y="84645"/>
                    </a:cubicBezTo>
                    <a:lnTo>
                      <a:pt x="4828" y="175083"/>
                    </a:lnTo>
                    <a:lnTo>
                      <a:pt x="4828" y="69840"/>
                    </a:lnTo>
                  </a:path>
                </a:pathLst>
              </a:custGeom>
              <a:noFill/>
              <a:ln w="15875">
                <a:solidFill>
                  <a:srgbClr val="FFFFFF"/>
                </a:solidFill>
                <a:round/>
              </a:ln>
            </p:spPr>
            <p:style>
              <a:lnRef idx="0">
                <a:scrgbClr r="0" g="0" b="0"/>
              </a:lnRef>
              <a:fillRef idx="0">
                <a:scrgbClr r="0" g="0" b="0"/>
              </a:fillRef>
              <a:effectRef idx="0">
                <a:scrgbClr r="0" g="0" b="0"/>
              </a:effectRef>
              <a:fontRef idx="minor"/>
            </p:style>
            <p:txBody>
              <a:bodyPr lIns="90000" tIns="45000" rIns="90000" bIns="4500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265" name="Freeform: Shape 1011"/>
              <p:cNvSpPr/>
              <p:nvPr/>
            </p:nvSpPr>
            <p:spPr>
              <a:xfrm rot="18950400">
                <a:off x="5707080" y="4120200"/>
                <a:ext cx="68400" cy="68400"/>
              </a:xfrm>
              <a:custGeom>
                <a:avLst/>
                <a:gdLst>
                  <a:gd name="textAreaLeft" fmla="*/ 0 w 68400"/>
                  <a:gd name="textAreaRight" fmla="*/ 68760 w 68400"/>
                  <a:gd name="textAreaTop" fmla="*/ 0 h 68400"/>
                  <a:gd name="textAreaBottom" fmla="*/ 68760 h 68400"/>
                  <a:gd name="GluePoint1X" fmla="*/ 69197 w 74024"/>
                  <a:gd name="GluePoint1Y" fmla="*/ 4828 h 74024"/>
                  <a:gd name="GluePoint2X" fmla="*/ 4828 w 74024"/>
                  <a:gd name="GluePoint2Y" fmla="*/ 69197 h 74024"/>
                </a:gdLst>
                <a:ahLst/>
                <a:cxnLst>
                  <a:cxn ang="0">
                    <a:pos x="GluePoint1X" y="GluePoint1Y"/>
                  </a:cxn>
                  <a:cxn ang="0">
                    <a:pos x="GluePoint2X" y="GluePoint2Y"/>
                  </a:cxn>
                </a:cxnLst>
                <a:rect l="textAreaLeft" t="textAreaTop" r="textAreaRight" b="textAreaBottom"/>
                <a:pathLst>
                  <a:path w="74024" h="74024">
                    <a:moveTo>
                      <a:pt x="69197" y="4828"/>
                    </a:moveTo>
                    <a:lnTo>
                      <a:pt x="4828" y="69197"/>
                    </a:lnTo>
                  </a:path>
                </a:pathLst>
              </a:custGeom>
              <a:noFill/>
              <a:ln w="15875">
                <a:solidFill>
                  <a:srgbClr val="A166FF"/>
                </a:solidFill>
                <a:round/>
              </a:ln>
            </p:spPr>
            <p:style>
              <a:lnRef idx="0">
                <a:scrgbClr r="0" g="0" b="0"/>
              </a:lnRef>
              <a:fillRef idx="0">
                <a:scrgbClr r="0" g="0" b="0"/>
              </a:fillRef>
              <a:effectRef idx="0">
                <a:scrgbClr r="0" g="0" b="0"/>
              </a:effectRef>
              <a:fontRef idx="minor"/>
            </p:style>
            <p:txBody>
              <a:bodyPr lIns="90000" tIns="23760" rIns="90000" bIns="2376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266" name="Freeform: Shape 1012"/>
              <p:cNvSpPr/>
              <p:nvPr/>
            </p:nvSpPr>
            <p:spPr>
              <a:xfrm rot="18950400">
                <a:off x="5781600" y="4121280"/>
                <a:ext cx="68400" cy="68400"/>
              </a:xfrm>
              <a:custGeom>
                <a:avLst/>
                <a:gdLst>
                  <a:gd name="textAreaLeft" fmla="*/ 0 w 68400"/>
                  <a:gd name="textAreaRight" fmla="*/ 68760 w 68400"/>
                  <a:gd name="textAreaTop" fmla="*/ 0 h 68400"/>
                  <a:gd name="textAreaBottom" fmla="*/ 68760 h 68400"/>
                  <a:gd name="GluePoint1X" fmla="*/ 69197 w 74024"/>
                  <a:gd name="GluePoint1Y" fmla="*/ 4828 h 74024"/>
                  <a:gd name="GluePoint2X" fmla="*/ 4828 w 74024"/>
                  <a:gd name="GluePoint2Y" fmla="*/ 69197 h 74024"/>
                </a:gdLst>
                <a:ahLst/>
                <a:cxnLst>
                  <a:cxn ang="0">
                    <a:pos x="GluePoint1X" y="GluePoint1Y"/>
                  </a:cxn>
                  <a:cxn ang="0">
                    <a:pos x="GluePoint2X" y="GluePoint2Y"/>
                  </a:cxn>
                </a:cxnLst>
                <a:rect l="textAreaLeft" t="textAreaTop" r="textAreaRight" b="textAreaBottom"/>
                <a:pathLst>
                  <a:path w="74024" h="74024">
                    <a:moveTo>
                      <a:pt x="69197" y="4828"/>
                    </a:moveTo>
                    <a:lnTo>
                      <a:pt x="4828" y="69197"/>
                    </a:lnTo>
                  </a:path>
                </a:pathLst>
              </a:custGeom>
              <a:noFill/>
              <a:ln w="15875">
                <a:solidFill>
                  <a:srgbClr val="A166FF"/>
                </a:solidFill>
                <a:round/>
              </a:ln>
            </p:spPr>
            <p:style>
              <a:lnRef idx="0">
                <a:scrgbClr r="0" g="0" b="0"/>
              </a:lnRef>
              <a:fillRef idx="0">
                <a:scrgbClr r="0" g="0" b="0"/>
              </a:fillRef>
              <a:effectRef idx="0">
                <a:scrgbClr r="0" g="0" b="0"/>
              </a:effectRef>
              <a:fontRef idx="minor"/>
            </p:style>
            <p:txBody>
              <a:bodyPr lIns="90000" tIns="23760" rIns="90000" bIns="2376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267" name="Freeform: Shape 1013"/>
              <p:cNvSpPr/>
              <p:nvPr/>
            </p:nvSpPr>
            <p:spPr>
              <a:xfrm rot="18950400">
                <a:off x="5735520" y="4139280"/>
                <a:ext cx="83520" cy="83520"/>
              </a:xfrm>
              <a:custGeom>
                <a:avLst/>
                <a:gdLst>
                  <a:gd name="textAreaLeft" fmla="*/ 0 w 83520"/>
                  <a:gd name="textAreaRight" fmla="*/ 83880 w 83520"/>
                  <a:gd name="textAreaTop" fmla="*/ 0 h 83520"/>
                  <a:gd name="textAreaBottom" fmla="*/ 83880 h 83520"/>
                  <a:gd name="GluePoint1X" fmla="*/ 86576 w 90116"/>
                  <a:gd name="GluePoint1Y" fmla="*/ 4828 h 90116"/>
                  <a:gd name="GluePoint2X" fmla="*/ 4828 w 90116"/>
                  <a:gd name="GluePoint2Y" fmla="*/ 86576 h 90116"/>
                </a:gdLst>
                <a:ahLst/>
                <a:cxnLst>
                  <a:cxn ang="0">
                    <a:pos x="GluePoint1X" y="GluePoint1Y"/>
                  </a:cxn>
                  <a:cxn ang="0">
                    <a:pos x="GluePoint2X" y="GluePoint2Y"/>
                  </a:cxn>
                </a:cxnLst>
                <a:rect l="textAreaLeft" t="textAreaTop" r="textAreaRight" b="textAreaBottom"/>
                <a:pathLst>
                  <a:path w="90116" h="90116">
                    <a:moveTo>
                      <a:pt x="86576" y="4828"/>
                    </a:moveTo>
                    <a:lnTo>
                      <a:pt x="4828" y="86576"/>
                    </a:lnTo>
                  </a:path>
                </a:pathLst>
              </a:custGeom>
              <a:noFill/>
              <a:ln w="15875">
                <a:solidFill>
                  <a:srgbClr val="A166FF"/>
                </a:solidFill>
                <a:round/>
              </a:ln>
            </p:spPr>
            <p:style>
              <a:lnRef idx="0">
                <a:scrgbClr r="0" g="0" b="0"/>
              </a:lnRef>
              <a:fillRef idx="0">
                <a:scrgbClr r="0" g="0" b="0"/>
              </a:fillRef>
              <a:effectRef idx="0">
                <a:scrgbClr r="0" g="0" b="0"/>
              </a:effectRef>
              <a:fontRef idx="minor"/>
            </p:style>
            <p:txBody>
              <a:bodyPr lIns="90000" tIns="38880" rIns="90000" bIns="3888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268" name="Freeform: Shape 1014"/>
              <p:cNvSpPr/>
              <p:nvPr/>
            </p:nvSpPr>
            <p:spPr>
              <a:xfrm rot="18950400">
                <a:off x="5721480" y="3765960"/>
                <a:ext cx="119520" cy="119520"/>
              </a:xfrm>
              <a:custGeom>
                <a:avLst/>
                <a:gdLst>
                  <a:gd name="textAreaLeft" fmla="*/ 0 w 119520"/>
                  <a:gd name="textAreaRight" fmla="*/ 119880 w 119520"/>
                  <a:gd name="textAreaTop" fmla="*/ 0 h 119520"/>
                  <a:gd name="textAreaBottom" fmla="*/ 119880 h 119520"/>
                  <a:gd name="GluePoint1X" fmla="*/ 66702 w 128737"/>
                  <a:gd name="GluePoint1Y" fmla="*/ 118841 h 128737"/>
                  <a:gd name="GluePoint2X" fmla="*/ 10379 w 128737"/>
                  <a:gd name="GluePoint2Y" fmla="*/ 62518 h 128737"/>
                  <a:gd name="GluePoint3X" fmla="*/ 10379 w 128737"/>
                  <a:gd name="GluePoint3Y" fmla="*/ 36127 h 128737"/>
                  <a:gd name="GluePoint4X" fmla="*/ 36127 w 128737"/>
                  <a:gd name="GluePoint4Y" fmla="*/ 10379 h 128737"/>
                  <a:gd name="GluePoint5X" fmla="*/ 62518 w 128737"/>
                  <a:gd name="GluePoint5Y" fmla="*/ 10379 h 128737"/>
                  <a:gd name="GluePoint6X" fmla="*/ 119163 w 128737"/>
                  <a:gd name="GluePoint6Y" fmla="*/ 67024 h 128737"/>
                  <a:gd name="GluePoint7X" fmla="*/ 119163 w 128737"/>
                  <a:gd name="GluePoint7Y" fmla="*/ 93415 h 128737"/>
                  <a:gd name="GluePoint8X" fmla="*/ 93415 w 128737"/>
                  <a:gd name="GluePoint8Y" fmla="*/ 119163 h 128737"/>
                  <a:gd name="GluePoint9X" fmla="*/ 66702 w 128737"/>
                  <a:gd name="GluePoint9Y" fmla="*/ 118841 h 128737"/>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 ang="0">
                    <a:pos x="GluePoint9X" y="GluePoint9Y"/>
                  </a:cxn>
                </a:cxnLst>
                <a:rect l="textAreaLeft" t="textAreaTop" r="textAreaRight" b="textAreaBottom"/>
                <a:pathLst>
                  <a:path w="128737" h="128737">
                    <a:moveTo>
                      <a:pt x="66702" y="118841"/>
                    </a:moveTo>
                    <a:lnTo>
                      <a:pt x="10379" y="62518"/>
                    </a:lnTo>
                    <a:cubicBezTo>
                      <a:pt x="2977" y="55116"/>
                      <a:pt x="2977" y="43529"/>
                      <a:pt x="10379" y="36127"/>
                    </a:cubicBezTo>
                    <a:lnTo>
                      <a:pt x="36127" y="10379"/>
                    </a:lnTo>
                    <a:cubicBezTo>
                      <a:pt x="43529" y="2977"/>
                      <a:pt x="55116" y="2977"/>
                      <a:pt x="62518" y="10379"/>
                    </a:cubicBezTo>
                    <a:lnTo>
                      <a:pt x="119163" y="67024"/>
                    </a:lnTo>
                    <a:cubicBezTo>
                      <a:pt x="126565" y="74427"/>
                      <a:pt x="126565" y="86013"/>
                      <a:pt x="119163" y="93415"/>
                    </a:cubicBezTo>
                    <a:lnTo>
                      <a:pt x="93415" y="119163"/>
                    </a:lnTo>
                    <a:cubicBezTo>
                      <a:pt x="86013" y="126243"/>
                      <a:pt x="74105" y="126243"/>
                      <a:pt x="66702" y="118841"/>
                    </a:cubicBezTo>
                    <a:close/>
                  </a:path>
                </a:pathLst>
              </a:custGeom>
              <a:noFill/>
              <a:ln w="15875">
                <a:solidFill>
                  <a:srgbClr val="A166FF"/>
                </a:solidFill>
                <a:round/>
              </a:ln>
            </p:spPr>
            <p:style>
              <a:lnRef idx="0">
                <a:scrgbClr r="0" g="0" b="0"/>
              </a:lnRef>
              <a:fillRef idx="0">
                <a:scrgbClr r="0" g="0" b="0"/>
              </a:fillRef>
              <a:effectRef idx="0">
                <a:scrgbClr r="0" g="0" b="0"/>
              </a:effectRef>
              <a:fontRef idx="minor"/>
            </p:style>
            <p:txBody>
              <a:bodyPr lIns="90000" tIns="45000" rIns="90000" bIns="4500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grpSp>
      </p:grpSp>
      <p:cxnSp>
        <p:nvCxnSpPr>
          <p:cNvPr id="1269" name="Connector: Elbow 1133"/>
          <p:cNvCxnSpPr/>
          <p:nvPr/>
        </p:nvCxnSpPr>
        <p:spPr>
          <a:xfrm rot="5400000" flipH="1" flipV="1">
            <a:off x="9755280" y="2523960"/>
            <a:ext cx="138600" cy="240120"/>
          </a:xfrm>
          <a:prstGeom prst="bentConnector3">
            <a:avLst>
              <a:gd name="adj1" fmla="val 0"/>
            </a:avLst>
          </a:prstGeom>
          <a:ln w="19050">
            <a:solidFill>
              <a:srgbClr val="000000">
                <a:lumMod val="50000"/>
                <a:lumOff val="50000"/>
              </a:srgbClr>
            </a:solidFill>
            <a:tailEnd type="arrow" w="lg" len="med"/>
          </a:ln>
        </p:spPr>
      </p:cxnSp>
      <p:grpSp>
        <p:nvGrpSpPr>
          <p:cNvPr id="1270" name="Group 221"/>
          <p:cNvGrpSpPr/>
          <p:nvPr/>
        </p:nvGrpSpPr>
        <p:grpSpPr>
          <a:xfrm>
            <a:off x="10009800" y="2483280"/>
            <a:ext cx="260280" cy="220680"/>
            <a:chOff x="10009800" y="2483280"/>
            <a:chExt cx="260280" cy="220680"/>
          </a:xfrm>
        </p:grpSpPr>
        <p:sp>
          <p:nvSpPr>
            <p:cNvPr id="1271" name="Freeform: Shape 1138"/>
            <p:cNvSpPr/>
            <p:nvPr/>
          </p:nvSpPr>
          <p:spPr>
            <a:xfrm>
              <a:off x="10038600" y="2585880"/>
              <a:ext cx="45720" cy="5760"/>
            </a:xfrm>
            <a:custGeom>
              <a:avLst/>
              <a:gdLst>
                <a:gd name="textAreaLeft" fmla="*/ 0 w 45720"/>
                <a:gd name="textAreaRight" fmla="*/ 46080 w 45720"/>
                <a:gd name="textAreaTop" fmla="*/ 0 h 5760"/>
                <a:gd name="textAreaBottom" fmla="*/ 6120 h 5760"/>
                <a:gd name="GluePoint1X" fmla="*/ 69518 w 74024"/>
                <a:gd name="GluePoint1Y" fmla="*/ 4828 h 9655"/>
                <a:gd name="GluePoint2X" fmla="*/ 4828 w 74024"/>
                <a:gd name="GluePoint2Y" fmla="*/ 4828 h 9655"/>
              </a:gdLst>
              <a:ahLst/>
              <a:cxnLst>
                <a:cxn ang="0">
                  <a:pos x="GluePoint1X" y="GluePoint1Y"/>
                </a:cxn>
                <a:cxn ang="0">
                  <a:pos x="GluePoint2X" y="GluePoint2Y"/>
                </a:cxn>
              </a:cxnLst>
              <a:rect l="textAreaLeft" t="textAreaTop" r="textAreaRight" b="textAreaBottom"/>
              <a:pathLst>
                <a:path w="74024" h="9655">
                  <a:moveTo>
                    <a:pt x="69518" y="4828"/>
                  </a:moveTo>
                  <a:lnTo>
                    <a:pt x="4828" y="4828"/>
                  </a:lnTo>
                </a:path>
              </a:pathLst>
            </a:custGeom>
            <a:noFill/>
            <a:ln w="12700">
              <a:solidFill>
                <a:srgbClr val="FFFFFF"/>
              </a:solidFill>
              <a:round/>
            </a:ln>
          </p:spPr>
          <p:style>
            <a:lnRef idx="0">
              <a:scrgbClr r="0" g="0" b="0"/>
            </a:lnRef>
            <a:fillRef idx="0">
              <a:scrgbClr r="0" g="0" b="0"/>
            </a:fillRef>
            <a:effectRef idx="0">
              <a:scrgbClr r="0" g="0" b="0"/>
            </a:effectRef>
            <a:fontRef idx="minor"/>
          </p:style>
          <p:txBody>
            <a:bodyPr lIns="90000" tIns="-38880" rIns="90000" bIns="-3888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272" name="Freeform: Shape 1139"/>
            <p:cNvSpPr/>
            <p:nvPr/>
          </p:nvSpPr>
          <p:spPr>
            <a:xfrm>
              <a:off x="10091160" y="2585880"/>
              <a:ext cx="45720" cy="5760"/>
            </a:xfrm>
            <a:custGeom>
              <a:avLst/>
              <a:gdLst>
                <a:gd name="textAreaLeft" fmla="*/ 0 w 45720"/>
                <a:gd name="textAreaRight" fmla="*/ 46080 w 45720"/>
                <a:gd name="textAreaTop" fmla="*/ 0 h 5760"/>
                <a:gd name="textAreaBottom" fmla="*/ 6120 h 5760"/>
                <a:gd name="GluePoint1X" fmla="*/ 69840 w 74024"/>
                <a:gd name="GluePoint1Y" fmla="*/ 4828 h 9655"/>
                <a:gd name="GluePoint2X" fmla="*/ 4828 w 74024"/>
                <a:gd name="GluePoint2Y" fmla="*/ 4828 h 9655"/>
              </a:gdLst>
              <a:ahLst/>
              <a:cxnLst>
                <a:cxn ang="0">
                  <a:pos x="GluePoint1X" y="GluePoint1Y"/>
                </a:cxn>
                <a:cxn ang="0">
                  <a:pos x="GluePoint2X" y="GluePoint2Y"/>
                </a:cxn>
              </a:cxnLst>
              <a:rect l="textAreaLeft" t="textAreaTop" r="textAreaRight" b="textAreaBottom"/>
              <a:pathLst>
                <a:path w="74024" h="9655">
                  <a:moveTo>
                    <a:pt x="69840" y="4828"/>
                  </a:moveTo>
                  <a:lnTo>
                    <a:pt x="4828" y="4828"/>
                  </a:lnTo>
                </a:path>
              </a:pathLst>
            </a:custGeom>
            <a:noFill/>
            <a:ln w="12700">
              <a:solidFill>
                <a:srgbClr val="FFFFFF"/>
              </a:solidFill>
              <a:round/>
            </a:ln>
          </p:spPr>
          <p:style>
            <a:lnRef idx="0">
              <a:scrgbClr r="0" g="0" b="0"/>
            </a:lnRef>
            <a:fillRef idx="0">
              <a:scrgbClr r="0" g="0" b="0"/>
            </a:fillRef>
            <a:effectRef idx="0">
              <a:scrgbClr r="0" g="0" b="0"/>
            </a:effectRef>
            <a:fontRef idx="minor"/>
          </p:style>
          <p:txBody>
            <a:bodyPr lIns="90000" tIns="-38880" rIns="90000" bIns="-3888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273" name="Freeform: Shape 1140"/>
            <p:cNvSpPr/>
            <p:nvPr/>
          </p:nvSpPr>
          <p:spPr>
            <a:xfrm>
              <a:off x="10144080" y="2585880"/>
              <a:ext cx="45720" cy="5760"/>
            </a:xfrm>
            <a:custGeom>
              <a:avLst/>
              <a:gdLst>
                <a:gd name="textAreaLeft" fmla="*/ 0 w 45720"/>
                <a:gd name="textAreaRight" fmla="*/ 46080 w 45720"/>
                <a:gd name="textAreaTop" fmla="*/ 0 h 5760"/>
                <a:gd name="textAreaBottom" fmla="*/ 6120 h 5760"/>
                <a:gd name="GluePoint1X" fmla="*/ 69840 w 74024"/>
                <a:gd name="GluePoint1Y" fmla="*/ 4828 h 9655"/>
                <a:gd name="GluePoint2X" fmla="*/ 4828 w 74024"/>
                <a:gd name="GluePoint2Y" fmla="*/ 4828 h 9655"/>
              </a:gdLst>
              <a:ahLst/>
              <a:cxnLst>
                <a:cxn ang="0">
                  <a:pos x="GluePoint1X" y="GluePoint1Y"/>
                </a:cxn>
                <a:cxn ang="0">
                  <a:pos x="GluePoint2X" y="GluePoint2Y"/>
                </a:cxn>
              </a:cxnLst>
              <a:rect l="textAreaLeft" t="textAreaTop" r="textAreaRight" b="textAreaBottom"/>
              <a:pathLst>
                <a:path w="74024" h="9655">
                  <a:moveTo>
                    <a:pt x="69840" y="4828"/>
                  </a:moveTo>
                  <a:lnTo>
                    <a:pt x="4828" y="4828"/>
                  </a:lnTo>
                </a:path>
              </a:pathLst>
            </a:custGeom>
            <a:noFill/>
            <a:ln w="12700">
              <a:solidFill>
                <a:srgbClr val="FFFFFF"/>
              </a:solidFill>
              <a:round/>
            </a:ln>
          </p:spPr>
          <p:style>
            <a:lnRef idx="0">
              <a:scrgbClr r="0" g="0" b="0"/>
            </a:lnRef>
            <a:fillRef idx="0">
              <a:scrgbClr r="0" g="0" b="0"/>
            </a:fillRef>
            <a:effectRef idx="0">
              <a:scrgbClr r="0" g="0" b="0"/>
            </a:effectRef>
            <a:fontRef idx="minor"/>
          </p:style>
          <p:txBody>
            <a:bodyPr lIns="90000" tIns="-38880" rIns="90000" bIns="-3888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274" name="Freeform: Shape 1141"/>
            <p:cNvSpPr/>
            <p:nvPr/>
          </p:nvSpPr>
          <p:spPr>
            <a:xfrm>
              <a:off x="10197000" y="2585880"/>
              <a:ext cx="45720" cy="5760"/>
            </a:xfrm>
            <a:custGeom>
              <a:avLst/>
              <a:gdLst>
                <a:gd name="textAreaLeft" fmla="*/ 0 w 45720"/>
                <a:gd name="textAreaRight" fmla="*/ 46080 w 45720"/>
                <a:gd name="textAreaTop" fmla="*/ 0 h 5760"/>
                <a:gd name="textAreaBottom" fmla="*/ 6120 h 5760"/>
                <a:gd name="GluePoint1X" fmla="*/ 69518 w 74024"/>
                <a:gd name="GluePoint1Y" fmla="*/ 4828 h 9655"/>
                <a:gd name="GluePoint2X" fmla="*/ 4828 w 74024"/>
                <a:gd name="GluePoint2Y" fmla="*/ 4828 h 9655"/>
              </a:gdLst>
              <a:ahLst/>
              <a:cxnLst>
                <a:cxn ang="0">
                  <a:pos x="GluePoint1X" y="GluePoint1Y"/>
                </a:cxn>
                <a:cxn ang="0">
                  <a:pos x="GluePoint2X" y="GluePoint2Y"/>
                </a:cxn>
              </a:cxnLst>
              <a:rect l="textAreaLeft" t="textAreaTop" r="textAreaRight" b="textAreaBottom"/>
              <a:pathLst>
                <a:path w="74024" h="9655">
                  <a:moveTo>
                    <a:pt x="69518" y="4828"/>
                  </a:moveTo>
                  <a:lnTo>
                    <a:pt x="4828" y="4828"/>
                  </a:lnTo>
                </a:path>
              </a:pathLst>
            </a:custGeom>
            <a:noFill/>
            <a:ln w="12700">
              <a:solidFill>
                <a:srgbClr val="FFFFFF"/>
              </a:solidFill>
              <a:round/>
            </a:ln>
          </p:spPr>
          <p:style>
            <a:lnRef idx="0">
              <a:scrgbClr r="0" g="0" b="0"/>
            </a:lnRef>
            <a:fillRef idx="0">
              <a:scrgbClr r="0" g="0" b="0"/>
            </a:fillRef>
            <a:effectRef idx="0">
              <a:scrgbClr r="0" g="0" b="0"/>
            </a:effectRef>
            <a:fontRef idx="minor"/>
          </p:style>
          <p:txBody>
            <a:bodyPr lIns="90000" tIns="-38880" rIns="90000" bIns="-3888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275" name="Freeform: Shape 1142"/>
            <p:cNvSpPr/>
            <p:nvPr/>
          </p:nvSpPr>
          <p:spPr>
            <a:xfrm>
              <a:off x="10181880" y="2499480"/>
              <a:ext cx="61920" cy="5760"/>
            </a:xfrm>
            <a:custGeom>
              <a:avLst/>
              <a:gdLst>
                <a:gd name="textAreaLeft" fmla="*/ 0 w 61920"/>
                <a:gd name="textAreaRight" fmla="*/ 62280 w 61920"/>
                <a:gd name="textAreaTop" fmla="*/ 0 h 5760"/>
                <a:gd name="textAreaBottom" fmla="*/ 6120 h 5760"/>
                <a:gd name="GluePoint1X" fmla="*/ 94944 w 99771"/>
                <a:gd name="GluePoint1Y" fmla="*/ 4828 h 9655"/>
                <a:gd name="GluePoint2X" fmla="*/ 4828 w 99771"/>
                <a:gd name="GluePoint2Y" fmla="*/ 4828 h 9655"/>
              </a:gdLst>
              <a:ahLst/>
              <a:cxnLst>
                <a:cxn ang="0">
                  <a:pos x="GluePoint1X" y="GluePoint1Y"/>
                </a:cxn>
                <a:cxn ang="0">
                  <a:pos x="GluePoint2X" y="GluePoint2Y"/>
                </a:cxn>
              </a:cxnLst>
              <a:rect l="textAreaLeft" t="textAreaTop" r="textAreaRight" b="textAreaBottom"/>
              <a:pathLst>
                <a:path w="99771" h="9655">
                  <a:moveTo>
                    <a:pt x="94944" y="4828"/>
                  </a:moveTo>
                  <a:lnTo>
                    <a:pt x="4828" y="4828"/>
                  </a:lnTo>
                </a:path>
              </a:pathLst>
            </a:custGeom>
            <a:noFill/>
            <a:ln w="12700">
              <a:solidFill>
                <a:srgbClr val="FFFFFF"/>
              </a:solidFill>
              <a:round/>
            </a:ln>
          </p:spPr>
          <p:style>
            <a:lnRef idx="0">
              <a:scrgbClr r="0" g="0" b="0"/>
            </a:lnRef>
            <a:fillRef idx="0">
              <a:scrgbClr r="0" g="0" b="0"/>
            </a:fillRef>
            <a:effectRef idx="0">
              <a:scrgbClr r="0" g="0" b="0"/>
            </a:effectRef>
            <a:fontRef idx="minor"/>
          </p:style>
          <p:txBody>
            <a:bodyPr lIns="90000" tIns="-38880" rIns="90000" bIns="-3888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276" name="Freeform: Shape 1143"/>
            <p:cNvSpPr/>
            <p:nvPr/>
          </p:nvSpPr>
          <p:spPr>
            <a:xfrm>
              <a:off x="10112040" y="2499480"/>
              <a:ext cx="61920" cy="5760"/>
            </a:xfrm>
            <a:custGeom>
              <a:avLst/>
              <a:gdLst>
                <a:gd name="textAreaLeft" fmla="*/ 0 w 61920"/>
                <a:gd name="textAreaRight" fmla="*/ 62280 w 61920"/>
                <a:gd name="textAreaTop" fmla="*/ 0 h 5760"/>
                <a:gd name="textAreaBottom" fmla="*/ 6120 h 5760"/>
                <a:gd name="GluePoint1X" fmla="*/ 95588 w 99771"/>
                <a:gd name="GluePoint1Y" fmla="*/ 4828 h 9655"/>
                <a:gd name="GluePoint2X" fmla="*/ 4828 w 99771"/>
                <a:gd name="GluePoint2Y" fmla="*/ 5150 h 9655"/>
              </a:gdLst>
              <a:ahLst/>
              <a:cxnLst>
                <a:cxn ang="0">
                  <a:pos x="GluePoint1X" y="GluePoint1Y"/>
                </a:cxn>
                <a:cxn ang="0">
                  <a:pos x="GluePoint2X" y="GluePoint2Y"/>
                </a:cxn>
              </a:cxnLst>
              <a:rect l="textAreaLeft" t="textAreaTop" r="textAreaRight" b="textAreaBottom"/>
              <a:pathLst>
                <a:path w="99771" h="9655">
                  <a:moveTo>
                    <a:pt x="95588" y="4828"/>
                  </a:moveTo>
                  <a:lnTo>
                    <a:pt x="4828" y="5150"/>
                  </a:lnTo>
                </a:path>
              </a:pathLst>
            </a:custGeom>
            <a:noFill/>
            <a:ln w="12700">
              <a:solidFill>
                <a:srgbClr val="FFFFFF"/>
              </a:solidFill>
              <a:round/>
            </a:ln>
          </p:spPr>
          <p:style>
            <a:lnRef idx="0">
              <a:scrgbClr r="0" g="0" b="0"/>
            </a:lnRef>
            <a:fillRef idx="0">
              <a:scrgbClr r="0" g="0" b="0"/>
            </a:fillRef>
            <a:effectRef idx="0">
              <a:scrgbClr r="0" g="0" b="0"/>
            </a:effectRef>
            <a:fontRef idx="minor"/>
          </p:style>
          <p:txBody>
            <a:bodyPr lIns="90000" tIns="-38880" rIns="90000" bIns="-3888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277" name="Freeform: Shape 1144"/>
            <p:cNvSpPr/>
            <p:nvPr/>
          </p:nvSpPr>
          <p:spPr>
            <a:xfrm>
              <a:off x="10010160" y="2499480"/>
              <a:ext cx="259920" cy="33840"/>
            </a:xfrm>
            <a:custGeom>
              <a:avLst/>
              <a:gdLst>
                <a:gd name="textAreaLeft" fmla="*/ 0 w 259920"/>
                <a:gd name="textAreaRight" fmla="*/ 260280 w 259920"/>
                <a:gd name="textAreaTop" fmla="*/ 0 h 33840"/>
                <a:gd name="textAreaBottom" fmla="*/ 34200 h 33840"/>
                <a:gd name="GluePoint1X" fmla="*/ 392650 w 418397"/>
                <a:gd name="GluePoint1Y" fmla="*/ 4828 h 54713"/>
                <a:gd name="GluePoint2X" fmla="*/ 406811 w 418397"/>
                <a:gd name="GluePoint2Y" fmla="*/ 4828 h 54713"/>
                <a:gd name="GluePoint3X" fmla="*/ 415501 w 418397"/>
                <a:gd name="GluePoint3Y" fmla="*/ 13517 h 54713"/>
                <a:gd name="GluePoint4X" fmla="*/ 415501 w 418397"/>
                <a:gd name="GluePoint4Y" fmla="*/ 50530 h 54713"/>
                <a:gd name="GluePoint5X" fmla="*/ 4828 w 418397"/>
                <a:gd name="GluePoint5Y" fmla="*/ 50851 h 54713"/>
                <a:gd name="GluePoint6X" fmla="*/ 4828 w 418397"/>
                <a:gd name="GluePoint6Y" fmla="*/ 13839 h 54713"/>
                <a:gd name="GluePoint7X" fmla="*/ 13517 w 418397"/>
                <a:gd name="GluePoint7Y" fmla="*/ 5150 h 54713"/>
                <a:gd name="GluePoint8X" fmla="*/ 35725 w 418397"/>
                <a:gd name="GluePoint8Y" fmla="*/ 5150 h 54713"/>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Lst>
              <a:rect l="textAreaLeft" t="textAreaTop" r="textAreaRight" b="textAreaBottom"/>
              <a:pathLst>
                <a:path w="418397" h="54713">
                  <a:moveTo>
                    <a:pt x="392650" y="4828"/>
                  </a:moveTo>
                  <a:lnTo>
                    <a:pt x="406811" y="4828"/>
                  </a:lnTo>
                  <a:cubicBezTo>
                    <a:pt x="411639" y="4828"/>
                    <a:pt x="415501" y="8690"/>
                    <a:pt x="415501" y="13517"/>
                  </a:cubicBezTo>
                  <a:lnTo>
                    <a:pt x="415501" y="50530"/>
                  </a:lnTo>
                  <a:lnTo>
                    <a:pt x="4828" y="50851"/>
                  </a:lnTo>
                  <a:lnTo>
                    <a:pt x="4828" y="13839"/>
                  </a:lnTo>
                  <a:cubicBezTo>
                    <a:pt x="4828" y="9012"/>
                    <a:pt x="8690" y="5150"/>
                    <a:pt x="13517" y="5150"/>
                  </a:cubicBezTo>
                  <a:lnTo>
                    <a:pt x="35725" y="5150"/>
                  </a:lnTo>
                </a:path>
              </a:pathLst>
            </a:custGeom>
            <a:noFill/>
            <a:ln w="12700">
              <a:solidFill>
                <a:srgbClr val="FFFFFF"/>
              </a:solidFill>
              <a:round/>
            </a:ln>
          </p:spPr>
          <p:style>
            <a:lnRef idx="0">
              <a:scrgbClr r="0" g="0" b="0"/>
            </a:lnRef>
            <a:fillRef idx="0">
              <a:scrgbClr r="0" g="0" b="0"/>
            </a:fillRef>
            <a:effectRef idx="0">
              <a:scrgbClr r="0" g="0" b="0"/>
            </a:effectRef>
            <a:fontRef idx="minor"/>
          </p:style>
          <p:txBody>
            <a:bodyPr lIns="90000" tIns="-10800" rIns="90000" bIns="-1080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278" name="Freeform: Shape 1145"/>
            <p:cNvSpPr/>
            <p:nvPr/>
          </p:nvSpPr>
          <p:spPr>
            <a:xfrm>
              <a:off x="10042560" y="2499840"/>
              <a:ext cx="61920" cy="5760"/>
            </a:xfrm>
            <a:custGeom>
              <a:avLst/>
              <a:gdLst>
                <a:gd name="textAreaLeft" fmla="*/ 0 w 61920"/>
                <a:gd name="textAreaRight" fmla="*/ 62280 w 61920"/>
                <a:gd name="textAreaTop" fmla="*/ 0 h 5760"/>
                <a:gd name="textAreaBottom" fmla="*/ 6120 h 5760"/>
                <a:gd name="GluePoint1X" fmla="*/ 95266 w 99771"/>
                <a:gd name="GluePoint1Y" fmla="*/ 4828 h 9655"/>
                <a:gd name="GluePoint2X" fmla="*/ 4828 w 99771"/>
                <a:gd name="GluePoint2Y" fmla="*/ 4828 h 9655"/>
              </a:gdLst>
              <a:ahLst/>
              <a:cxnLst>
                <a:cxn ang="0">
                  <a:pos x="GluePoint1X" y="GluePoint1Y"/>
                </a:cxn>
                <a:cxn ang="0">
                  <a:pos x="GluePoint2X" y="GluePoint2Y"/>
                </a:cxn>
              </a:cxnLst>
              <a:rect l="textAreaLeft" t="textAreaTop" r="textAreaRight" b="textAreaBottom"/>
              <a:pathLst>
                <a:path w="99771" h="9655">
                  <a:moveTo>
                    <a:pt x="95266" y="4828"/>
                  </a:moveTo>
                  <a:lnTo>
                    <a:pt x="4828" y="4828"/>
                  </a:lnTo>
                </a:path>
              </a:pathLst>
            </a:custGeom>
            <a:noFill/>
            <a:ln w="12700">
              <a:solidFill>
                <a:srgbClr val="FFFFFF"/>
              </a:solidFill>
              <a:round/>
            </a:ln>
          </p:spPr>
          <p:style>
            <a:lnRef idx="0">
              <a:scrgbClr r="0" g="0" b="0"/>
            </a:lnRef>
            <a:fillRef idx="0">
              <a:scrgbClr r="0" g="0" b="0"/>
            </a:fillRef>
            <a:effectRef idx="0">
              <a:scrgbClr r="0" g="0" b="0"/>
            </a:effectRef>
            <a:fontRef idx="minor"/>
          </p:style>
          <p:txBody>
            <a:bodyPr lIns="90000" tIns="-38880" rIns="90000" bIns="-3888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279" name="Freeform: Shape 1146"/>
            <p:cNvSpPr/>
            <p:nvPr/>
          </p:nvSpPr>
          <p:spPr>
            <a:xfrm>
              <a:off x="10029240" y="2483280"/>
              <a:ext cx="5760" cy="35640"/>
            </a:xfrm>
            <a:custGeom>
              <a:avLst/>
              <a:gdLst>
                <a:gd name="textAreaLeft" fmla="*/ 0 w 5760"/>
                <a:gd name="textAreaRight" fmla="*/ 6120 w 5760"/>
                <a:gd name="textAreaTop" fmla="*/ 0 h 35640"/>
                <a:gd name="textAreaBottom" fmla="*/ 36000 h 35640"/>
                <a:gd name="GluePoint1X" fmla="*/ 4828 w 9655"/>
                <a:gd name="GluePoint1Y" fmla="*/ 55679 h 57932"/>
                <a:gd name="GluePoint2X" fmla="*/ 4828 w 9655"/>
                <a:gd name="GluePoint2Y" fmla="*/ 4828 h 57932"/>
              </a:gdLst>
              <a:ahLst/>
              <a:cxnLst>
                <a:cxn ang="0">
                  <a:pos x="GluePoint1X" y="GluePoint1Y"/>
                </a:cxn>
                <a:cxn ang="0">
                  <a:pos x="GluePoint2X" y="GluePoint2Y"/>
                </a:cxn>
              </a:cxnLst>
              <a:rect l="textAreaLeft" t="textAreaTop" r="textAreaRight" b="textAreaBottom"/>
              <a:pathLst>
                <a:path w="9655" h="57932">
                  <a:moveTo>
                    <a:pt x="4828" y="55679"/>
                  </a:moveTo>
                  <a:lnTo>
                    <a:pt x="4828" y="4828"/>
                  </a:lnTo>
                </a:path>
              </a:pathLst>
            </a:custGeom>
            <a:noFill/>
            <a:ln w="12700">
              <a:solidFill>
                <a:srgbClr val="FFFFFF"/>
              </a:solidFill>
              <a:round/>
            </a:ln>
          </p:spPr>
          <p:style>
            <a:lnRef idx="0">
              <a:scrgbClr r="0" g="0" b="0"/>
            </a:lnRef>
            <a:fillRef idx="0">
              <a:scrgbClr r="0" g="0" b="0"/>
            </a:fillRef>
            <a:effectRef idx="0">
              <a:scrgbClr r="0" g="0" b="0"/>
            </a:effectRef>
            <a:fontRef idx="minor"/>
          </p:style>
          <p:txBody>
            <a:bodyPr lIns="90000" tIns="-9000" rIns="90000" bIns="-900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280" name="Freeform: Shape 1147"/>
            <p:cNvSpPr/>
            <p:nvPr/>
          </p:nvSpPr>
          <p:spPr>
            <a:xfrm>
              <a:off x="10098720" y="2483280"/>
              <a:ext cx="5760" cy="35640"/>
            </a:xfrm>
            <a:custGeom>
              <a:avLst/>
              <a:gdLst>
                <a:gd name="textAreaLeft" fmla="*/ 0 w 5760"/>
                <a:gd name="textAreaRight" fmla="*/ 6120 w 5760"/>
                <a:gd name="textAreaTop" fmla="*/ 0 h 35640"/>
                <a:gd name="textAreaBottom" fmla="*/ 36000 h 35640"/>
                <a:gd name="GluePoint1X" fmla="*/ 4828 w 9655"/>
                <a:gd name="GluePoint1Y" fmla="*/ 55679 h 57932"/>
                <a:gd name="GluePoint2X" fmla="*/ 4828 w 9655"/>
                <a:gd name="GluePoint2Y" fmla="*/ 4828 h 57932"/>
              </a:gdLst>
              <a:ahLst/>
              <a:cxnLst>
                <a:cxn ang="0">
                  <a:pos x="GluePoint1X" y="GluePoint1Y"/>
                </a:cxn>
                <a:cxn ang="0">
                  <a:pos x="GluePoint2X" y="GluePoint2Y"/>
                </a:cxn>
              </a:cxnLst>
              <a:rect l="textAreaLeft" t="textAreaTop" r="textAreaRight" b="textAreaBottom"/>
              <a:pathLst>
                <a:path w="9655" h="57932">
                  <a:moveTo>
                    <a:pt x="4828" y="55679"/>
                  </a:moveTo>
                  <a:lnTo>
                    <a:pt x="4828" y="4828"/>
                  </a:lnTo>
                </a:path>
              </a:pathLst>
            </a:custGeom>
            <a:noFill/>
            <a:ln w="12700">
              <a:solidFill>
                <a:srgbClr val="FFFFFF"/>
              </a:solidFill>
              <a:round/>
            </a:ln>
          </p:spPr>
          <p:style>
            <a:lnRef idx="0">
              <a:scrgbClr r="0" g="0" b="0"/>
            </a:lnRef>
            <a:fillRef idx="0">
              <a:scrgbClr r="0" g="0" b="0"/>
            </a:fillRef>
            <a:effectRef idx="0">
              <a:scrgbClr r="0" g="0" b="0"/>
            </a:effectRef>
            <a:fontRef idx="minor"/>
          </p:style>
          <p:txBody>
            <a:bodyPr lIns="90000" tIns="-9000" rIns="90000" bIns="-900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281" name="Freeform: Shape 1148"/>
            <p:cNvSpPr/>
            <p:nvPr/>
          </p:nvSpPr>
          <p:spPr>
            <a:xfrm>
              <a:off x="10238040" y="2483280"/>
              <a:ext cx="5760" cy="35640"/>
            </a:xfrm>
            <a:custGeom>
              <a:avLst/>
              <a:gdLst>
                <a:gd name="textAreaLeft" fmla="*/ 0 w 5760"/>
                <a:gd name="textAreaRight" fmla="*/ 6120 w 5760"/>
                <a:gd name="textAreaTop" fmla="*/ 0 h 35640"/>
                <a:gd name="textAreaBottom" fmla="*/ 36000 h 35640"/>
                <a:gd name="GluePoint1X" fmla="*/ 4828 w 9655"/>
                <a:gd name="GluePoint1Y" fmla="*/ 55679 h 57932"/>
                <a:gd name="GluePoint2X" fmla="*/ 4828 w 9655"/>
                <a:gd name="GluePoint2Y" fmla="*/ 4828 h 57932"/>
              </a:gdLst>
              <a:ahLst/>
              <a:cxnLst>
                <a:cxn ang="0">
                  <a:pos x="GluePoint1X" y="GluePoint1Y"/>
                </a:cxn>
                <a:cxn ang="0">
                  <a:pos x="GluePoint2X" y="GluePoint2Y"/>
                </a:cxn>
              </a:cxnLst>
              <a:rect l="textAreaLeft" t="textAreaTop" r="textAreaRight" b="textAreaBottom"/>
              <a:pathLst>
                <a:path w="9655" h="57932">
                  <a:moveTo>
                    <a:pt x="4828" y="55679"/>
                  </a:moveTo>
                  <a:lnTo>
                    <a:pt x="4828" y="4828"/>
                  </a:lnTo>
                </a:path>
              </a:pathLst>
            </a:custGeom>
            <a:noFill/>
            <a:ln w="12700">
              <a:solidFill>
                <a:srgbClr val="FFFFFF"/>
              </a:solidFill>
              <a:round/>
            </a:ln>
          </p:spPr>
          <p:style>
            <a:lnRef idx="0">
              <a:scrgbClr r="0" g="0" b="0"/>
            </a:lnRef>
            <a:fillRef idx="0">
              <a:scrgbClr r="0" g="0" b="0"/>
            </a:fillRef>
            <a:effectRef idx="0">
              <a:scrgbClr r="0" g="0" b="0"/>
            </a:effectRef>
            <a:fontRef idx="minor"/>
          </p:style>
          <p:txBody>
            <a:bodyPr lIns="90000" tIns="-9000" rIns="90000" bIns="-900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282" name="Freeform: Shape 1149"/>
            <p:cNvSpPr/>
            <p:nvPr/>
          </p:nvSpPr>
          <p:spPr>
            <a:xfrm>
              <a:off x="10168560" y="2483280"/>
              <a:ext cx="5760" cy="35640"/>
            </a:xfrm>
            <a:custGeom>
              <a:avLst/>
              <a:gdLst>
                <a:gd name="textAreaLeft" fmla="*/ 0 w 5760"/>
                <a:gd name="textAreaRight" fmla="*/ 6120 w 5760"/>
                <a:gd name="textAreaTop" fmla="*/ 0 h 35640"/>
                <a:gd name="textAreaBottom" fmla="*/ 36000 h 35640"/>
                <a:gd name="GluePoint1X" fmla="*/ 4828 w 9655"/>
                <a:gd name="GluePoint1Y" fmla="*/ 55679 h 57932"/>
                <a:gd name="GluePoint2X" fmla="*/ 4828 w 9655"/>
                <a:gd name="GluePoint2Y" fmla="*/ 4828 h 57932"/>
              </a:gdLst>
              <a:ahLst/>
              <a:cxnLst>
                <a:cxn ang="0">
                  <a:pos x="GluePoint1X" y="GluePoint1Y"/>
                </a:cxn>
                <a:cxn ang="0">
                  <a:pos x="GluePoint2X" y="GluePoint2Y"/>
                </a:cxn>
              </a:cxnLst>
              <a:rect l="textAreaLeft" t="textAreaTop" r="textAreaRight" b="textAreaBottom"/>
              <a:pathLst>
                <a:path w="9655" h="57932">
                  <a:moveTo>
                    <a:pt x="4828" y="55679"/>
                  </a:moveTo>
                  <a:lnTo>
                    <a:pt x="4828" y="4828"/>
                  </a:lnTo>
                </a:path>
              </a:pathLst>
            </a:custGeom>
            <a:noFill/>
            <a:ln w="12700">
              <a:solidFill>
                <a:srgbClr val="FFFFFF"/>
              </a:solidFill>
              <a:round/>
            </a:ln>
          </p:spPr>
          <p:style>
            <a:lnRef idx="0">
              <a:scrgbClr r="0" g="0" b="0"/>
            </a:lnRef>
            <a:fillRef idx="0">
              <a:scrgbClr r="0" g="0" b="0"/>
            </a:fillRef>
            <a:effectRef idx="0">
              <a:scrgbClr r="0" g="0" b="0"/>
            </a:effectRef>
            <a:fontRef idx="minor"/>
          </p:style>
          <p:txBody>
            <a:bodyPr lIns="90000" tIns="-9000" rIns="90000" bIns="-900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283" name="Freeform: Shape 1150"/>
            <p:cNvSpPr/>
            <p:nvPr/>
          </p:nvSpPr>
          <p:spPr>
            <a:xfrm>
              <a:off x="10038600" y="2626560"/>
              <a:ext cx="45720" cy="5760"/>
            </a:xfrm>
            <a:custGeom>
              <a:avLst/>
              <a:gdLst>
                <a:gd name="textAreaLeft" fmla="*/ 0 w 45720"/>
                <a:gd name="textAreaRight" fmla="*/ 46080 w 45720"/>
                <a:gd name="textAreaTop" fmla="*/ 0 h 5760"/>
                <a:gd name="textAreaBottom" fmla="*/ 6120 h 5760"/>
                <a:gd name="GluePoint1X" fmla="*/ 69518 w 74024"/>
                <a:gd name="GluePoint1Y" fmla="*/ 4828 h 9655"/>
                <a:gd name="GluePoint2X" fmla="*/ 4828 w 74024"/>
                <a:gd name="GluePoint2Y" fmla="*/ 4828 h 9655"/>
              </a:gdLst>
              <a:ahLst/>
              <a:cxnLst>
                <a:cxn ang="0">
                  <a:pos x="GluePoint1X" y="GluePoint1Y"/>
                </a:cxn>
                <a:cxn ang="0">
                  <a:pos x="GluePoint2X" y="GluePoint2Y"/>
                </a:cxn>
              </a:cxnLst>
              <a:rect l="textAreaLeft" t="textAreaTop" r="textAreaRight" b="textAreaBottom"/>
              <a:pathLst>
                <a:path w="74024" h="9655">
                  <a:moveTo>
                    <a:pt x="69518" y="4828"/>
                  </a:moveTo>
                  <a:lnTo>
                    <a:pt x="4828" y="4828"/>
                  </a:lnTo>
                </a:path>
              </a:pathLst>
            </a:custGeom>
            <a:noFill/>
            <a:ln w="12700">
              <a:solidFill>
                <a:srgbClr val="FFFFFF"/>
              </a:solidFill>
              <a:round/>
            </a:ln>
          </p:spPr>
          <p:style>
            <a:lnRef idx="0">
              <a:scrgbClr r="0" g="0" b="0"/>
            </a:lnRef>
            <a:fillRef idx="0">
              <a:scrgbClr r="0" g="0" b="0"/>
            </a:fillRef>
            <a:effectRef idx="0">
              <a:scrgbClr r="0" g="0" b="0"/>
            </a:effectRef>
            <a:fontRef idx="minor"/>
          </p:style>
          <p:txBody>
            <a:bodyPr lIns="90000" tIns="-38880" rIns="90000" bIns="-3888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284" name="Freeform: Shape 1151"/>
            <p:cNvSpPr/>
            <p:nvPr/>
          </p:nvSpPr>
          <p:spPr>
            <a:xfrm>
              <a:off x="10091160" y="2626560"/>
              <a:ext cx="45720" cy="5760"/>
            </a:xfrm>
            <a:custGeom>
              <a:avLst/>
              <a:gdLst>
                <a:gd name="textAreaLeft" fmla="*/ 0 w 45720"/>
                <a:gd name="textAreaRight" fmla="*/ 46080 w 45720"/>
                <a:gd name="textAreaTop" fmla="*/ 0 h 5760"/>
                <a:gd name="textAreaBottom" fmla="*/ 6120 h 5760"/>
                <a:gd name="GluePoint1X" fmla="*/ 69840 w 74024"/>
                <a:gd name="GluePoint1Y" fmla="*/ 4828 h 9655"/>
                <a:gd name="GluePoint2X" fmla="*/ 4828 w 74024"/>
                <a:gd name="GluePoint2Y" fmla="*/ 4828 h 9655"/>
              </a:gdLst>
              <a:ahLst/>
              <a:cxnLst>
                <a:cxn ang="0">
                  <a:pos x="GluePoint1X" y="GluePoint1Y"/>
                </a:cxn>
                <a:cxn ang="0">
                  <a:pos x="GluePoint2X" y="GluePoint2Y"/>
                </a:cxn>
              </a:cxnLst>
              <a:rect l="textAreaLeft" t="textAreaTop" r="textAreaRight" b="textAreaBottom"/>
              <a:pathLst>
                <a:path w="74024" h="9655">
                  <a:moveTo>
                    <a:pt x="69840" y="4828"/>
                  </a:moveTo>
                  <a:lnTo>
                    <a:pt x="4828" y="4828"/>
                  </a:lnTo>
                </a:path>
              </a:pathLst>
            </a:custGeom>
            <a:noFill/>
            <a:ln w="12700">
              <a:solidFill>
                <a:srgbClr val="FFFFFF"/>
              </a:solidFill>
              <a:round/>
            </a:ln>
          </p:spPr>
          <p:style>
            <a:lnRef idx="0">
              <a:scrgbClr r="0" g="0" b="0"/>
            </a:lnRef>
            <a:fillRef idx="0">
              <a:scrgbClr r="0" g="0" b="0"/>
            </a:fillRef>
            <a:effectRef idx="0">
              <a:scrgbClr r="0" g="0" b="0"/>
            </a:effectRef>
            <a:fontRef idx="minor"/>
          </p:style>
          <p:txBody>
            <a:bodyPr lIns="90000" tIns="-38880" rIns="90000" bIns="-3888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285" name="Freeform: Shape 1152"/>
            <p:cNvSpPr/>
            <p:nvPr/>
          </p:nvSpPr>
          <p:spPr>
            <a:xfrm>
              <a:off x="10144080" y="2626560"/>
              <a:ext cx="45720" cy="5760"/>
            </a:xfrm>
            <a:custGeom>
              <a:avLst/>
              <a:gdLst>
                <a:gd name="textAreaLeft" fmla="*/ 0 w 45720"/>
                <a:gd name="textAreaRight" fmla="*/ 46080 w 45720"/>
                <a:gd name="textAreaTop" fmla="*/ 0 h 5760"/>
                <a:gd name="textAreaBottom" fmla="*/ 6120 h 5760"/>
                <a:gd name="GluePoint1X" fmla="*/ 69840 w 74024"/>
                <a:gd name="GluePoint1Y" fmla="*/ 4828 h 9655"/>
                <a:gd name="GluePoint2X" fmla="*/ 4828 w 74024"/>
                <a:gd name="GluePoint2Y" fmla="*/ 4828 h 9655"/>
              </a:gdLst>
              <a:ahLst/>
              <a:cxnLst>
                <a:cxn ang="0">
                  <a:pos x="GluePoint1X" y="GluePoint1Y"/>
                </a:cxn>
                <a:cxn ang="0">
                  <a:pos x="GluePoint2X" y="GluePoint2Y"/>
                </a:cxn>
              </a:cxnLst>
              <a:rect l="textAreaLeft" t="textAreaTop" r="textAreaRight" b="textAreaBottom"/>
              <a:pathLst>
                <a:path w="74024" h="9655">
                  <a:moveTo>
                    <a:pt x="69840" y="4828"/>
                  </a:moveTo>
                  <a:lnTo>
                    <a:pt x="4828" y="4828"/>
                  </a:lnTo>
                </a:path>
              </a:pathLst>
            </a:custGeom>
            <a:noFill/>
            <a:ln w="12700">
              <a:solidFill>
                <a:srgbClr val="FFFFFF"/>
              </a:solidFill>
              <a:round/>
            </a:ln>
          </p:spPr>
          <p:style>
            <a:lnRef idx="0">
              <a:scrgbClr r="0" g="0" b="0"/>
            </a:lnRef>
            <a:fillRef idx="0">
              <a:scrgbClr r="0" g="0" b="0"/>
            </a:fillRef>
            <a:effectRef idx="0">
              <a:scrgbClr r="0" g="0" b="0"/>
            </a:effectRef>
            <a:fontRef idx="minor"/>
          </p:style>
          <p:txBody>
            <a:bodyPr lIns="90000" tIns="-38880" rIns="90000" bIns="-3888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286" name="Freeform: Shape 1153"/>
            <p:cNvSpPr/>
            <p:nvPr/>
          </p:nvSpPr>
          <p:spPr>
            <a:xfrm>
              <a:off x="10197000" y="2626560"/>
              <a:ext cx="45720" cy="5760"/>
            </a:xfrm>
            <a:custGeom>
              <a:avLst/>
              <a:gdLst>
                <a:gd name="textAreaLeft" fmla="*/ 0 w 45720"/>
                <a:gd name="textAreaRight" fmla="*/ 46080 w 45720"/>
                <a:gd name="textAreaTop" fmla="*/ 0 h 5760"/>
                <a:gd name="textAreaBottom" fmla="*/ 6120 h 5760"/>
                <a:gd name="GluePoint1X" fmla="*/ 69518 w 74024"/>
                <a:gd name="GluePoint1Y" fmla="*/ 4828 h 9655"/>
                <a:gd name="GluePoint2X" fmla="*/ 4828 w 74024"/>
                <a:gd name="GluePoint2Y" fmla="*/ 4828 h 9655"/>
              </a:gdLst>
              <a:ahLst/>
              <a:cxnLst>
                <a:cxn ang="0">
                  <a:pos x="GluePoint1X" y="GluePoint1Y"/>
                </a:cxn>
                <a:cxn ang="0">
                  <a:pos x="GluePoint2X" y="GluePoint2Y"/>
                </a:cxn>
              </a:cxnLst>
              <a:rect l="textAreaLeft" t="textAreaTop" r="textAreaRight" b="textAreaBottom"/>
              <a:pathLst>
                <a:path w="74024" h="9655">
                  <a:moveTo>
                    <a:pt x="69518" y="4828"/>
                  </a:moveTo>
                  <a:lnTo>
                    <a:pt x="4828" y="4828"/>
                  </a:lnTo>
                </a:path>
              </a:pathLst>
            </a:custGeom>
            <a:noFill/>
            <a:ln w="12700">
              <a:solidFill>
                <a:srgbClr val="FFFFFF"/>
              </a:solidFill>
              <a:round/>
            </a:ln>
          </p:spPr>
          <p:style>
            <a:lnRef idx="0">
              <a:scrgbClr r="0" g="0" b="0"/>
            </a:lnRef>
            <a:fillRef idx="0">
              <a:scrgbClr r="0" g="0" b="0"/>
            </a:fillRef>
            <a:effectRef idx="0">
              <a:scrgbClr r="0" g="0" b="0"/>
            </a:effectRef>
            <a:fontRef idx="minor"/>
          </p:style>
          <p:txBody>
            <a:bodyPr lIns="90000" tIns="-38880" rIns="90000" bIns="-3888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287" name="Freeform: Shape 1154"/>
            <p:cNvSpPr/>
            <p:nvPr/>
          </p:nvSpPr>
          <p:spPr>
            <a:xfrm>
              <a:off x="10038600" y="2665080"/>
              <a:ext cx="45720" cy="5760"/>
            </a:xfrm>
            <a:custGeom>
              <a:avLst/>
              <a:gdLst>
                <a:gd name="textAreaLeft" fmla="*/ 0 w 45720"/>
                <a:gd name="textAreaRight" fmla="*/ 46080 w 45720"/>
                <a:gd name="textAreaTop" fmla="*/ 0 h 5760"/>
                <a:gd name="textAreaBottom" fmla="*/ 6120 h 5760"/>
                <a:gd name="GluePoint1X" fmla="*/ 69518 w 74024"/>
                <a:gd name="GluePoint1Y" fmla="*/ 4828 h 9655"/>
                <a:gd name="GluePoint2X" fmla="*/ 4828 w 74024"/>
                <a:gd name="GluePoint2Y" fmla="*/ 4828 h 9655"/>
              </a:gdLst>
              <a:ahLst/>
              <a:cxnLst>
                <a:cxn ang="0">
                  <a:pos x="GluePoint1X" y="GluePoint1Y"/>
                </a:cxn>
                <a:cxn ang="0">
                  <a:pos x="GluePoint2X" y="GluePoint2Y"/>
                </a:cxn>
              </a:cxnLst>
              <a:rect l="textAreaLeft" t="textAreaTop" r="textAreaRight" b="textAreaBottom"/>
              <a:pathLst>
                <a:path w="74024" h="9655">
                  <a:moveTo>
                    <a:pt x="69518" y="4828"/>
                  </a:moveTo>
                  <a:lnTo>
                    <a:pt x="4828" y="4828"/>
                  </a:lnTo>
                </a:path>
              </a:pathLst>
            </a:custGeom>
            <a:noFill/>
            <a:ln w="12700">
              <a:solidFill>
                <a:srgbClr val="FFFFFF"/>
              </a:solidFill>
              <a:round/>
            </a:ln>
          </p:spPr>
          <p:style>
            <a:lnRef idx="0">
              <a:scrgbClr r="0" g="0" b="0"/>
            </a:lnRef>
            <a:fillRef idx="0">
              <a:scrgbClr r="0" g="0" b="0"/>
            </a:fillRef>
            <a:effectRef idx="0">
              <a:scrgbClr r="0" g="0" b="0"/>
            </a:effectRef>
            <a:fontRef idx="minor"/>
          </p:style>
          <p:txBody>
            <a:bodyPr lIns="90000" tIns="-38880" rIns="90000" bIns="-3888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288" name="Freeform: Shape 1155"/>
            <p:cNvSpPr/>
            <p:nvPr/>
          </p:nvSpPr>
          <p:spPr>
            <a:xfrm>
              <a:off x="10091160" y="2665080"/>
              <a:ext cx="45720" cy="5760"/>
            </a:xfrm>
            <a:custGeom>
              <a:avLst/>
              <a:gdLst>
                <a:gd name="textAreaLeft" fmla="*/ 0 w 45720"/>
                <a:gd name="textAreaRight" fmla="*/ 46080 w 45720"/>
                <a:gd name="textAreaTop" fmla="*/ 0 h 5760"/>
                <a:gd name="textAreaBottom" fmla="*/ 6120 h 5760"/>
                <a:gd name="GluePoint1X" fmla="*/ 69840 w 74024"/>
                <a:gd name="GluePoint1Y" fmla="*/ 4828 h 9655"/>
                <a:gd name="GluePoint2X" fmla="*/ 4828 w 74024"/>
                <a:gd name="GluePoint2Y" fmla="*/ 4828 h 9655"/>
              </a:gdLst>
              <a:ahLst/>
              <a:cxnLst>
                <a:cxn ang="0">
                  <a:pos x="GluePoint1X" y="GluePoint1Y"/>
                </a:cxn>
                <a:cxn ang="0">
                  <a:pos x="GluePoint2X" y="GluePoint2Y"/>
                </a:cxn>
              </a:cxnLst>
              <a:rect l="textAreaLeft" t="textAreaTop" r="textAreaRight" b="textAreaBottom"/>
              <a:pathLst>
                <a:path w="74024" h="9655">
                  <a:moveTo>
                    <a:pt x="69840" y="4828"/>
                  </a:moveTo>
                  <a:lnTo>
                    <a:pt x="4828" y="4828"/>
                  </a:lnTo>
                </a:path>
              </a:pathLst>
            </a:custGeom>
            <a:noFill/>
            <a:ln w="12700">
              <a:solidFill>
                <a:srgbClr val="FFFFFF"/>
              </a:solidFill>
              <a:round/>
            </a:ln>
          </p:spPr>
          <p:style>
            <a:lnRef idx="0">
              <a:scrgbClr r="0" g="0" b="0"/>
            </a:lnRef>
            <a:fillRef idx="0">
              <a:scrgbClr r="0" g="0" b="0"/>
            </a:fillRef>
            <a:effectRef idx="0">
              <a:scrgbClr r="0" g="0" b="0"/>
            </a:effectRef>
            <a:fontRef idx="minor"/>
          </p:style>
          <p:txBody>
            <a:bodyPr lIns="90000" tIns="-38880" rIns="90000" bIns="-3888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289" name="Freeform: Shape 1156"/>
            <p:cNvSpPr/>
            <p:nvPr/>
          </p:nvSpPr>
          <p:spPr>
            <a:xfrm>
              <a:off x="10144080" y="2665080"/>
              <a:ext cx="45720" cy="5760"/>
            </a:xfrm>
            <a:custGeom>
              <a:avLst/>
              <a:gdLst>
                <a:gd name="textAreaLeft" fmla="*/ 0 w 45720"/>
                <a:gd name="textAreaRight" fmla="*/ 46080 w 45720"/>
                <a:gd name="textAreaTop" fmla="*/ 0 h 5760"/>
                <a:gd name="textAreaBottom" fmla="*/ 6120 h 5760"/>
                <a:gd name="GluePoint1X" fmla="*/ 69840 w 74024"/>
                <a:gd name="GluePoint1Y" fmla="*/ 4828 h 9655"/>
                <a:gd name="GluePoint2X" fmla="*/ 4828 w 74024"/>
                <a:gd name="GluePoint2Y" fmla="*/ 4828 h 9655"/>
              </a:gdLst>
              <a:ahLst/>
              <a:cxnLst>
                <a:cxn ang="0">
                  <a:pos x="GluePoint1X" y="GluePoint1Y"/>
                </a:cxn>
                <a:cxn ang="0">
                  <a:pos x="GluePoint2X" y="GluePoint2Y"/>
                </a:cxn>
              </a:cxnLst>
              <a:rect l="textAreaLeft" t="textAreaTop" r="textAreaRight" b="textAreaBottom"/>
              <a:pathLst>
                <a:path w="74024" h="9655">
                  <a:moveTo>
                    <a:pt x="69840" y="4828"/>
                  </a:moveTo>
                  <a:lnTo>
                    <a:pt x="4828" y="4828"/>
                  </a:lnTo>
                </a:path>
              </a:pathLst>
            </a:custGeom>
            <a:noFill/>
            <a:ln w="12700">
              <a:solidFill>
                <a:srgbClr val="FFFFFF"/>
              </a:solidFill>
              <a:round/>
            </a:ln>
          </p:spPr>
          <p:style>
            <a:lnRef idx="0">
              <a:scrgbClr r="0" g="0" b="0"/>
            </a:lnRef>
            <a:fillRef idx="0">
              <a:scrgbClr r="0" g="0" b="0"/>
            </a:fillRef>
            <a:effectRef idx="0">
              <a:scrgbClr r="0" g="0" b="0"/>
            </a:effectRef>
            <a:fontRef idx="minor"/>
          </p:style>
          <p:txBody>
            <a:bodyPr lIns="90000" tIns="-38880" rIns="90000" bIns="-3888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290" name="Freeform: Shape 1157"/>
            <p:cNvSpPr/>
            <p:nvPr/>
          </p:nvSpPr>
          <p:spPr>
            <a:xfrm>
              <a:off x="10009800" y="2527920"/>
              <a:ext cx="259920" cy="176040"/>
            </a:xfrm>
            <a:custGeom>
              <a:avLst/>
              <a:gdLst>
                <a:gd name="textAreaLeft" fmla="*/ 0 w 259920"/>
                <a:gd name="textAreaRight" fmla="*/ 260280 w 259920"/>
                <a:gd name="textAreaTop" fmla="*/ 0 h 176040"/>
                <a:gd name="textAreaBottom" fmla="*/ 176400 h 176040"/>
                <a:gd name="GluePoint1X" fmla="*/ 5150 w 418397"/>
                <a:gd name="GluePoint1Y" fmla="*/ 5150 h 283223"/>
                <a:gd name="GluePoint2X" fmla="*/ 415823 w 418397"/>
                <a:gd name="GluePoint2Y" fmla="*/ 4828 h 283223"/>
                <a:gd name="GluePoint3X" fmla="*/ 415823 w 418397"/>
                <a:gd name="GluePoint3Y" fmla="*/ 270671 h 283223"/>
                <a:gd name="GluePoint4X" fmla="*/ 407133 w 418397"/>
                <a:gd name="GluePoint4Y" fmla="*/ 279361 h 283223"/>
                <a:gd name="GluePoint5X" fmla="*/ 13517 w 418397"/>
                <a:gd name="GluePoint5Y" fmla="*/ 279683 h 283223"/>
                <a:gd name="GluePoint6X" fmla="*/ 4828 w 418397"/>
                <a:gd name="GluePoint6Y" fmla="*/ 270993 h 283223"/>
                <a:gd name="GluePoint7X" fmla="*/ 4828 w 418397"/>
                <a:gd name="GluePoint7Y" fmla="*/ 48277 h 283223"/>
                <a:gd name="GluePoint8X" fmla="*/ 35725 w 418397"/>
                <a:gd name="GluePoint8Y" fmla="*/ 48277 h 283223"/>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Lst>
              <a:rect l="textAreaLeft" t="textAreaTop" r="textAreaRight" b="textAreaBottom"/>
              <a:pathLst>
                <a:path w="418397" h="283223">
                  <a:moveTo>
                    <a:pt x="5150" y="5150"/>
                  </a:moveTo>
                  <a:lnTo>
                    <a:pt x="415823" y="4828"/>
                  </a:lnTo>
                  <a:lnTo>
                    <a:pt x="415823" y="270671"/>
                  </a:lnTo>
                  <a:cubicBezTo>
                    <a:pt x="415823" y="275499"/>
                    <a:pt x="411961" y="279361"/>
                    <a:pt x="407133" y="279361"/>
                  </a:cubicBezTo>
                  <a:lnTo>
                    <a:pt x="13517" y="279683"/>
                  </a:lnTo>
                  <a:cubicBezTo>
                    <a:pt x="8690" y="279683"/>
                    <a:pt x="4828" y="275821"/>
                    <a:pt x="4828" y="270993"/>
                  </a:cubicBezTo>
                  <a:lnTo>
                    <a:pt x="4828" y="48277"/>
                  </a:lnTo>
                  <a:lnTo>
                    <a:pt x="35725" y="48277"/>
                  </a:lnTo>
                </a:path>
              </a:pathLst>
            </a:custGeom>
            <a:noFill/>
            <a:ln w="12700">
              <a:solidFill>
                <a:srgbClr val="FFFFFF"/>
              </a:solidFill>
              <a:round/>
            </a:ln>
          </p:spPr>
          <p:style>
            <a:lnRef idx="0">
              <a:scrgbClr r="0" g="0" b="0"/>
            </a:lnRef>
            <a:fillRef idx="0">
              <a:scrgbClr r="0" g="0" b="0"/>
            </a:fillRef>
            <a:effectRef idx="0">
              <a:scrgbClr r="0" g="0" b="0"/>
            </a:effectRef>
            <a:fontRef idx="minor"/>
          </p:style>
          <p:txBody>
            <a:bodyPr lIns="90000" tIns="45000" rIns="90000" bIns="4500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291" name="Freeform: Shape 1158"/>
            <p:cNvSpPr/>
            <p:nvPr/>
          </p:nvSpPr>
          <p:spPr>
            <a:xfrm>
              <a:off x="10202760" y="2650320"/>
              <a:ext cx="35640" cy="35640"/>
            </a:xfrm>
            <a:custGeom>
              <a:avLst/>
              <a:gdLst>
                <a:gd name="textAreaLeft" fmla="*/ 0 w 35640"/>
                <a:gd name="textAreaRight" fmla="*/ 36000 w 35640"/>
                <a:gd name="textAreaTop" fmla="*/ 0 h 35640"/>
                <a:gd name="textAreaBottom" fmla="*/ 36000 h 35640"/>
                <a:gd name="GluePoint1X" fmla="*/ 4828 w 57932"/>
                <a:gd name="GluePoint1Y" fmla="*/ 4828 h 57932"/>
                <a:gd name="GluePoint2X" fmla="*/ 54070 w 57932"/>
                <a:gd name="GluePoint2Y" fmla="*/ 54070 h 57932"/>
              </a:gdLst>
              <a:ahLst/>
              <a:cxnLst>
                <a:cxn ang="0">
                  <a:pos x="GluePoint1X" y="GluePoint1Y"/>
                </a:cxn>
                <a:cxn ang="0">
                  <a:pos x="GluePoint2X" y="GluePoint2Y"/>
                </a:cxn>
              </a:cxnLst>
              <a:rect l="textAreaLeft" t="textAreaTop" r="textAreaRight" b="textAreaBottom"/>
              <a:pathLst>
                <a:path w="57932" h="57932">
                  <a:moveTo>
                    <a:pt x="4828" y="4828"/>
                  </a:moveTo>
                  <a:lnTo>
                    <a:pt x="54070" y="54070"/>
                  </a:lnTo>
                </a:path>
              </a:pathLst>
            </a:custGeom>
            <a:noFill/>
            <a:ln w="12700">
              <a:solidFill>
                <a:srgbClr val="FDC500"/>
              </a:solidFill>
              <a:round/>
            </a:ln>
          </p:spPr>
          <p:style>
            <a:lnRef idx="0">
              <a:scrgbClr r="0" g="0" b="0"/>
            </a:lnRef>
            <a:fillRef idx="0">
              <a:scrgbClr r="0" g="0" b="0"/>
            </a:fillRef>
            <a:effectRef idx="0">
              <a:scrgbClr r="0" g="0" b="0"/>
            </a:effectRef>
            <a:fontRef idx="minor"/>
          </p:style>
          <p:txBody>
            <a:bodyPr lIns="90000" tIns="-9000" rIns="90000" bIns="-900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292" name="Freeform: Shape 1159"/>
            <p:cNvSpPr/>
            <p:nvPr/>
          </p:nvSpPr>
          <p:spPr>
            <a:xfrm>
              <a:off x="10202760" y="2650320"/>
              <a:ext cx="35640" cy="35640"/>
            </a:xfrm>
            <a:custGeom>
              <a:avLst/>
              <a:gdLst>
                <a:gd name="textAreaLeft" fmla="*/ 0 w 35640"/>
                <a:gd name="textAreaRight" fmla="*/ 36000 w 35640"/>
                <a:gd name="textAreaTop" fmla="*/ 0 h 35640"/>
                <a:gd name="textAreaBottom" fmla="*/ 36000 h 35640"/>
                <a:gd name="GluePoint1X" fmla="*/ 54070 w 57932"/>
                <a:gd name="GluePoint1Y" fmla="*/ 4828 h 57932"/>
                <a:gd name="GluePoint2X" fmla="*/ 4828 w 57932"/>
                <a:gd name="GluePoint2Y" fmla="*/ 54392 h 57932"/>
              </a:gdLst>
              <a:ahLst/>
              <a:cxnLst>
                <a:cxn ang="0">
                  <a:pos x="GluePoint1X" y="GluePoint1Y"/>
                </a:cxn>
                <a:cxn ang="0">
                  <a:pos x="GluePoint2X" y="GluePoint2Y"/>
                </a:cxn>
              </a:cxnLst>
              <a:rect l="textAreaLeft" t="textAreaTop" r="textAreaRight" b="textAreaBottom"/>
              <a:pathLst>
                <a:path w="57932" h="57932">
                  <a:moveTo>
                    <a:pt x="54070" y="4828"/>
                  </a:moveTo>
                  <a:lnTo>
                    <a:pt x="4828" y="54392"/>
                  </a:lnTo>
                </a:path>
              </a:pathLst>
            </a:custGeom>
            <a:noFill/>
            <a:ln w="12700">
              <a:solidFill>
                <a:srgbClr val="FDC500"/>
              </a:solidFill>
              <a:round/>
            </a:ln>
          </p:spPr>
          <p:style>
            <a:lnRef idx="0">
              <a:scrgbClr r="0" g="0" b="0"/>
            </a:lnRef>
            <a:fillRef idx="0">
              <a:scrgbClr r="0" g="0" b="0"/>
            </a:fillRef>
            <a:effectRef idx="0">
              <a:scrgbClr r="0" g="0" b="0"/>
            </a:effectRef>
            <a:fontRef idx="minor"/>
          </p:style>
          <p:txBody>
            <a:bodyPr lIns="90000" tIns="-9000" rIns="90000" bIns="-900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grpSp>
      <p:cxnSp>
        <p:nvCxnSpPr>
          <p:cNvPr id="1293" name="Connector: Elbow 1241"/>
          <p:cNvCxnSpPr/>
          <p:nvPr/>
        </p:nvCxnSpPr>
        <p:spPr>
          <a:xfrm flipV="1">
            <a:off x="9848880" y="2123280"/>
            <a:ext cx="240480" cy="138960"/>
          </a:xfrm>
          <a:prstGeom prst="bentConnector3">
            <a:avLst>
              <a:gd name="adj1" fmla="val 149"/>
            </a:avLst>
          </a:prstGeom>
          <a:ln w="19050">
            <a:solidFill>
              <a:srgbClr val="000000">
                <a:lumMod val="50000"/>
                <a:lumOff val="50000"/>
              </a:srgbClr>
            </a:solidFill>
            <a:tailEnd type="arrow" w="lg" len="med"/>
          </a:ln>
        </p:spPr>
      </p:cxnSp>
      <p:grpSp>
        <p:nvGrpSpPr>
          <p:cNvPr id="1294" name="Group 245"/>
          <p:cNvGrpSpPr/>
          <p:nvPr/>
        </p:nvGrpSpPr>
        <p:grpSpPr>
          <a:xfrm>
            <a:off x="10937880" y="2008800"/>
            <a:ext cx="336240" cy="268560"/>
            <a:chOff x="10937880" y="2008800"/>
            <a:chExt cx="336240" cy="268560"/>
          </a:xfrm>
        </p:grpSpPr>
        <p:sp>
          <p:nvSpPr>
            <p:cNvPr id="1295" name="Freeform: Shape 1339"/>
            <p:cNvSpPr/>
            <p:nvPr/>
          </p:nvSpPr>
          <p:spPr>
            <a:xfrm>
              <a:off x="11139840" y="2171160"/>
              <a:ext cx="106200" cy="106200"/>
            </a:xfrm>
            <a:custGeom>
              <a:avLst/>
              <a:gdLst>
                <a:gd name="textAreaLeft" fmla="*/ 0 w 106200"/>
                <a:gd name="textAreaRight" fmla="*/ 106560 w 106200"/>
                <a:gd name="textAreaTop" fmla="*/ 0 h 106200"/>
                <a:gd name="textAreaBottom" fmla="*/ 106560 h 106200"/>
                <a:gd name="GluePoint1X" fmla="*/ 22529 w 196325"/>
                <a:gd name="GluePoint1Y" fmla="*/ 154807 h 196325"/>
                <a:gd name="GluePoint2X" fmla="*/ 26391 w 196325"/>
                <a:gd name="GluePoint2Y" fmla="*/ 159313 h 196325"/>
                <a:gd name="GluePoint3X" fmla="*/ 30253 w 196325"/>
                <a:gd name="GluePoint3Y" fmla="*/ 163819 h 196325"/>
                <a:gd name="GluePoint4X" fmla="*/ 34116 w 196325"/>
                <a:gd name="GluePoint4Y" fmla="*/ 168325 h 196325"/>
                <a:gd name="GluePoint5X" fmla="*/ 60185 w 196325"/>
                <a:gd name="GluePoint5Y" fmla="*/ 154807 h 196325"/>
                <a:gd name="GluePoint6X" fmla="*/ 78852 w 196325"/>
                <a:gd name="GluePoint6Y" fmla="*/ 164141 h 196325"/>
                <a:gd name="GluePoint7X" fmla="*/ 84001 w 196325"/>
                <a:gd name="GluePoint7Y" fmla="*/ 193107 h 196325"/>
                <a:gd name="GluePoint8X" fmla="*/ 89795 w 196325"/>
                <a:gd name="GluePoint8Y" fmla="*/ 193429 h 196325"/>
                <a:gd name="GluePoint9X" fmla="*/ 95588 w 196325"/>
                <a:gd name="GluePoint9Y" fmla="*/ 193429 h 196325"/>
                <a:gd name="GluePoint10X" fmla="*/ 101381 w 196325"/>
                <a:gd name="GluePoint10Y" fmla="*/ 193750 h 196325"/>
                <a:gd name="GluePoint11X" fmla="*/ 110393 w 196325"/>
                <a:gd name="GluePoint11Y" fmla="*/ 165750 h 196325"/>
                <a:gd name="GluePoint12X" fmla="*/ 130025 w 196325"/>
                <a:gd name="GluePoint12Y" fmla="*/ 158991 h 196325"/>
                <a:gd name="GluePoint13X" fmla="*/ 154164 w 196325"/>
                <a:gd name="GluePoint13Y" fmla="*/ 175727 h 196325"/>
                <a:gd name="GluePoint14X" fmla="*/ 158669 w 196325"/>
                <a:gd name="GluePoint14Y" fmla="*/ 171865 h 196325"/>
                <a:gd name="GluePoint15X" fmla="*/ 163175 w 196325"/>
                <a:gd name="GluePoint15Y" fmla="*/ 168003 h 196325"/>
                <a:gd name="GluePoint16X" fmla="*/ 167681 w 196325"/>
                <a:gd name="GluePoint16Y" fmla="*/ 164141 h 196325"/>
                <a:gd name="GluePoint17X" fmla="*/ 154164 w 196325"/>
                <a:gd name="GluePoint17Y" fmla="*/ 138071 h 196325"/>
                <a:gd name="GluePoint18X" fmla="*/ 163497 w 196325"/>
                <a:gd name="GluePoint18Y" fmla="*/ 119404 h 196325"/>
                <a:gd name="GluePoint19X" fmla="*/ 192463 w 196325"/>
                <a:gd name="GluePoint19Y" fmla="*/ 114255 h 196325"/>
                <a:gd name="GluePoint20X" fmla="*/ 192785 w 196325"/>
                <a:gd name="GluePoint20Y" fmla="*/ 108462 h 196325"/>
                <a:gd name="GluePoint21X" fmla="*/ 193107 w 196325"/>
                <a:gd name="GluePoint21Y" fmla="*/ 102668 h 196325"/>
                <a:gd name="GluePoint22X" fmla="*/ 193429 w 196325"/>
                <a:gd name="GluePoint22Y" fmla="*/ 96875 h 196325"/>
                <a:gd name="GluePoint23X" fmla="*/ 165428 w 196325"/>
                <a:gd name="GluePoint23Y" fmla="*/ 87864 h 196325"/>
                <a:gd name="GluePoint24X" fmla="*/ 158669 w 196325"/>
                <a:gd name="GluePoint24Y" fmla="*/ 68231 h 196325"/>
                <a:gd name="GluePoint25X" fmla="*/ 175405 w 196325"/>
                <a:gd name="GluePoint25Y" fmla="*/ 44093 h 196325"/>
                <a:gd name="GluePoint26X" fmla="*/ 171543 w 196325"/>
                <a:gd name="GluePoint26Y" fmla="*/ 39587 h 196325"/>
                <a:gd name="GluePoint27X" fmla="*/ 167681 w 196325"/>
                <a:gd name="GluePoint27Y" fmla="*/ 35081 h 196325"/>
                <a:gd name="GluePoint28X" fmla="*/ 163819 w 196325"/>
                <a:gd name="GluePoint28Y" fmla="*/ 30575 h 196325"/>
                <a:gd name="GluePoint29X" fmla="*/ 137749 w 196325"/>
                <a:gd name="GluePoint29Y" fmla="*/ 43771 h 196325"/>
                <a:gd name="GluePoint30X" fmla="*/ 119082 w 196325"/>
                <a:gd name="GluePoint30Y" fmla="*/ 34437 h 196325"/>
                <a:gd name="GluePoint31X" fmla="*/ 113933 w 196325"/>
                <a:gd name="GluePoint31Y" fmla="*/ 5793 h 196325"/>
                <a:gd name="GluePoint32X" fmla="*/ 108140 w 196325"/>
                <a:gd name="GluePoint32Y" fmla="*/ 5471 h 196325"/>
                <a:gd name="GluePoint33X" fmla="*/ 102347 w 196325"/>
                <a:gd name="GluePoint33Y" fmla="*/ 5150 h 196325"/>
                <a:gd name="GluePoint34X" fmla="*/ 96553 w 196325"/>
                <a:gd name="GluePoint34Y" fmla="*/ 4828 h 196325"/>
                <a:gd name="GluePoint35X" fmla="*/ 87542 w 196325"/>
                <a:gd name="GluePoint35Y" fmla="*/ 32506 h 196325"/>
                <a:gd name="GluePoint36X" fmla="*/ 67587 w 196325"/>
                <a:gd name="GluePoint36Y" fmla="*/ 39265 h 196325"/>
                <a:gd name="GluePoint37X" fmla="*/ 43771 w 196325"/>
                <a:gd name="GluePoint37Y" fmla="*/ 22529 h 196325"/>
                <a:gd name="GluePoint38X" fmla="*/ 39265 w 196325"/>
                <a:gd name="GluePoint38Y" fmla="*/ 26391 h 196325"/>
                <a:gd name="GluePoint39X" fmla="*/ 34759 w 196325"/>
                <a:gd name="GluePoint39Y" fmla="*/ 30253 h 196325"/>
                <a:gd name="GluePoint40X" fmla="*/ 30253 w 196325"/>
                <a:gd name="GluePoint40Y" fmla="*/ 34116 h 196325"/>
                <a:gd name="GluePoint41X" fmla="*/ 43449 w 196325"/>
                <a:gd name="GluePoint41Y" fmla="*/ 60185 h 196325"/>
                <a:gd name="GluePoint42X" fmla="*/ 34116 w 196325"/>
                <a:gd name="GluePoint42Y" fmla="*/ 78852 h 196325"/>
                <a:gd name="GluePoint43X" fmla="*/ 5471 w 196325"/>
                <a:gd name="GluePoint43Y" fmla="*/ 84001 h 196325"/>
                <a:gd name="GluePoint44X" fmla="*/ 5471 w 196325"/>
                <a:gd name="GluePoint44Y" fmla="*/ 90438 h 196325"/>
                <a:gd name="GluePoint45X" fmla="*/ 5150 w 196325"/>
                <a:gd name="GluePoint45Y" fmla="*/ 96232 h 196325"/>
                <a:gd name="GluePoint46X" fmla="*/ 4828 w 196325"/>
                <a:gd name="GluePoint46Y" fmla="*/ 102025 h 196325"/>
                <a:gd name="GluePoint47X" fmla="*/ 32506 w 196325"/>
                <a:gd name="GluePoint47Y" fmla="*/ 111036 h 196325"/>
                <a:gd name="GluePoint48X" fmla="*/ 39265 w 196325"/>
                <a:gd name="GluePoint48Y" fmla="*/ 130669 h 196325"/>
                <a:gd name="GluePoint49X" fmla="*/ 22529 w 196325"/>
                <a:gd name="GluePoint49Y" fmla="*/ 154807 h 196325"/>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 ang="0">
                  <a:pos x="GluePoint9X" y="GluePoint9Y"/>
                </a:cxn>
                <a:cxn ang="0">
                  <a:pos x="GluePoint10X" y="GluePoint10Y"/>
                </a:cxn>
                <a:cxn ang="0">
                  <a:pos x="GluePoint11X" y="GluePoint11Y"/>
                </a:cxn>
                <a:cxn ang="0">
                  <a:pos x="GluePoint12X" y="GluePoint12Y"/>
                </a:cxn>
                <a:cxn ang="0">
                  <a:pos x="GluePoint13X" y="GluePoint13Y"/>
                </a:cxn>
                <a:cxn ang="0">
                  <a:pos x="GluePoint14X" y="GluePoint14Y"/>
                </a:cxn>
                <a:cxn ang="0">
                  <a:pos x="GluePoint15X" y="GluePoint15Y"/>
                </a:cxn>
                <a:cxn ang="0">
                  <a:pos x="GluePoint16X" y="GluePoint16Y"/>
                </a:cxn>
                <a:cxn ang="0">
                  <a:pos x="GluePoint17X" y="GluePoint17Y"/>
                </a:cxn>
                <a:cxn ang="0">
                  <a:pos x="GluePoint18X" y="GluePoint18Y"/>
                </a:cxn>
                <a:cxn ang="0">
                  <a:pos x="GluePoint19X" y="GluePoint19Y"/>
                </a:cxn>
                <a:cxn ang="0">
                  <a:pos x="GluePoint20X" y="GluePoint20Y"/>
                </a:cxn>
                <a:cxn ang="0">
                  <a:pos x="GluePoint21X" y="GluePoint21Y"/>
                </a:cxn>
                <a:cxn ang="0">
                  <a:pos x="GluePoint22X" y="GluePoint22Y"/>
                </a:cxn>
                <a:cxn ang="0">
                  <a:pos x="GluePoint23X" y="GluePoint23Y"/>
                </a:cxn>
                <a:cxn ang="0">
                  <a:pos x="GluePoint24X" y="GluePoint24Y"/>
                </a:cxn>
                <a:cxn ang="0">
                  <a:pos x="GluePoint25X" y="GluePoint25Y"/>
                </a:cxn>
                <a:cxn ang="0">
                  <a:pos x="GluePoint26X" y="GluePoint26Y"/>
                </a:cxn>
                <a:cxn ang="0">
                  <a:pos x="GluePoint27X" y="GluePoint27Y"/>
                </a:cxn>
                <a:cxn ang="0">
                  <a:pos x="GluePoint28X" y="GluePoint28Y"/>
                </a:cxn>
                <a:cxn ang="0">
                  <a:pos x="GluePoint29X" y="GluePoint29Y"/>
                </a:cxn>
                <a:cxn ang="0">
                  <a:pos x="GluePoint30X" y="GluePoint30Y"/>
                </a:cxn>
                <a:cxn ang="0">
                  <a:pos x="GluePoint31X" y="GluePoint31Y"/>
                </a:cxn>
                <a:cxn ang="0">
                  <a:pos x="GluePoint32X" y="GluePoint32Y"/>
                </a:cxn>
                <a:cxn ang="0">
                  <a:pos x="GluePoint33X" y="GluePoint33Y"/>
                </a:cxn>
                <a:cxn ang="0">
                  <a:pos x="GluePoint34X" y="GluePoint34Y"/>
                </a:cxn>
                <a:cxn ang="0">
                  <a:pos x="GluePoint35X" y="GluePoint35Y"/>
                </a:cxn>
                <a:cxn ang="0">
                  <a:pos x="GluePoint36X" y="GluePoint36Y"/>
                </a:cxn>
                <a:cxn ang="0">
                  <a:pos x="GluePoint37X" y="GluePoint37Y"/>
                </a:cxn>
                <a:cxn ang="0">
                  <a:pos x="GluePoint38X" y="GluePoint38Y"/>
                </a:cxn>
                <a:cxn ang="0">
                  <a:pos x="GluePoint39X" y="GluePoint39Y"/>
                </a:cxn>
                <a:cxn ang="0">
                  <a:pos x="GluePoint40X" y="GluePoint40Y"/>
                </a:cxn>
                <a:cxn ang="0">
                  <a:pos x="GluePoint41X" y="GluePoint41Y"/>
                </a:cxn>
                <a:cxn ang="0">
                  <a:pos x="GluePoint42X" y="GluePoint42Y"/>
                </a:cxn>
                <a:cxn ang="0">
                  <a:pos x="GluePoint43X" y="GluePoint43Y"/>
                </a:cxn>
                <a:cxn ang="0">
                  <a:pos x="GluePoint44X" y="GluePoint44Y"/>
                </a:cxn>
                <a:cxn ang="0">
                  <a:pos x="GluePoint45X" y="GluePoint45Y"/>
                </a:cxn>
                <a:cxn ang="0">
                  <a:pos x="GluePoint46X" y="GluePoint46Y"/>
                </a:cxn>
                <a:cxn ang="0">
                  <a:pos x="GluePoint47X" y="GluePoint47Y"/>
                </a:cxn>
                <a:cxn ang="0">
                  <a:pos x="GluePoint48X" y="GluePoint48Y"/>
                </a:cxn>
                <a:cxn ang="0">
                  <a:pos x="GluePoint49X" y="GluePoint49Y"/>
                </a:cxn>
              </a:cxnLst>
              <a:rect l="textAreaLeft" t="textAreaTop" r="textAreaRight" b="textAreaBottom"/>
              <a:pathLst>
                <a:path w="196325" h="196325">
                  <a:moveTo>
                    <a:pt x="22529" y="154807"/>
                  </a:moveTo>
                  <a:lnTo>
                    <a:pt x="26391" y="159313"/>
                  </a:lnTo>
                  <a:lnTo>
                    <a:pt x="30253" y="163819"/>
                  </a:lnTo>
                  <a:lnTo>
                    <a:pt x="34116" y="168325"/>
                  </a:lnTo>
                  <a:lnTo>
                    <a:pt x="60185" y="154807"/>
                  </a:lnTo>
                  <a:cubicBezTo>
                    <a:pt x="65978" y="158991"/>
                    <a:pt x="72415" y="161888"/>
                    <a:pt x="78852" y="164141"/>
                  </a:cubicBezTo>
                  <a:lnTo>
                    <a:pt x="84001" y="193107"/>
                  </a:lnTo>
                  <a:lnTo>
                    <a:pt x="89795" y="193429"/>
                  </a:lnTo>
                  <a:lnTo>
                    <a:pt x="95588" y="193429"/>
                  </a:lnTo>
                  <a:lnTo>
                    <a:pt x="101381" y="193750"/>
                  </a:lnTo>
                  <a:lnTo>
                    <a:pt x="110393" y="165750"/>
                  </a:lnTo>
                  <a:cubicBezTo>
                    <a:pt x="117151" y="164463"/>
                    <a:pt x="123910" y="162210"/>
                    <a:pt x="130025" y="158991"/>
                  </a:cubicBezTo>
                  <a:lnTo>
                    <a:pt x="154164" y="175727"/>
                  </a:lnTo>
                  <a:lnTo>
                    <a:pt x="158669" y="171865"/>
                  </a:lnTo>
                  <a:lnTo>
                    <a:pt x="163175" y="168003"/>
                  </a:lnTo>
                  <a:lnTo>
                    <a:pt x="167681" y="164141"/>
                  </a:lnTo>
                  <a:lnTo>
                    <a:pt x="154164" y="138071"/>
                  </a:lnTo>
                  <a:cubicBezTo>
                    <a:pt x="158347" y="132278"/>
                    <a:pt x="161244" y="126163"/>
                    <a:pt x="163497" y="119404"/>
                  </a:cubicBezTo>
                  <a:lnTo>
                    <a:pt x="192463" y="114255"/>
                  </a:lnTo>
                  <a:lnTo>
                    <a:pt x="192785" y="108462"/>
                  </a:lnTo>
                  <a:lnTo>
                    <a:pt x="193107" y="102668"/>
                  </a:lnTo>
                  <a:lnTo>
                    <a:pt x="193429" y="96875"/>
                  </a:lnTo>
                  <a:lnTo>
                    <a:pt x="165428" y="87864"/>
                  </a:lnTo>
                  <a:cubicBezTo>
                    <a:pt x="164141" y="81105"/>
                    <a:pt x="162210" y="74346"/>
                    <a:pt x="158669" y="68231"/>
                  </a:cubicBezTo>
                  <a:lnTo>
                    <a:pt x="175405" y="44093"/>
                  </a:lnTo>
                  <a:lnTo>
                    <a:pt x="171543" y="39587"/>
                  </a:lnTo>
                  <a:lnTo>
                    <a:pt x="167681" y="35081"/>
                  </a:lnTo>
                  <a:lnTo>
                    <a:pt x="163819" y="30575"/>
                  </a:lnTo>
                  <a:lnTo>
                    <a:pt x="137749" y="43771"/>
                  </a:lnTo>
                  <a:cubicBezTo>
                    <a:pt x="131956" y="39587"/>
                    <a:pt x="125519" y="36690"/>
                    <a:pt x="119082" y="34437"/>
                  </a:cubicBezTo>
                  <a:lnTo>
                    <a:pt x="113933" y="5793"/>
                  </a:lnTo>
                  <a:lnTo>
                    <a:pt x="108140" y="5471"/>
                  </a:lnTo>
                  <a:lnTo>
                    <a:pt x="102347" y="5150"/>
                  </a:lnTo>
                  <a:lnTo>
                    <a:pt x="96553" y="4828"/>
                  </a:lnTo>
                  <a:lnTo>
                    <a:pt x="87542" y="32506"/>
                  </a:lnTo>
                  <a:cubicBezTo>
                    <a:pt x="80783" y="33794"/>
                    <a:pt x="74024" y="36047"/>
                    <a:pt x="67587" y="39265"/>
                  </a:cubicBezTo>
                  <a:lnTo>
                    <a:pt x="43771" y="22529"/>
                  </a:lnTo>
                  <a:lnTo>
                    <a:pt x="39265" y="26391"/>
                  </a:lnTo>
                  <a:lnTo>
                    <a:pt x="34759" y="30253"/>
                  </a:lnTo>
                  <a:lnTo>
                    <a:pt x="30253" y="34116"/>
                  </a:lnTo>
                  <a:lnTo>
                    <a:pt x="43449" y="60185"/>
                  </a:lnTo>
                  <a:cubicBezTo>
                    <a:pt x="39265" y="65978"/>
                    <a:pt x="36368" y="72415"/>
                    <a:pt x="34116" y="78852"/>
                  </a:cubicBezTo>
                  <a:lnTo>
                    <a:pt x="5471" y="84001"/>
                  </a:lnTo>
                  <a:lnTo>
                    <a:pt x="5471" y="90438"/>
                  </a:lnTo>
                  <a:lnTo>
                    <a:pt x="5150" y="96232"/>
                  </a:lnTo>
                  <a:lnTo>
                    <a:pt x="4828" y="102025"/>
                  </a:lnTo>
                  <a:lnTo>
                    <a:pt x="32506" y="111036"/>
                  </a:lnTo>
                  <a:cubicBezTo>
                    <a:pt x="33794" y="117795"/>
                    <a:pt x="36047" y="124554"/>
                    <a:pt x="39265" y="130669"/>
                  </a:cubicBezTo>
                  <a:lnTo>
                    <a:pt x="22529" y="154807"/>
                  </a:lnTo>
                  <a:close/>
                </a:path>
              </a:pathLst>
            </a:custGeom>
            <a:noFill/>
            <a:ln w="12700">
              <a:solidFill>
                <a:srgbClr val="FFFFFF"/>
              </a:solidFill>
              <a:round/>
            </a:ln>
          </p:spPr>
          <p:style>
            <a:lnRef idx="0">
              <a:scrgbClr r="0" g="0" b="0"/>
            </a:lnRef>
            <a:fillRef idx="0">
              <a:scrgbClr r="0" g="0" b="0"/>
            </a:fillRef>
            <a:effectRef idx="0">
              <a:scrgbClr r="0" g="0" b="0"/>
            </a:effectRef>
            <a:fontRef idx="minor"/>
          </p:style>
          <p:txBody>
            <a:bodyPr lIns="90000" tIns="45000" rIns="90000" bIns="4500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296" name="Freeform: Shape 1340"/>
            <p:cNvSpPr/>
            <p:nvPr/>
          </p:nvSpPr>
          <p:spPr>
            <a:xfrm>
              <a:off x="11170440" y="2202120"/>
              <a:ext cx="45000" cy="45000"/>
            </a:xfrm>
            <a:custGeom>
              <a:avLst/>
              <a:gdLst>
                <a:gd name="textAreaLeft" fmla="*/ 0 w 45000"/>
                <a:gd name="textAreaRight" fmla="*/ 45360 w 45000"/>
                <a:gd name="textAreaTop" fmla="*/ 0 h 45000"/>
                <a:gd name="textAreaBottom" fmla="*/ 45360 h 45000"/>
                <a:gd name="GluePoint1X" fmla="*/ 80139 w 83679"/>
                <a:gd name="GluePoint1Y" fmla="*/ 42483 h 83679"/>
                <a:gd name="GluePoint2X" fmla="*/ 42483 w 83679"/>
                <a:gd name="GluePoint2Y" fmla="*/ 80139 h 83679"/>
                <a:gd name="GluePoint3X" fmla="*/ 4828 w 83679"/>
                <a:gd name="GluePoint3Y" fmla="*/ 42483 h 83679"/>
                <a:gd name="GluePoint4X" fmla="*/ 42483 w 83679"/>
                <a:gd name="GluePoint4Y" fmla="*/ 4828 h 83679"/>
                <a:gd name="GluePoint5X" fmla="*/ 80139 w 83679"/>
                <a:gd name="GluePoint5Y" fmla="*/ 42483 h 83679"/>
              </a:gdLst>
              <a:ahLst/>
              <a:cxnLst>
                <a:cxn ang="0">
                  <a:pos x="GluePoint1X" y="GluePoint1Y"/>
                </a:cxn>
                <a:cxn ang="0">
                  <a:pos x="GluePoint2X" y="GluePoint2Y"/>
                </a:cxn>
                <a:cxn ang="0">
                  <a:pos x="GluePoint3X" y="GluePoint3Y"/>
                </a:cxn>
                <a:cxn ang="0">
                  <a:pos x="GluePoint4X" y="GluePoint4Y"/>
                </a:cxn>
                <a:cxn ang="0">
                  <a:pos x="GluePoint5X" y="GluePoint5Y"/>
                </a:cxn>
              </a:cxnLst>
              <a:rect l="textAreaLeft" t="textAreaTop" r="textAreaRight" b="textAreaBottom"/>
              <a:pathLst>
                <a:path w="83679" h="83679">
                  <a:moveTo>
                    <a:pt x="80139" y="42483"/>
                  </a:moveTo>
                  <a:cubicBezTo>
                    <a:pt x="80139" y="63280"/>
                    <a:pt x="63280" y="80139"/>
                    <a:pt x="42483" y="80139"/>
                  </a:cubicBezTo>
                  <a:cubicBezTo>
                    <a:pt x="21687" y="80139"/>
                    <a:pt x="4828" y="63280"/>
                    <a:pt x="4828" y="42483"/>
                  </a:cubicBezTo>
                  <a:cubicBezTo>
                    <a:pt x="4828" y="21687"/>
                    <a:pt x="21687" y="4828"/>
                    <a:pt x="42483" y="4828"/>
                  </a:cubicBezTo>
                  <a:cubicBezTo>
                    <a:pt x="63280" y="4828"/>
                    <a:pt x="80139" y="21687"/>
                    <a:pt x="80139" y="42483"/>
                  </a:cubicBezTo>
                  <a:close/>
                </a:path>
              </a:pathLst>
            </a:custGeom>
            <a:noFill/>
            <a:ln w="12700">
              <a:solidFill>
                <a:srgbClr val="FDC500"/>
              </a:solidFill>
              <a:round/>
            </a:ln>
          </p:spPr>
          <p:style>
            <a:lnRef idx="0">
              <a:scrgbClr r="0" g="0" b="0"/>
            </a:lnRef>
            <a:fillRef idx="0">
              <a:scrgbClr r="0" g="0" b="0"/>
            </a:fillRef>
            <a:effectRef idx="0">
              <a:scrgbClr r="0" g="0" b="0"/>
            </a:effectRef>
            <a:fontRef idx="minor"/>
          </p:style>
          <p:txBody>
            <a:bodyPr lIns="90000" tIns="360" rIns="90000" bIns="36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297" name="Freeform: Shape 1341"/>
            <p:cNvSpPr/>
            <p:nvPr/>
          </p:nvSpPr>
          <p:spPr>
            <a:xfrm>
              <a:off x="11184480" y="2216160"/>
              <a:ext cx="16920" cy="16920"/>
            </a:xfrm>
            <a:custGeom>
              <a:avLst/>
              <a:gdLst>
                <a:gd name="textAreaLeft" fmla="*/ 0 w 16920"/>
                <a:gd name="textAreaRight" fmla="*/ 17280 w 16920"/>
                <a:gd name="textAreaTop" fmla="*/ 0 h 16920"/>
                <a:gd name="textAreaBottom" fmla="*/ 17280 h 16920"/>
                <a:gd name="GluePoint1X" fmla="*/ 28000 w 32184"/>
                <a:gd name="GluePoint1Y" fmla="*/ 16414 h 32184"/>
                <a:gd name="GluePoint2X" fmla="*/ 16414 w 32184"/>
                <a:gd name="GluePoint2Y" fmla="*/ 28000 h 32184"/>
                <a:gd name="GluePoint3X" fmla="*/ 4828 w 32184"/>
                <a:gd name="GluePoint3Y" fmla="*/ 16414 h 32184"/>
                <a:gd name="GluePoint4X" fmla="*/ 16414 w 32184"/>
                <a:gd name="GluePoint4Y" fmla="*/ 4828 h 32184"/>
                <a:gd name="GluePoint5X" fmla="*/ 28000 w 32184"/>
                <a:gd name="GluePoint5Y" fmla="*/ 16414 h 32184"/>
              </a:gdLst>
              <a:ahLst/>
              <a:cxnLst>
                <a:cxn ang="0">
                  <a:pos x="GluePoint1X" y="GluePoint1Y"/>
                </a:cxn>
                <a:cxn ang="0">
                  <a:pos x="GluePoint2X" y="GluePoint2Y"/>
                </a:cxn>
                <a:cxn ang="0">
                  <a:pos x="GluePoint3X" y="GluePoint3Y"/>
                </a:cxn>
                <a:cxn ang="0">
                  <a:pos x="GluePoint4X" y="GluePoint4Y"/>
                </a:cxn>
                <a:cxn ang="0">
                  <a:pos x="GluePoint5X" y="GluePoint5Y"/>
                </a:cxn>
              </a:cxnLst>
              <a:rect l="textAreaLeft" t="textAreaTop" r="textAreaRight" b="textAreaBottom"/>
              <a:pathLst>
                <a:path w="32184" h="32184">
                  <a:moveTo>
                    <a:pt x="28000" y="16414"/>
                  </a:moveTo>
                  <a:cubicBezTo>
                    <a:pt x="28000" y="22813"/>
                    <a:pt x="22813" y="28000"/>
                    <a:pt x="16414" y="28000"/>
                  </a:cubicBezTo>
                  <a:cubicBezTo>
                    <a:pt x="10015" y="28000"/>
                    <a:pt x="4828" y="22813"/>
                    <a:pt x="4828" y="16414"/>
                  </a:cubicBezTo>
                  <a:cubicBezTo>
                    <a:pt x="4828" y="10015"/>
                    <a:pt x="10015" y="4828"/>
                    <a:pt x="16414" y="4828"/>
                  </a:cubicBezTo>
                  <a:cubicBezTo>
                    <a:pt x="22813" y="4828"/>
                    <a:pt x="28000" y="10015"/>
                    <a:pt x="28000" y="16414"/>
                  </a:cubicBezTo>
                  <a:close/>
                </a:path>
              </a:pathLst>
            </a:custGeom>
            <a:noFill/>
            <a:ln w="12700">
              <a:solidFill>
                <a:srgbClr val="FFFFFF"/>
              </a:solidFill>
              <a:round/>
            </a:ln>
          </p:spPr>
          <p:style>
            <a:lnRef idx="0">
              <a:scrgbClr r="0" g="0" b="0"/>
            </a:lnRef>
            <a:fillRef idx="0">
              <a:scrgbClr r="0" g="0" b="0"/>
            </a:fillRef>
            <a:effectRef idx="0">
              <a:scrgbClr r="0" g="0" b="0"/>
            </a:effectRef>
            <a:fontRef idx="minor"/>
          </p:style>
          <p:txBody>
            <a:bodyPr lIns="90000" tIns="-27720" rIns="90000" bIns="-2772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298" name="Freeform: Shape 1342"/>
            <p:cNvSpPr/>
            <p:nvPr/>
          </p:nvSpPr>
          <p:spPr>
            <a:xfrm>
              <a:off x="10937880" y="2055960"/>
              <a:ext cx="201600" cy="201600"/>
            </a:xfrm>
            <a:custGeom>
              <a:avLst/>
              <a:gdLst>
                <a:gd name="textAreaLeft" fmla="*/ 0 w 201600"/>
                <a:gd name="textAreaRight" fmla="*/ 201960 w 201600"/>
                <a:gd name="textAreaTop" fmla="*/ 0 h 201600"/>
                <a:gd name="textAreaBottom" fmla="*/ 201960 h 201600"/>
                <a:gd name="GluePoint1X" fmla="*/ 22529 w 196325"/>
                <a:gd name="GluePoint1Y" fmla="*/ 154807 h 196325"/>
                <a:gd name="GluePoint2X" fmla="*/ 26391 w 196325"/>
                <a:gd name="GluePoint2Y" fmla="*/ 159313 h 196325"/>
                <a:gd name="GluePoint3X" fmla="*/ 30253 w 196325"/>
                <a:gd name="GluePoint3Y" fmla="*/ 163819 h 196325"/>
                <a:gd name="GluePoint4X" fmla="*/ 34116 w 196325"/>
                <a:gd name="GluePoint4Y" fmla="*/ 168325 h 196325"/>
                <a:gd name="GluePoint5X" fmla="*/ 60185 w 196325"/>
                <a:gd name="GluePoint5Y" fmla="*/ 154807 h 196325"/>
                <a:gd name="GluePoint6X" fmla="*/ 78852 w 196325"/>
                <a:gd name="GluePoint6Y" fmla="*/ 164141 h 196325"/>
                <a:gd name="GluePoint7X" fmla="*/ 84001 w 196325"/>
                <a:gd name="GluePoint7Y" fmla="*/ 193107 h 196325"/>
                <a:gd name="GluePoint8X" fmla="*/ 89795 w 196325"/>
                <a:gd name="GluePoint8Y" fmla="*/ 193429 h 196325"/>
                <a:gd name="GluePoint9X" fmla="*/ 95588 w 196325"/>
                <a:gd name="GluePoint9Y" fmla="*/ 193429 h 196325"/>
                <a:gd name="GluePoint10X" fmla="*/ 101381 w 196325"/>
                <a:gd name="GluePoint10Y" fmla="*/ 193750 h 196325"/>
                <a:gd name="GluePoint11X" fmla="*/ 110393 w 196325"/>
                <a:gd name="GluePoint11Y" fmla="*/ 165750 h 196325"/>
                <a:gd name="GluePoint12X" fmla="*/ 130025 w 196325"/>
                <a:gd name="GluePoint12Y" fmla="*/ 158991 h 196325"/>
                <a:gd name="GluePoint13X" fmla="*/ 154164 w 196325"/>
                <a:gd name="GluePoint13Y" fmla="*/ 175727 h 196325"/>
                <a:gd name="GluePoint14X" fmla="*/ 158669 w 196325"/>
                <a:gd name="GluePoint14Y" fmla="*/ 171865 h 196325"/>
                <a:gd name="GluePoint15X" fmla="*/ 163175 w 196325"/>
                <a:gd name="GluePoint15Y" fmla="*/ 168003 h 196325"/>
                <a:gd name="GluePoint16X" fmla="*/ 167681 w 196325"/>
                <a:gd name="GluePoint16Y" fmla="*/ 164141 h 196325"/>
                <a:gd name="GluePoint17X" fmla="*/ 154164 w 196325"/>
                <a:gd name="GluePoint17Y" fmla="*/ 138071 h 196325"/>
                <a:gd name="GluePoint18X" fmla="*/ 163497 w 196325"/>
                <a:gd name="GluePoint18Y" fmla="*/ 119404 h 196325"/>
                <a:gd name="GluePoint19X" fmla="*/ 192463 w 196325"/>
                <a:gd name="GluePoint19Y" fmla="*/ 114255 h 196325"/>
                <a:gd name="GluePoint20X" fmla="*/ 192785 w 196325"/>
                <a:gd name="GluePoint20Y" fmla="*/ 108462 h 196325"/>
                <a:gd name="GluePoint21X" fmla="*/ 193107 w 196325"/>
                <a:gd name="GluePoint21Y" fmla="*/ 102668 h 196325"/>
                <a:gd name="GluePoint22X" fmla="*/ 193429 w 196325"/>
                <a:gd name="GluePoint22Y" fmla="*/ 96875 h 196325"/>
                <a:gd name="GluePoint23X" fmla="*/ 165428 w 196325"/>
                <a:gd name="GluePoint23Y" fmla="*/ 87864 h 196325"/>
                <a:gd name="GluePoint24X" fmla="*/ 158669 w 196325"/>
                <a:gd name="GluePoint24Y" fmla="*/ 68231 h 196325"/>
                <a:gd name="GluePoint25X" fmla="*/ 175405 w 196325"/>
                <a:gd name="GluePoint25Y" fmla="*/ 44093 h 196325"/>
                <a:gd name="GluePoint26X" fmla="*/ 171543 w 196325"/>
                <a:gd name="GluePoint26Y" fmla="*/ 39587 h 196325"/>
                <a:gd name="GluePoint27X" fmla="*/ 167681 w 196325"/>
                <a:gd name="GluePoint27Y" fmla="*/ 35081 h 196325"/>
                <a:gd name="GluePoint28X" fmla="*/ 163819 w 196325"/>
                <a:gd name="GluePoint28Y" fmla="*/ 30575 h 196325"/>
                <a:gd name="GluePoint29X" fmla="*/ 137749 w 196325"/>
                <a:gd name="GluePoint29Y" fmla="*/ 43771 h 196325"/>
                <a:gd name="GluePoint30X" fmla="*/ 119082 w 196325"/>
                <a:gd name="GluePoint30Y" fmla="*/ 34437 h 196325"/>
                <a:gd name="GluePoint31X" fmla="*/ 113933 w 196325"/>
                <a:gd name="GluePoint31Y" fmla="*/ 5793 h 196325"/>
                <a:gd name="GluePoint32X" fmla="*/ 108140 w 196325"/>
                <a:gd name="GluePoint32Y" fmla="*/ 5471 h 196325"/>
                <a:gd name="GluePoint33X" fmla="*/ 102347 w 196325"/>
                <a:gd name="GluePoint33Y" fmla="*/ 5150 h 196325"/>
                <a:gd name="GluePoint34X" fmla="*/ 96553 w 196325"/>
                <a:gd name="GluePoint34Y" fmla="*/ 4828 h 196325"/>
                <a:gd name="GluePoint35X" fmla="*/ 87542 w 196325"/>
                <a:gd name="GluePoint35Y" fmla="*/ 32506 h 196325"/>
                <a:gd name="GluePoint36X" fmla="*/ 67587 w 196325"/>
                <a:gd name="GluePoint36Y" fmla="*/ 39265 h 196325"/>
                <a:gd name="GluePoint37X" fmla="*/ 43771 w 196325"/>
                <a:gd name="GluePoint37Y" fmla="*/ 22529 h 196325"/>
                <a:gd name="GluePoint38X" fmla="*/ 39265 w 196325"/>
                <a:gd name="GluePoint38Y" fmla="*/ 26391 h 196325"/>
                <a:gd name="GluePoint39X" fmla="*/ 34759 w 196325"/>
                <a:gd name="GluePoint39Y" fmla="*/ 30253 h 196325"/>
                <a:gd name="GluePoint40X" fmla="*/ 30253 w 196325"/>
                <a:gd name="GluePoint40Y" fmla="*/ 34116 h 196325"/>
                <a:gd name="GluePoint41X" fmla="*/ 43449 w 196325"/>
                <a:gd name="GluePoint41Y" fmla="*/ 60185 h 196325"/>
                <a:gd name="GluePoint42X" fmla="*/ 34116 w 196325"/>
                <a:gd name="GluePoint42Y" fmla="*/ 78852 h 196325"/>
                <a:gd name="GluePoint43X" fmla="*/ 5471 w 196325"/>
                <a:gd name="GluePoint43Y" fmla="*/ 84001 h 196325"/>
                <a:gd name="GluePoint44X" fmla="*/ 5471 w 196325"/>
                <a:gd name="GluePoint44Y" fmla="*/ 90438 h 196325"/>
                <a:gd name="GluePoint45X" fmla="*/ 5150 w 196325"/>
                <a:gd name="GluePoint45Y" fmla="*/ 96232 h 196325"/>
                <a:gd name="GluePoint46X" fmla="*/ 4828 w 196325"/>
                <a:gd name="GluePoint46Y" fmla="*/ 102025 h 196325"/>
                <a:gd name="GluePoint47X" fmla="*/ 32506 w 196325"/>
                <a:gd name="GluePoint47Y" fmla="*/ 111036 h 196325"/>
                <a:gd name="GluePoint48X" fmla="*/ 39265 w 196325"/>
                <a:gd name="GluePoint48Y" fmla="*/ 130669 h 196325"/>
                <a:gd name="GluePoint49X" fmla="*/ 22529 w 196325"/>
                <a:gd name="GluePoint49Y" fmla="*/ 154807 h 196325"/>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 ang="0">
                  <a:pos x="GluePoint9X" y="GluePoint9Y"/>
                </a:cxn>
                <a:cxn ang="0">
                  <a:pos x="GluePoint10X" y="GluePoint10Y"/>
                </a:cxn>
                <a:cxn ang="0">
                  <a:pos x="GluePoint11X" y="GluePoint11Y"/>
                </a:cxn>
                <a:cxn ang="0">
                  <a:pos x="GluePoint12X" y="GluePoint12Y"/>
                </a:cxn>
                <a:cxn ang="0">
                  <a:pos x="GluePoint13X" y="GluePoint13Y"/>
                </a:cxn>
                <a:cxn ang="0">
                  <a:pos x="GluePoint14X" y="GluePoint14Y"/>
                </a:cxn>
                <a:cxn ang="0">
                  <a:pos x="GluePoint15X" y="GluePoint15Y"/>
                </a:cxn>
                <a:cxn ang="0">
                  <a:pos x="GluePoint16X" y="GluePoint16Y"/>
                </a:cxn>
                <a:cxn ang="0">
                  <a:pos x="GluePoint17X" y="GluePoint17Y"/>
                </a:cxn>
                <a:cxn ang="0">
                  <a:pos x="GluePoint18X" y="GluePoint18Y"/>
                </a:cxn>
                <a:cxn ang="0">
                  <a:pos x="GluePoint19X" y="GluePoint19Y"/>
                </a:cxn>
                <a:cxn ang="0">
                  <a:pos x="GluePoint20X" y="GluePoint20Y"/>
                </a:cxn>
                <a:cxn ang="0">
                  <a:pos x="GluePoint21X" y="GluePoint21Y"/>
                </a:cxn>
                <a:cxn ang="0">
                  <a:pos x="GluePoint22X" y="GluePoint22Y"/>
                </a:cxn>
                <a:cxn ang="0">
                  <a:pos x="GluePoint23X" y="GluePoint23Y"/>
                </a:cxn>
                <a:cxn ang="0">
                  <a:pos x="GluePoint24X" y="GluePoint24Y"/>
                </a:cxn>
                <a:cxn ang="0">
                  <a:pos x="GluePoint25X" y="GluePoint25Y"/>
                </a:cxn>
                <a:cxn ang="0">
                  <a:pos x="GluePoint26X" y="GluePoint26Y"/>
                </a:cxn>
                <a:cxn ang="0">
                  <a:pos x="GluePoint27X" y="GluePoint27Y"/>
                </a:cxn>
                <a:cxn ang="0">
                  <a:pos x="GluePoint28X" y="GluePoint28Y"/>
                </a:cxn>
                <a:cxn ang="0">
                  <a:pos x="GluePoint29X" y="GluePoint29Y"/>
                </a:cxn>
                <a:cxn ang="0">
                  <a:pos x="GluePoint30X" y="GluePoint30Y"/>
                </a:cxn>
                <a:cxn ang="0">
                  <a:pos x="GluePoint31X" y="GluePoint31Y"/>
                </a:cxn>
                <a:cxn ang="0">
                  <a:pos x="GluePoint32X" y="GluePoint32Y"/>
                </a:cxn>
                <a:cxn ang="0">
                  <a:pos x="GluePoint33X" y="GluePoint33Y"/>
                </a:cxn>
                <a:cxn ang="0">
                  <a:pos x="GluePoint34X" y="GluePoint34Y"/>
                </a:cxn>
                <a:cxn ang="0">
                  <a:pos x="GluePoint35X" y="GluePoint35Y"/>
                </a:cxn>
                <a:cxn ang="0">
                  <a:pos x="GluePoint36X" y="GluePoint36Y"/>
                </a:cxn>
                <a:cxn ang="0">
                  <a:pos x="GluePoint37X" y="GluePoint37Y"/>
                </a:cxn>
                <a:cxn ang="0">
                  <a:pos x="GluePoint38X" y="GluePoint38Y"/>
                </a:cxn>
                <a:cxn ang="0">
                  <a:pos x="GluePoint39X" y="GluePoint39Y"/>
                </a:cxn>
                <a:cxn ang="0">
                  <a:pos x="GluePoint40X" y="GluePoint40Y"/>
                </a:cxn>
                <a:cxn ang="0">
                  <a:pos x="GluePoint41X" y="GluePoint41Y"/>
                </a:cxn>
                <a:cxn ang="0">
                  <a:pos x="GluePoint42X" y="GluePoint42Y"/>
                </a:cxn>
                <a:cxn ang="0">
                  <a:pos x="GluePoint43X" y="GluePoint43Y"/>
                </a:cxn>
                <a:cxn ang="0">
                  <a:pos x="GluePoint44X" y="GluePoint44Y"/>
                </a:cxn>
                <a:cxn ang="0">
                  <a:pos x="GluePoint45X" y="GluePoint45Y"/>
                </a:cxn>
                <a:cxn ang="0">
                  <a:pos x="GluePoint46X" y="GluePoint46Y"/>
                </a:cxn>
                <a:cxn ang="0">
                  <a:pos x="GluePoint47X" y="GluePoint47Y"/>
                </a:cxn>
                <a:cxn ang="0">
                  <a:pos x="GluePoint48X" y="GluePoint48Y"/>
                </a:cxn>
                <a:cxn ang="0">
                  <a:pos x="GluePoint49X" y="GluePoint49Y"/>
                </a:cxn>
              </a:cxnLst>
              <a:rect l="textAreaLeft" t="textAreaTop" r="textAreaRight" b="textAreaBottom"/>
              <a:pathLst>
                <a:path w="196325" h="196325">
                  <a:moveTo>
                    <a:pt x="22529" y="154807"/>
                  </a:moveTo>
                  <a:lnTo>
                    <a:pt x="26391" y="159313"/>
                  </a:lnTo>
                  <a:lnTo>
                    <a:pt x="30253" y="163819"/>
                  </a:lnTo>
                  <a:lnTo>
                    <a:pt x="34116" y="168325"/>
                  </a:lnTo>
                  <a:lnTo>
                    <a:pt x="60185" y="154807"/>
                  </a:lnTo>
                  <a:cubicBezTo>
                    <a:pt x="65978" y="158991"/>
                    <a:pt x="72415" y="161888"/>
                    <a:pt x="78852" y="164141"/>
                  </a:cubicBezTo>
                  <a:lnTo>
                    <a:pt x="84001" y="193107"/>
                  </a:lnTo>
                  <a:lnTo>
                    <a:pt x="89795" y="193429"/>
                  </a:lnTo>
                  <a:lnTo>
                    <a:pt x="95588" y="193429"/>
                  </a:lnTo>
                  <a:lnTo>
                    <a:pt x="101381" y="193750"/>
                  </a:lnTo>
                  <a:lnTo>
                    <a:pt x="110393" y="165750"/>
                  </a:lnTo>
                  <a:cubicBezTo>
                    <a:pt x="117151" y="164463"/>
                    <a:pt x="123910" y="162210"/>
                    <a:pt x="130025" y="158991"/>
                  </a:cubicBezTo>
                  <a:lnTo>
                    <a:pt x="154164" y="175727"/>
                  </a:lnTo>
                  <a:lnTo>
                    <a:pt x="158669" y="171865"/>
                  </a:lnTo>
                  <a:lnTo>
                    <a:pt x="163175" y="168003"/>
                  </a:lnTo>
                  <a:lnTo>
                    <a:pt x="167681" y="164141"/>
                  </a:lnTo>
                  <a:lnTo>
                    <a:pt x="154164" y="138071"/>
                  </a:lnTo>
                  <a:cubicBezTo>
                    <a:pt x="158347" y="132278"/>
                    <a:pt x="161244" y="126163"/>
                    <a:pt x="163497" y="119404"/>
                  </a:cubicBezTo>
                  <a:lnTo>
                    <a:pt x="192463" y="114255"/>
                  </a:lnTo>
                  <a:lnTo>
                    <a:pt x="192785" y="108462"/>
                  </a:lnTo>
                  <a:lnTo>
                    <a:pt x="193107" y="102668"/>
                  </a:lnTo>
                  <a:lnTo>
                    <a:pt x="193429" y="96875"/>
                  </a:lnTo>
                  <a:lnTo>
                    <a:pt x="165428" y="87864"/>
                  </a:lnTo>
                  <a:cubicBezTo>
                    <a:pt x="164141" y="81105"/>
                    <a:pt x="162210" y="74346"/>
                    <a:pt x="158669" y="68231"/>
                  </a:cubicBezTo>
                  <a:lnTo>
                    <a:pt x="175405" y="44093"/>
                  </a:lnTo>
                  <a:lnTo>
                    <a:pt x="171543" y="39587"/>
                  </a:lnTo>
                  <a:lnTo>
                    <a:pt x="167681" y="35081"/>
                  </a:lnTo>
                  <a:lnTo>
                    <a:pt x="163819" y="30575"/>
                  </a:lnTo>
                  <a:lnTo>
                    <a:pt x="137749" y="43771"/>
                  </a:lnTo>
                  <a:cubicBezTo>
                    <a:pt x="131956" y="39587"/>
                    <a:pt x="125519" y="36690"/>
                    <a:pt x="119082" y="34437"/>
                  </a:cubicBezTo>
                  <a:lnTo>
                    <a:pt x="113933" y="5793"/>
                  </a:lnTo>
                  <a:lnTo>
                    <a:pt x="108140" y="5471"/>
                  </a:lnTo>
                  <a:lnTo>
                    <a:pt x="102347" y="5150"/>
                  </a:lnTo>
                  <a:lnTo>
                    <a:pt x="96553" y="4828"/>
                  </a:lnTo>
                  <a:lnTo>
                    <a:pt x="87542" y="32506"/>
                  </a:lnTo>
                  <a:cubicBezTo>
                    <a:pt x="80783" y="33794"/>
                    <a:pt x="74024" y="36047"/>
                    <a:pt x="67587" y="39265"/>
                  </a:cubicBezTo>
                  <a:lnTo>
                    <a:pt x="43771" y="22529"/>
                  </a:lnTo>
                  <a:lnTo>
                    <a:pt x="39265" y="26391"/>
                  </a:lnTo>
                  <a:lnTo>
                    <a:pt x="34759" y="30253"/>
                  </a:lnTo>
                  <a:lnTo>
                    <a:pt x="30253" y="34116"/>
                  </a:lnTo>
                  <a:lnTo>
                    <a:pt x="43449" y="60185"/>
                  </a:lnTo>
                  <a:cubicBezTo>
                    <a:pt x="39265" y="65978"/>
                    <a:pt x="36368" y="72415"/>
                    <a:pt x="34116" y="78852"/>
                  </a:cubicBezTo>
                  <a:lnTo>
                    <a:pt x="5471" y="84001"/>
                  </a:lnTo>
                  <a:lnTo>
                    <a:pt x="5471" y="90438"/>
                  </a:lnTo>
                  <a:lnTo>
                    <a:pt x="5150" y="96232"/>
                  </a:lnTo>
                  <a:lnTo>
                    <a:pt x="4828" y="102025"/>
                  </a:lnTo>
                  <a:lnTo>
                    <a:pt x="32506" y="111036"/>
                  </a:lnTo>
                  <a:cubicBezTo>
                    <a:pt x="33794" y="117795"/>
                    <a:pt x="36047" y="124554"/>
                    <a:pt x="39265" y="130669"/>
                  </a:cubicBezTo>
                  <a:lnTo>
                    <a:pt x="22529" y="154807"/>
                  </a:lnTo>
                  <a:close/>
                </a:path>
              </a:pathLst>
            </a:custGeom>
            <a:noFill/>
            <a:ln w="12700">
              <a:solidFill>
                <a:srgbClr val="FFFFFF"/>
              </a:solidFill>
              <a:round/>
            </a:ln>
          </p:spPr>
          <p:style>
            <a:lnRef idx="0">
              <a:scrgbClr r="0" g="0" b="0"/>
            </a:lnRef>
            <a:fillRef idx="0">
              <a:scrgbClr r="0" g="0" b="0"/>
            </a:fillRef>
            <a:effectRef idx="0">
              <a:scrgbClr r="0" g="0" b="0"/>
            </a:effectRef>
            <a:fontRef idx="minor"/>
          </p:style>
          <p:txBody>
            <a:bodyPr lIns="90000" tIns="45000" rIns="90000" bIns="4500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299" name="Freeform: Shape 1343"/>
            <p:cNvSpPr/>
            <p:nvPr/>
          </p:nvSpPr>
          <p:spPr>
            <a:xfrm>
              <a:off x="10995480" y="2114640"/>
              <a:ext cx="85680" cy="85680"/>
            </a:xfrm>
            <a:custGeom>
              <a:avLst/>
              <a:gdLst>
                <a:gd name="textAreaLeft" fmla="*/ 0 w 85680"/>
                <a:gd name="textAreaRight" fmla="*/ 86040 w 85680"/>
                <a:gd name="textAreaTop" fmla="*/ 0 h 85680"/>
                <a:gd name="textAreaBottom" fmla="*/ 86040 h 85680"/>
                <a:gd name="GluePoint1X" fmla="*/ 80139 w 83679"/>
                <a:gd name="GluePoint1Y" fmla="*/ 42483 h 83679"/>
                <a:gd name="GluePoint2X" fmla="*/ 42483 w 83679"/>
                <a:gd name="GluePoint2Y" fmla="*/ 80139 h 83679"/>
                <a:gd name="GluePoint3X" fmla="*/ 4828 w 83679"/>
                <a:gd name="GluePoint3Y" fmla="*/ 42483 h 83679"/>
                <a:gd name="GluePoint4X" fmla="*/ 42483 w 83679"/>
                <a:gd name="GluePoint4Y" fmla="*/ 4828 h 83679"/>
                <a:gd name="GluePoint5X" fmla="*/ 80139 w 83679"/>
                <a:gd name="GluePoint5Y" fmla="*/ 42483 h 83679"/>
              </a:gdLst>
              <a:ahLst/>
              <a:cxnLst>
                <a:cxn ang="0">
                  <a:pos x="GluePoint1X" y="GluePoint1Y"/>
                </a:cxn>
                <a:cxn ang="0">
                  <a:pos x="GluePoint2X" y="GluePoint2Y"/>
                </a:cxn>
                <a:cxn ang="0">
                  <a:pos x="GluePoint3X" y="GluePoint3Y"/>
                </a:cxn>
                <a:cxn ang="0">
                  <a:pos x="GluePoint4X" y="GluePoint4Y"/>
                </a:cxn>
                <a:cxn ang="0">
                  <a:pos x="GluePoint5X" y="GluePoint5Y"/>
                </a:cxn>
              </a:cxnLst>
              <a:rect l="textAreaLeft" t="textAreaTop" r="textAreaRight" b="textAreaBottom"/>
              <a:pathLst>
                <a:path w="83679" h="83679">
                  <a:moveTo>
                    <a:pt x="80139" y="42483"/>
                  </a:moveTo>
                  <a:cubicBezTo>
                    <a:pt x="80139" y="63280"/>
                    <a:pt x="63280" y="80139"/>
                    <a:pt x="42483" y="80139"/>
                  </a:cubicBezTo>
                  <a:cubicBezTo>
                    <a:pt x="21687" y="80139"/>
                    <a:pt x="4828" y="63280"/>
                    <a:pt x="4828" y="42483"/>
                  </a:cubicBezTo>
                  <a:cubicBezTo>
                    <a:pt x="4828" y="21687"/>
                    <a:pt x="21687" y="4828"/>
                    <a:pt x="42483" y="4828"/>
                  </a:cubicBezTo>
                  <a:cubicBezTo>
                    <a:pt x="63280" y="4828"/>
                    <a:pt x="80139" y="21687"/>
                    <a:pt x="80139" y="42483"/>
                  </a:cubicBezTo>
                  <a:close/>
                </a:path>
              </a:pathLst>
            </a:custGeom>
            <a:noFill/>
            <a:ln w="12700">
              <a:solidFill>
                <a:srgbClr val="FDC500"/>
              </a:solidFill>
              <a:round/>
            </a:ln>
          </p:spPr>
          <p:style>
            <a:lnRef idx="0">
              <a:scrgbClr r="0" g="0" b="0"/>
            </a:lnRef>
            <a:fillRef idx="0">
              <a:scrgbClr r="0" g="0" b="0"/>
            </a:fillRef>
            <a:effectRef idx="0">
              <a:scrgbClr r="0" g="0" b="0"/>
            </a:effectRef>
            <a:fontRef idx="minor"/>
          </p:style>
          <p:txBody>
            <a:bodyPr lIns="90000" tIns="41040" rIns="90000" bIns="4104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300" name="Freeform: Shape 1344"/>
            <p:cNvSpPr/>
            <p:nvPr/>
          </p:nvSpPr>
          <p:spPr>
            <a:xfrm>
              <a:off x="11022480" y="2141280"/>
              <a:ext cx="32760" cy="32760"/>
            </a:xfrm>
            <a:custGeom>
              <a:avLst/>
              <a:gdLst>
                <a:gd name="textAreaLeft" fmla="*/ 0 w 32760"/>
                <a:gd name="textAreaRight" fmla="*/ 33120 w 32760"/>
                <a:gd name="textAreaTop" fmla="*/ 0 h 32760"/>
                <a:gd name="textAreaBottom" fmla="*/ 33120 h 32760"/>
                <a:gd name="GluePoint1X" fmla="*/ 28000 w 32184"/>
                <a:gd name="GluePoint1Y" fmla="*/ 16414 h 32184"/>
                <a:gd name="GluePoint2X" fmla="*/ 16414 w 32184"/>
                <a:gd name="GluePoint2Y" fmla="*/ 28000 h 32184"/>
                <a:gd name="GluePoint3X" fmla="*/ 4828 w 32184"/>
                <a:gd name="GluePoint3Y" fmla="*/ 16414 h 32184"/>
                <a:gd name="GluePoint4X" fmla="*/ 16414 w 32184"/>
                <a:gd name="GluePoint4Y" fmla="*/ 4828 h 32184"/>
                <a:gd name="GluePoint5X" fmla="*/ 28000 w 32184"/>
                <a:gd name="GluePoint5Y" fmla="*/ 16414 h 32184"/>
              </a:gdLst>
              <a:ahLst/>
              <a:cxnLst>
                <a:cxn ang="0">
                  <a:pos x="GluePoint1X" y="GluePoint1Y"/>
                </a:cxn>
                <a:cxn ang="0">
                  <a:pos x="GluePoint2X" y="GluePoint2Y"/>
                </a:cxn>
                <a:cxn ang="0">
                  <a:pos x="GluePoint3X" y="GluePoint3Y"/>
                </a:cxn>
                <a:cxn ang="0">
                  <a:pos x="GluePoint4X" y="GluePoint4Y"/>
                </a:cxn>
                <a:cxn ang="0">
                  <a:pos x="GluePoint5X" y="GluePoint5Y"/>
                </a:cxn>
              </a:cxnLst>
              <a:rect l="textAreaLeft" t="textAreaTop" r="textAreaRight" b="textAreaBottom"/>
              <a:pathLst>
                <a:path w="32184" h="32184">
                  <a:moveTo>
                    <a:pt x="28000" y="16414"/>
                  </a:moveTo>
                  <a:cubicBezTo>
                    <a:pt x="28000" y="22813"/>
                    <a:pt x="22813" y="28000"/>
                    <a:pt x="16414" y="28000"/>
                  </a:cubicBezTo>
                  <a:cubicBezTo>
                    <a:pt x="10015" y="28000"/>
                    <a:pt x="4828" y="22813"/>
                    <a:pt x="4828" y="16414"/>
                  </a:cubicBezTo>
                  <a:cubicBezTo>
                    <a:pt x="4828" y="10015"/>
                    <a:pt x="10015" y="4828"/>
                    <a:pt x="16414" y="4828"/>
                  </a:cubicBezTo>
                  <a:cubicBezTo>
                    <a:pt x="22813" y="4828"/>
                    <a:pt x="28000" y="10015"/>
                    <a:pt x="28000" y="16414"/>
                  </a:cubicBezTo>
                  <a:close/>
                </a:path>
              </a:pathLst>
            </a:custGeom>
            <a:noFill/>
            <a:ln w="12700">
              <a:solidFill>
                <a:srgbClr val="FFFFFF"/>
              </a:solidFill>
              <a:round/>
            </a:ln>
          </p:spPr>
          <p:style>
            <a:lnRef idx="0">
              <a:scrgbClr r="0" g="0" b="0"/>
            </a:lnRef>
            <a:fillRef idx="0">
              <a:scrgbClr r="0" g="0" b="0"/>
            </a:fillRef>
            <a:effectRef idx="0">
              <a:scrgbClr r="0" g="0" b="0"/>
            </a:effectRef>
            <a:fontRef idx="minor"/>
          </p:style>
          <p:txBody>
            <a:bodyPr lIns="90000" tIns="-11880" rIns="90000" bIns="-1188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301" name="Freeform: Shape 1345"/>
            <p:cNvSpPr/>
            <p:nvPr/>
          </p:nvSpPr>
          <p:spPr>
            <a:xfrm>
              <a:off x="11131200" y="2008800"/>
              <a:ext cx="142920" cy="142920"/>
            </a:xfrm>
            <a:custGeom>
              <a:avLst/>
              <a:gdLst>
                <a:gd name="textAreaLeft" fmla="*/ 0 w 142920"/>
                <a:gd name="textAreaRight" fmla="*/ 143280 w 142920"/>
                <a:gd name="textAreaTop" fmla="*/ 0 h 142920"/>
                <a:gd name="textAreaBottom" fmla="*/ 143280 h 142920"/>
                <a:gd name="GluePoint1X" fmla="*/ 22529 w 196325"/>
                <a:gd name="GluePoint1Y" fmla="*/ 154807 h 196325"/>
                <a:gd name="GluePoint2X" fmla="*/ 26391 w 196325"/>
                <a:gd name="GluePoint2Y" fmla="*/ 159313 h 196325"/>
                <a:gd name="GluePoint3X" fmla="*/ 30253 w 196325"/>
                <a:gd name="GluePoint3Y" fmla="*/ 163819 h 196325"/>
                <a:gd name="GluePoint4X" fmla="*/ 34116 w 196325"/>
                <a:gd name="GluePoint4Y" fmla="*/ 168325 h 196325"/>
                <a:gd name="GluePoint5X" fmla="*/ 60185 w 196325"/>
                <a:gd name="GluePoint5Y" fmla="*/ 154807 h 196325"/>
                <a:gd name="GluePoint6X" fmla="*/ 78852 w 196325"/>
                <a:gd name="GluePoint6Y" fmla="*/ 164141 h 196325"/>
                <a:gd name="GluePoint7X" fmla="*/ 84001 w 196325"/>
                <a:gd name="GluePoint7Y" fmla="*/ 193107 h 196325"/>
                <a:gd name="GluePoint8X" fmla="*/ 89795 w 196325"/>
                <a:gd name="GluePoint8Y" fmla="*/ 193429 h 196325"/>
                <a:gd name="GluePoint9X" fmla="*/ 95588 w 196325"/>
                <a:gd name="GluePoint9Y" fmla="*/ 193429 h 196325"/>
                <a:gd name="GluePoint10X" fmla="*/ 101381 w 196325"/>
                <a:gd name="GluePoint10Y" fmla="*/ 193750 h 196325"/>
                <a:gd name="GluePoint11X" fmla="*/ 110393 w 196325"/>
                <a:gd name="GluePoint11Y" fmla="*/ 165750 h 196325"/>
                <a:gd name="GluePoint12X" fmla="*/ 130025 w 196325"/>
                <a:gd name="GluePoint12Y" fmla="*/ 158991 h 196325"/>
                <a:gd name="GluePoint13X" fmla="*/ 154164 w 196325"/>
                <a:gd name="GluePoint13Y" fmla="*/ 175727 h 196325"/>
                <a:gd name="GluePoint14X" fmla="*/ 158669 w 196325"/>
                <a:gd name="GluePoint14Y" fmla="*/ 171865 h 196325"/>
                <a:gd name="GluePoint15X" fmla="*/ 163175 w 196325"/>
                <a:gd name="GluePoint15Y" fmla="*/ 168003 h 196325"/>
                <a:gd name="GluePoint16X" fmla="*/ 167681 w 196325"/>
                <a:gd name="GluePoint16Y" fmla="*/ 164141 h 196325"/>
                <a:gd name="GluePoint17X" fmla="*/ 154164 w 196325"/>
                <a:gd name="GluePoint17Y" fmla="*/ 138071 h 196325"/>
                <a:gd name="GluePoint18X" fmla="*/ 163497 w 196325"/>
                <a:gd name="GluePoint18Y" fmla="*/ 119404 h 196325"/>
                <a:gd name="GluePoint19X" fmla="*/ 192463 w 196325"/>
                <a:gd name="GluePoint19Y" fmla="*/ 114255 h 196325"/>
                <a:gd name="GluePoint20X" fmla="*/ 192785 w 196325"/>
                <a:gd name="GluePoint20Y" fmla="*/ 108462 h 196325"/>
                <a:gd name="GluePoint21X" fmla="*/ 193107 w 196325"/>
                <a:gd name="GluePoint21Y" fmla="*/ 102668 h 196325"/>
                <a:gd name="GluePoint22X" fmla="*/ 193429 w 196325"/>
                <a:gd name="GluePoint22Y" fmla="*/ 96875 h 196325"/>
                <a:gd name="GluePoint23X" fmla="*/ 165428 w 196325"/>
                <a:gd name="GluePoint23Y" fmla="*/ 87864 h 196325"/>
                <a:gd name="GluePoint24X" fmla="*/ 158669 w 196325"/>
                <a:gd name="GluePoint24Y" fmla="*/ 68231 h 196325"/>
                <a:gd name="GluePoint25X" fmla="*/ 175405 w 196325"/>
                <a:gd name="GluePoint25Y" fmla="*/ 44093 h 196325"/>
                <a:gd name="GluePoint26X" fmla="*/ 171543 w 196325"/>
                <a:gd name="GluePoint26Y" fmla="*/ 39587 h 196325"/>
                <a:gd name="GluePoint27X" fmla="*/ 167681 w 196325"/>
                <a:gd name="GluePoint27Y" fmla="*/ 35081 h 196325"/>
                <a:gd name="GluePoint28X" fmla="*/ 163819 w 196325"/>
                <a:gd name="GluePoint28Y" fmla="*/ 30575 h 196325"/>
                <a:gd name="GluePoint29X" fmla="*/ 137749 w 196325"/>
                <a:gd name="GluePoint29Y" fmla="*/ 43771 h 196325"/>
                <a:gd name="GluePoint30X" fmla="*/ 119082 w 196325"/>
                <a:gd name="GluePoint30Y" fmla="*/ 34437 h 196325"/>
                <a:gd name="GluePoint31X" fmla="*/ 113933 w 196325"/>
                <a:gd name="GluePoint31Y" fmla="*/ 5793 h 196325"/>
                <a:gd name="GluePoint32X" fmla="*/ 108140 w 196325"/>
                <a:gd name="GluePoint32Y" fmla="*/ 5471 h 196325"/>
                <a:gd name="GluePoint33X" fmla="*/ 102347 w 196325"/>
                <a:gd name="GluePoint33Y" fmla="*/ 5150 h 196325"/>
                <a:gd name="GluePoint34X" fmla="*/ 96553 w 196325"/>
                <a:gd name="GluePoint34Y" fmla="*/ 4828 h 196325"/>
                <a:gd name="GluePoint35X" fmla="*/ 87542 w 196325"/>
                <a:gd name="GluePoint35Y" fmla="*/ 32506 h 196325"/>
                <a:gd name="GluePoint36X" fmla="*/ 67587 w 196325"/>
                <a:gd name="GluePoint36Y" fmla="*/ 39265 h 196325"/>
                <a:gd name="GluePoint37X" fmla="*/ 43771 w 196325"/>
                <a:gd name="GluePoint37Y" fmla="*/ 22529 h 196325"/>
                <a:gd name="GluePoint38X" fmla="*/ 39265 w 196325"/>
                <a:gd name="GluePoint38Y" fmla="*/ 26391 h 196325"/>
                <a:gd name="GluePoint39X" fmla="*/ 34759 w 196325"/>
                <a:gd name="GluePoint39Y" fmla="*/ 30253 h 196325"/>
                <a:gd name="GluePoint40X" fmla="*/ 30253 w 196325"/>
                <a:gd name="GluePoint40Y" fmla="*/ 34116 h 196325"/>
                <a:gd name="GluePoint41X" fmla="*/ 43449 w 196325"/>
                <a:gd name="GluePoint41Y" fmla="*/ 60185 h 196325"/>
                <a:gd name="GluePoint42X" fmla="*/ 34116 w 196325"/>
                <a:gd name="GluePoint42Y" fmla="*/ 78852 h 196325"/>
                <a:gd name="GluePoint43X" fmla="*/ 5471 w 196325"/>
                <a:gd name="GluePoint43Y" fmla="*/ 84001 h 196325"/>
                <a:gd name="GluePoint44X" fmla="*/ 5471 w 196325"/>
                <a:gd name="GluePoint44Y" fmla="*/ 90438 h 196325"/>
                <a:gd name="GluePoint45X" fmla="*/ 5150 w 196325"/>
                <a:gd name="GluePoint45Y" fmla="*/ 96232 h 196325"/>
                <a:gd name="GluePoint46X" fmla="*/ 4828 w 196325"/>
                <a:gd name="GluePoint46Y" fmla="*/ 102025 h 196325"/>
                <a:gd name="GluePoint47X" fmla="*/ 32506 w 196325"/>
                <a:gd name="GluePoint47Y" fmla="*/ 111036 h 196325"/>
                <a:gd name="GluePoint48X" fmla="*/ 39265 w 196325"/>
                <a:gd name="GluePoint48Y" fmla="*/ 130669 h 196325"/>
                <a:gd name="GluePoint49X" fmla="*/ 22529 w 196325"/>
                <a:gd name="GluePoint49Y" fmla="*/ 154807 h 196325"/>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 ang="0">
                  <a:pos x="GluePoint9X" y="GluePoint9Y"/>
                </a:cxn>
                <a:cxn ang="0">
                  <a:pos x="GluePoint10X" y="GluePoint10Y"/>
                </a:cxn>
                <a:cxn ang="0">
                  <a:pos x="GluePoint11X" y="GluePoint11Y"/>
                </a:cxn>
                <a:cxn ang="0">
                  <a:pos x="GluePoint12X" y="GluePoint12Y"/>
                </a:cxn>
                <a:cxn ang="0">
                  <a:pos x="GluePoint13X" y="GluePoint13Y"/>
                </a:cxn>
                <a:cxn ang="0">
                  <a:pos x="GluePoint14X" y="GluePoint14Y"/>
                </a:cxn>
                <a:cxn ang="0">
                  <a:pos x="GluePoint15X" y="GluePoint15Y"/>
                </a:cxn>
                <a:cxn ang="0">
                  <a:pos x="GluePoint16X" y="GluePoint16Y"/>
                </a:cxn>
                <a:cxn ang="0">
                  <a:pos x="GluePoint17X" y="GluePoint17Y"/>
                </a:cxn>
                <a:cxn ang="0">
                  <a:pos x="GluePoint18X" y="GluePoint18Y"/>
                </a:cxn>
                <a:cxn ang="0">
                  <a:pos x="GluePoint19X" y="GluePoint19Y"/>
                </a:cxn>
                <a:cxn ang="0">
                  <a:pos x="GluePoint20X" y="GluePoint20Y"/>
                </a:cxn>
                <a:cxn ang="0">
                  <a:pos x="GluePoint21X" y="GluePoint21Y"/>
                </a:cxn>
                <a:cxn ang="0">
                  <a:pos x="GluePoint22X" y="GluePoint22Y"/>
                </a:cxn>
                <a:cxn ang="0">
                  <a:pos x="GluePoint23X" y="GluePoint23Y"/>
                </a:cxn>
                <a:cxn ang="0">
                  <a:pos x="GluePoint24X" y="GluePoint24Y"/>
                </a:cxn>
                <a:cxn ang="0">
                  <a:pos x="GluePoint25X" y="GluePoint25Y"/>
                </a:cxn>
                <a:cxn ang="0">
                  <a:pos x="GluePoint26X" y="GluePoint26Y"/>
                </a:cxn>
                <a:cxn ang="0">
                  <a:pos x="GluePoint27X" y="GluePoint27Y"/>
                </a:cxn>
                <a:cxn ang="0">
                  <a:pos x="GluePoint28X" y="GluePoint28Y"/>
                </a:cxn>
                <a:cxn ang="0">
                  <a:pos x="GluePoint29X" y="GluePoint29Y"/>
                </a:cxn>
                <a:cxn ang="0">
                  <a:pos x="GluePoint30X" y="GluePoint30Y"/>
                </a:cxn>
                <a:cxn ang="0">
                  <a:pos x="GluePoint31X" y="GluePoint31Y"/>
                </a:cxn>
                <a:cxn ang="0">
                  <a:pos x="GluePoint32X" y="GluePoint32Y"/>
                </a:cxn>
                <a:cxn ang="0">
                  <a:pos x="GluePoint33X" y="GluePoint33Y"/>
                </a:cxn>
                <a:cxn ang="0">
                  <a:pos x="GluePoint34X" y="GluePoint34Y"/>
                </a:cxn>
                <a:cxn ang="0">
                  <a:pos x="GluePoint35X" y="GluePoint35Y"/>
                </a:cxn>
                <a:cxn ang="0">
                  <a:pos x="GluePoint36X" y="GluePoint36Y"/>
                </a:cxn>
                <a:cxn ang="0">
                  <a:pos x="GluePoint37X" y="GluePoint37Y"/>
                </a:cxn>
                <a:cxn ang="0">
                  <a:pos x="GluePoint38X" y="GluePoint38Y"/>
                </a:cxn>
                <a:cxn ang="0">
                  <a:pos x="GluePoint39X" y="GluePoint39Y"/>
                </a:cxn>
                <a:cxn ang="0">
                  <a:pos x="GluePoint40X" y="GluePoint40Y"/>
                </a:cxn>
                <a:cxn ang="0">
                  <a:pos x="GluePoint41X" y="GluePoint41Y"/>
                </a:cxn>
                <a:cxn ang="0">
                  <a:pos x="GluePoint42X" y="GluePoint42Y"/>
                </a:cxn>
                <a:cxn ang="0">
                  <a:pos x="GluePoint43X" y="GluePoint43Y"/>
                </a:cxn>
                <a:cxn ang="0">
                  <a:pos x="GluePoint44X" y="GluePoint44Y"/>
                </a:cxn>
                <a:cxn ang="0">
                  <a:pos x="GluePoint45X" y="GluePoint45Y"/>
                </a:cxn>
                <a:cxn ang="0">
                  <a:pos x="GluePoint46X" y="GluePoint46Y"/>
                </a:cxn>
                <a:cxn ang="0">
                  <a:pos x="GluePoint47X" y="GluePoint47Y"/>
                </a:cxn>
                <a:cxn ang="0">
                  <a:pos x="GluePoint48X" y="GluePoint48Y"/>
                </a:cxn>
                <a:cxn ang="0">
                  <a:pos x="GluePoint49X" y="GluePoint49Y"/>
                </a:cxn>
              </a:cxnLst>
              <a:rect l="textAreaLeft" t="textAreaTop" r="textAreaRight" b="textAreaBottom"/>
              <a:pathLst>
                <a:path w="196325" h="196325">
                  <a:moveTo>
                    <a:pt x="22529" y="154807"/>
                  </a:moveTo>
                  <a:lnTo>
                    <a:pt x="26391" y="159313"/>
                  </a:lnTo>
                  <a:lnTo>
                    <a:pt x="30253" y="163819"/>
                  </a:lnTo>
                  <a:lnTo>
                    <a:pt x="34116" y="168325"/>
                  </a:lnTo>
                  <a:lnTo>
                    <a:pt x="60185" y="154807"/>
                  </a:lnTo>
                  <a:cubicBezTo>
                    <a:pt x="65978" y="158991"/>
                    <a:pt x="72415" y="161888"/>
                    <a:pt x="78852" y="164141"/>
                  </a:cubicBezTo>
                  <a:lnTo>
                    <a:pt x="84001" y="193107"/>
                  </a:lnTo>
                  <a:lnTo>
                    <a:pt x="89795" y="193429"/>
                  </a:lnTo>
                  <a:lnTo>
                    <a:pt x="95588" y="193429"/>
                  </a:lnTo>
                  <a:lnTo>
                    <a:pt x="101381" y="193750"/>
                  </a:lnTo>
                  <a:lnTo>
                    <a:pt x="110393" y="165750"/>
                  </a:lnTo>
                  <a:cubicBezTo>
                    <a:pt x="117151" y="164463"/>
                    <a:pt x="123910" y="162210"/>
                    <a:pt x="130025" y="158991"/>
                  </a:cubicBezTo>
                  <a:lnTo>
                    <a:pt x="154164" y="175727"/>
                  </a:lnTo>
                  <a:lnTo>
                    <a:pt x="158669" y="171865"/>
                  </a:lnTo>
                  <a:lnTo>
                    <a:pt x="163175" y="168003"/>
                  </a:lnTo>
                  <a:lnTo>
                    <a:pt x="167681" y="164141"/>
                  </a:lnTo>
                  <a:lnTo>
                    <a:pt x="154164" y="138071"/>
                  </a:lnTo>
                  <a:cubicBezTo>
                    <a:pt x="158347" y="132278"/>
                    <a:pt x="161244" y="126163"/>
                    <a:pt x="163497" y="119404"/>
                  </a:cubicBezTo>
                  <a:lnTo>
                    <a:pt x="192463" y="114255"/>
                  </a:lnTo>
                  <a:lnTo>
                    <a:pt x="192785" y="108462"/>
                  </a:lnTo>
                  <a:lnTo>
                    <a:pt x="193107" y="102668"/>
                  </a:lnTo>
                  <a:lnTo>
                    <a:pt x="193429" y="96875"/>
                  </a:lnTo>
                  <a:lnTo>
                    <a:pt x="165428" y="87864"/>
                  </a:lnTo>
                  <a:cubicBezTo>
                    <a:pt x="164141" y="81105"/>
                    <a:pt x="162210" y="74346"/>
                    <a:pt x="158669" y="68231"/>
                  </a:cubicBezTo>
                  <a:lnTo>
                    <a:pt x="175405" y="44093"/>
                  </a:lnTo>
                  <a:lnTo>
                    <a:pt x="171543" y="39587"/>
                  </a:lnTo>
                  <a:lnTo>
                    <a:pt x="167681" y="35081"/>
                  </a:lnTo>
                  <a:lnTo>
                    <a:pt x="163819" y="30575"/>
                  </a:lnTo>
                  <a:lnTo>
                    <a:pt x="137749" y="43771"/>
                  </a:lnTo>
                  <a:cubicBezTo>
                    <a:pt x="131956" y="39587"/>
                    <a:pt x="125519" y="36690"/>
                    <a:pt x="119082" y="34437"/>
                  </a:cubicBezTo>
                  <a:lnTo>
                    <a:pt x="113933" y="5793"/>
                  </a:lnTo>
                  <a:lnTo>
                    <a:pt x="108140" y="5471"/>
                  </a:lnTo>
                  <a:lnTo>
                    <a:pt x="102347" y="5150"/>
                  </a:lnTo>
                  <a:lnTo>
                    <a:pt x="96553" y="4828"/>
                  </a:lnTo>
                  <a:lnTo>
                    <a:pt x="87542" y="32506"/>
                  </a:lnTo>
                  <a:cubicBezTo>
                    <a:pt x="80783" y="33794"/>
                    <a:pt x="74024" y="36047"/>
                    <a:pt x="67587" y="39265"/>
                  </a:cubicBezTo>
                  <a:lnTo>
                    <a:pt x="43771" y="22529"/>
                  </a:lnTo>
                  <a:lnTo>
                    <a:pt x="39265" y="26391"/>
                  </a:lnTo>
                  <a:lnTo>
                    <a:pt x="34759" y="30253"/>
                  </a:lnTo>
                  <a:lnTo>
                    <a:pt x="30253" y="34116"/>
                  </a:lnTo>
                  <a:lnTo>
                    <a:pt x="43449" y="60185"/>
                  </a:lnTo>
                  <a:cubicBezTo>
                    <a:pt x="39265" y="65978"/>
                    <a:pt x="36368" y="72415"/>
                    <a:pt x="34116" y="78852"/>
                  </a:cubicBezTo>
                  <a:lnTo>
                    <a:pt x="5471" y="84001"/>
                  </a:lnTo>
                  <a:lnTo>
                    <a:pt x="5471" y="90438"/>
                  </a:lnTo>
                  <a:lnTo>
                    <a:pt x="5150" y="96232"/>
                  </a:lnTo>
                  <a:lnTo>
                    <a:pt x="4828" y="102025"/>
                  </a:lnTo>
                  <a:lnTo>
                    <a:pt x="32506" y="111036"/>
                  </a:lnTo>
                  <a:cubicBezTo>
                    <a:pt x="33794" y="117795"/>
                    <a:pt x="36047" y="124554"/>
                    <a:pt x="39265" y="130669"/>
                  </a:cubicBezTo>
                  <a:lnTo>
                    <a:pt x="22529" y="154807"/>
                  </a:lnTo>
                  <a:close/>
                </a:path>
              </a:pathLst>
            </a:custGeom>
            <a:noFill/>
            <a:ln w="12700">
              <a:solidFill>
                <a:srgbClr val="FFFFFF"/>
              </a:solidFill>
              <a:round/>
            </a:ln>
          </p:spPr>
          <p:style>
            <a:lnRef idx="0">
              <a:scrgbClr r="0" g="0" b="0"/>
            </a:lnRef>
            <a:fillRef idx="0">
              <a:scrgbClr r="0" g="0" b="0"/>
            </a:fillRef>
            <a:effectRef idx="0">
              <a:scrgbClr r="0" g="0" b="0"/>
            </a:effectRef>
            <a:fontRef idx="minor"/>
          </p:style>
          <p:txBody>
            <a:bodyPr lIns="90000" tIns="45000" rIns="90000" bIns="4500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302" name="Freeform: Shape 1346"/>
            <p:cNvSpPr/>
            <p:nvPr/>
          </p:nvSpPr>
          <p:spPr>
            <a:xfrm>
              <a:off x="11172240" y="2050560"/>
              <a:ext cx="60840" cy="60840"/>
            </a:xfrm>
            <a:custGeom>
              <a:avLst/>
              <a:gdLst>
                <a:gd name="textAreaLeft" fmla="*/ 0 w 60840"/>
                <a:gd name="textAreaRight" fmla="*/ 61200 w 60840"/>
                <a:gd name="textAreaTop" fmla="*/ 0 h 60840"/>
                <a:gd name="textAreaBottom" fmla="*/ 61200 h 60840"/>
                <a:gd name="GluePoint1X" fmla="*/ 80139 w 83679"/>
                <a:gd name="GluePoint1Y" fmla="*/ 42483 h 83679"/>
                <a:gd name="GluePoint2X" fmla="*/ 42483 w 83679"/>
                <a:gd name="GluePoint2Y" fmla="*/ 80139 h 83679"/>
                <a:gd name="GluePoint3X" fmla="*/ 4828 w 83679"/>
                <a:gd name="GluePoint3Y" fmla="*/ 42483 h 83679"/>
                <a:gd name="GluePoint4X" fmla="*/ 42483 w 83679"/>
                <a:gd name="GluePoint4Y" fmla="*/ 4828 h 83679"/>
                <a:gd name="GluePoint5X" fmla="*/ 80139 w 83679"/>
                <a:gd name="GluePoint5Y" fmla="*/ 42483 h 83679"/>
              </a:gdLst>
              <a:ahLst/>
              <a:cxnLst>
                <a:cxn ang="0">
                  <a:pos x="GluePoint1X" y="GluePoint1Y"/>
                </a:cxn>
                <a:cxn ang="0">
                  <a:pos x="GluePoint2X" y="GluePoint2Y"/>
                </a:cxn>
                <a:cxn ang="0">
                  <a:pos x="GluePoint3X" y="GluePoint3Y"/>
                </a:cxn>
                <a:cxn ang="0">
                  <a:pos x="GluePoint4X" y="GluePoint4Y"/>
                </a:cxn>
                <a:cxn ang="0">
                  <a:pos x="GluePoint5X" y="GluePoint5Y"/>
                </a:cxn>
              </a:cxnLst>
              <a:rect l="textAreaLeft" t="textAreaTop" r="textAreaRight" b="textAreaBottom"/>
              <a:pathLst>
                <a:path w="83679" h="83679">
                  <a:moveTo>
                    <a:pt x="80139" y="42483"/>
                  </a:moveTo>
                  <a:cubicBezTo>
                    <a:pt x="80139" y="63280"/>
                    <a:pt x="63280" y="80139"/>
                    <a:pt x="42483" y="80139"/>
                  </a:cubicBezTo>
                  <a:cubicBezTo>
                    <a:pt x="21687" y="80139"/>
                    <a:pt x="4828" y="63280"/>
                    <a:pt x="4828" y="42483"/>
                  </a:cubicBezTo>
                  <a:cubicBezTo>
                    <a:pt x="4828" y="21687"/>
                    <a:pt x="21687" y="4828"/>
                    <a:pt x="42483" y="4828"/>
                  </a:cubicBezTo>
                  <a:cubicBezTo>
                    <a:pt x="63280" y="4828"/>
                    <a:pt x="80139" y="21687"/>
                    <a:pt x="80139" y="42483"/>
                  </a:cubicBezTo>
                  <a:close/>
                </a:path>
              </a:pathLst>
            </a:custGeom>
            <a:noFill/>
            <a:ln w="12700">
              <a:solidFill>
                <a:srgbClr val="FDC500"/>
              </a:solidFill>
              <a:round/>
            </a:ln>
          </p:spPr>
          <p:style>
            <a:lnRef idx="0">
              <a:scrgbClr r="0" g="0" b="0"/>
            </a:lnRef>
            <a:fillRef idx="0">
              <a:scrgbClr r="0" g="0" b="0"/>
            </a:fillRef>
            <a:effectRef idx="0">
              <a:scrgbClr r="0" g="0" b="0"/>
            </a:effectRef>
            <a:fontRef idx="minor"/>
          </p:style>
          <p:txBody>
            <a:bodyPr lIns="90000" tIns="16200" rIns="90000" bIns="1620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303" name="Freeform: Shape 1347"/>
            <p:cNvSpPr/>
            <p:nvPr/>
          </p:nvSpPr>
          <p:spPr>
            <a:xfrm>
              <a:off x="11191320" y="2069640"/>
              <a:ext cx="23040" cy="23040"/>
            </a:xfrm>
            <a:custGeom>
              <a:avLst/>
              <a:gdLst>
                <a:gd name="textAreaLeft" fmla="*/ 0 w 23040"/>
                <a:gd name="textAreaRight" fmla="*/ 23400 w 23040"/>
                <a:gd name="textAreaTop" fmla="*/ 0 h 23040"/>
                <a:gd name="textAreaBottom" fmla="*/ 23400 h 23040"/>
                <a:gd name="GluePoint1X" fmla="*/ 28000 w 32184"/>
                <a:gd name="GluePoint1Y" fmla="*/ 16414 h 32184"/>
                <a:gd name="GluePoint2X" fmla="*/ 16414 w 32184"/>
                <a:gd name="GluePoint2Y" fmla="*/ 28000 h 32184"/>
                <a:gd name="GluePoint3X" fmla="*/ 4828 w 32184"/>
                <a:gd name="GluePoint3Y" fmla="*/ 16414 h 32184"/>
                <a:gd name="GluePoint4X" fmla="*/ 16414 w 32184"/>
                <a:gd name="GluePoint4Y" fmla="*/ 4828 h 32184"/>
                <a:gd name="GluePoint5X" fmla="*/ 28000 w 32184"/>
                <a:gd name="GluePoint5Y" fmla="*/ 16414 h 32184"/>
              </a:gdLst>
              <a:ahLst/>
              <a:cxnLst>
                <a:cxn ang="0">
                  <a:pos x="GluePoint1X" y="GluePoint1Y"/>
                </a:cxn>
                <a:cxn ang="0">
                  <a:pos x="GluePoint2X" y="GluePoint2Y"/>
                </a:cxn>
                <a:cxn ang="0">
                  <a:pos x="GluePoint3X" y="GluePoint3Y"/>
                </a:cxn>
                <a:cxn ang="0">
                  <a:pos x="GluePoint4X" y="GluePoint4Y"/>
                </a:cxn>
                <a:cxn ang="0">
                  <a:pos x="GluePoint5X" y="GluePoint5Y"/>
                </a:cxn>
              </a:cxnLst>
              <a:rect l="textAreaLeft" t="textAreaTop" r="textAreaRight" b="textAreaBottom"/>
              <a:pathLst>
                <a:path w="32184" h="32184">
                  <a:moveTo>
                    <a:pt x="28000" y="16414"/>
                  </a:moveTo>
                  <a:cubicBezTo>
                    <a:pt x="28000" y="22813"/>
                    <a:pt x="22813" y="28000"/>
                    <a:pt x="16414" y="28000"/>
                  </a:cubicBezTo>
                  <a:cubicBezTo>
                    <a:pt x="10015" y="28000"/>
                    <a:pt x="4828" y="22813"/>
                    <a:pt x="4828" y="16414"/>
                  </a:cubicBezTo>
                  <a:cubicBezTo>
                    <a:pt x="4828" y="10015"/>
                    <a:pt x="10015" y="4828"/>
                    <a:pt x="16414" y="4828"/>
                  </a:cubicBezTo>
                  <a:cubicBezTo>
                    <a:pt x="22813" y="4828"/>
                    <a:pt x="28000" y="10015"/>
                    <a:pt x="28000" y="16414"/>
                  </a:cubicBezTo>
                  <a:close/>
                </a:path>
              </a:pathLst>
            </a:custGeom>
            <a:noFill/>
            <a:ln w="12700">
              <a:solidFill>
                <a:srgbClr val="FFFFFF"/>
              </a:solidFill>
              <a:round/>
            </a:ln>
          </p:spPr>
          <p:style>
            <a:lnRef idx="0">
              <a:scrgbClr r="0" g="0" b="0"/>
            </a:lnRef>
            <a:fillRef idx="0">
              <a:scrgbClr r="0" g="0" b="0"/>
            </a:fillRef>
            <a:effectRef idx="0">
              <a:scrgbClr r="0" g="0" b="0"/>
            </a:effectRef>
            <a:fontRef idx="minor"/>
          </p:style>
          <p:txBody>
            <a:bodyPr lIns="90000" tIns="-21600" rIns="90000" bIns="-2160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grpSp>
      <p:grpSp>
        <p:nvGrpSpPr>
          <p:cNvPr id="1304" name="Group 255"/>
          <p:cNvGrpSpPr/>
          <p:nvPr/>
        </p:nvGrpSpPr>
        <p:grpSpPr>
          <a:xfrm>
            <a:off x="11364120" y="1995480"/>
            <a:ext cx="385560" cy="297000"/>
            <a:chOff x="11364120" y="1995480"/>
            <a:chExt cx="385560" cy="297000"/>
          </a:xfrm>
        </p:grpSpPr>
        <p:grpSp>
          <p:nvGrpSpPr>
            <p:cNvPr id="1305" name="Group 256"/>
            <p:cNvGrpSpPr/>
            <p:nvPr/>
          </p:nvGrpSpPr>
          <p:grpSpPr>
            <a:xfrm>
              <a:off x="11364120" y="1995480"/>
              <a:ext cx="279000" cy="243360"/>
              <a:chOff x="11364120" y="1995480"/>
              <a:chExt cx="279000" cy="243360"/>
            </a:xfrm>
          </p:grpSpPr>
          <p:sp>
            <p:nvSpPr>
              <p:cNvPr id="1306" name="Freeform: Shape 1327"/>
              <p:cNvSpPr/>
              <p:nvPr/>
            </p:nvSpPr>
            <p:spPr>
              <a:xfrm>
                <a:off x="11451600" y="2083680"/>
                <a:ext cx="178200" cy="124560"/>
              </a:xfrm>
              <a:custGeom>
                <a:avLst/>
                <a:gdLst>
                  <a:gd name="textAreaLeft" fmla="*/ 0 w 178200"/>
                  <a:gd name="textAreaRight" fmla="*/ 178560 w 178200"/>
                  <a:gd name="textAreaTop" fmla="*/ 0 h 124560"/>
                  <a:gd name="textAreaBottom" fmla="*/ 124920 h 124560"/>
                  <a:gd name="GluePoint1X" fmla="*/ 288051 w 289660"/>
                  <a:gd name="GluePoint1Y" fmla="*/ 93657 h 202762"/>
                  <a:gd name="GluePoint2X" fmla="*/ 288051 w 289660"/>
                  <a:gd name="GluePoint2Y" fmla="*/ 12552 h 202762"/>
                  <a:gd name="GluePoint3X" fmla="*/ 280327 w 289660"/>
                  <a:gd name="GluePoint3Y" fmla="*/ 4828 h 202762"/>
                  <a:gd name="GluePoint4X" fmla="*/ 12552 w 289660"/>
                  <a:gd name="GluePoint4Y" fmla="*/ 4828 h 202762"/>
                  <a:gd name="GluePoint5X" fmla="*/ 4828 w 289660"/>
                  <a:gd name="GluePoint5Y" fmla="*/ 12552 h 202762"/>
                  <a:gd name="GluePoint6X" fmla="*/ 4828 w 289660"/>
                  <a:gd name="GluePoint6Y" fmla="*/ 190854 h 202762"/>
                  <a:gd name="GluePoint7X" fmla="*/ 12552 w 289660"/>
                  <a:gd name="GluePoint7Y" fmla="*/ 198578 h 202762"/>
                  <a:gd name="GluePoint8X" fmla="*/ 225613 w 289660"/>
                  <a:gd name="GluePoint8Y" fmla="*/ 198578 h 202762"/>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Lst>
                <a:rect l="textAreaLeft" t="textAreaTop" r="textAreaRight" b="textAreaBottom"/>
                <a:pathLst>
                  <a:path w="289660" h="202762">
                    <a:moveTo>
                      <a:pt x="288051" y="93657"/>
                    </a:moveTo>
                    <a:lnTo>
                      <a:pt x="288051" y="12552"/>
                    </a:lnTo>
                    <a:cubicBezTo>
                      <a:pt x="288051" y="8046"/>
                      <a:pt x="284511" y="4828"/>
                      <a:pt x="280327" y="4828"/>
                    </a:cubicBezTo>
                    <a:lnTo>
                      <a:pt x="12552" y="4828"/>
                    </a:lnTo>
                    <a:cubicBezTo>
                      <a:pt x="8046" y="4828"/>
                      <a:pt x="4828" y="8368"/>
                      <a:pt x="4828" y="12552"/>
                    </a:cubicBezTo>
                    <a:lnTo>
                      <a:pt x="4828" y="190854"/>
                    </a:lnTo>
                    <a:cubicBezTo>
                      <a:pt x="4828" y="195360"/>
                      <a:pt x="8368" y="198578"/>
                      <a:pt x="12552" y="198578"/>
                    </a:cubicBezTo>
                    <a:lnTo>
                      <a:pt x="225613" y="198578"/>
                    </a:lnTo>
                  </a:path>
                </a:pathLst>
              </a:custGeom>
              <a:noFill/>
              <a:ln w="12700">
                <a:solidFill>
                  <a:srgbClr val="FFFFFF"/>
                </a:solidFill>
                <a:round/>
              </a:ln>
            </p:spPr>
            <p:style>
              <a:lnRef idx="0">
                <a:scrgbClr r="0" g="0" b="0"/>
              </a:lnRef>
              <a:fillRef idx="0">
                <a:scrgbClr r="0" g="0" b="0"/>
              </a:fillRef>
              <a:effectRef idx="0">
                <a:scrgbClr r="0" g="0" b="0"/>
              </a:effectRef>
              <a:fontRef idx="minor"/>
            </p:style>
            <p:txBody>
              <a:bodyPr lIns="90000" tIns="45000" rIns="90000" bIns="4500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307" name="Freeform: Shape 1328"/>
              <p:cNvSpPr/>
              <p:nvPr/>
            </p:nvSpPr>
            <p:spPr>
              <a:xfrm>
                <a:off x="11417760" y="2217240"/>
                <a:ext cx="182160" cy="21600"/>
              </a:xfrm>
              <a:custGeom>
                <a:avLst/>
                <a:gdLst>
                  <a:gd name="textAreaLeft" fmla="*/ 0 w 182160"/>
                  <a:gd name="textAreaRight" fmla="*/ 182520 w 182160"/>
                  <a:gd name="textAreaTop" fmla="*/ 0 h 21600"/>
                  <a:gd name="textAreaBottom" fmla="*/ 21960 h 21600"/>
                  <a:gd name="GluePoint1X" fmla="*/ 291913 w 296096"/>
                  <a:gd name="GluePoint1Y" fmla="*/ 33472 h 35402"/>
                  <a:gd name="GluePoint2X" fmla="*/ 28000 w 296096"/>
                  <a:gd name="GluePoint2Y" fmla="*/ 33472 h 35402"/>
                  <a:gd name="GluePoint3X" fmla="*/ 4828 w 296096"/>
                  <a:gd name="GluePoint3Y" fmla="*/ 23495 h 35402"/>
                  <a:gd name="GluePoint4X" fmla="*/ 4828 w 296096"/>
                  <a:gd name="GluePoint4Y" fmla="*/ 4828 h 35402"/>
                  <a:gd name="GluePoint5X" fmla="*/ 42483 w 296096"/>
                  <a:gd name="GluePoint5Y" fmla="*/ 4828 h 35402"/>
                </a:gdLst>
                <a:ahLst/>
                <a:cxnLst>
                  <a:cxn ang="0">
                    <a:pos x="GluePoint1X" y="GluePoint1Y"/>
                  </a:cxn>
                  <a:cxn ang="0">
                    <a:pos x="GluePoint2X" y="GluePoint2Y"/>
                  </a:cxn>
                  <a:cxn ang="0">
                    <a:pos x="GluePoint3X" y="GluePoint3Y"/>
                  </a:cxn>
                  <a:cxn ang="0">
                    <a:pos x="GluePoint4X" y="GluePoint4Y"/>
                  </a:cxn>
                  <a:cxn ang="0">
                    <a:pos x="GluePoint5X" y="GluePoint5Y"/>
                  </a:cxn>
                </a:cxnLst>
                <a:rect l="textAreaLeft" t="textAreaTop" r="textAreaRight" b="textAreaBottom"/>
                <a:pathLst>
                  <a:path w="296096" h="35402">
                    <a:moveTo>
                      <a:pt x="291913" y="33472"/>
                    </a:moveTo>
                    <a:lnTo>
                      <a:pt x="28000" y="33472"/>
                    </a:lnTo>
                    <a:cubicBezTo>
                      <a:pt x="28000" y="33472"/>
                      <a:pt x="11265" y="33472"/>
                      <a:pt x="4828" y="23495"/>
                    </a:cubicBezTo>
                    <a:lnTo>
                      <a:pt x="4828" y="4828"/>
                    </a:lnTo>
                    <a:lnTo>
                      <a:pt x="42483" y="4828"/>
                    </a:lnTo>
                  </a:path>
                </a:pathLst>
              </a:custGeom>
              <a:noFill/>
              <a:ln w="12700">
                <a:solidFill>
                  <a:srgbClr val="FFFFFF"/>
                </a:solidFill>
                <a:round/>
              </a:ln>
            </p:spPr>
            <p:style>
              <a:lnRef idx="0">
                <a:scrgbClr r="0" g="0" b="0"/>
              </a:lnRef>
              <a:fillRef idx="0">
                <a:scrgbClr r="0" g="0" b="0"/>
              </a:fillRef>
              <a:effectRef idx="0">
                <a:scrgbClr r="0" g="0" b="0"/>
              </a:effectRef>
              <a:fontRef idx="minor"/>
            </p:style>
            <p:txBody>
              <a:bodyPr lIns="90000" tIns="-23040" rIns="90000" bIns="-2304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308" name="Freeform: Shape 1329"/>
              <p:cNvSpPr/>
              <p:nvPr/>
            </p:nvSpPr>
            <p:spPr>
              <a:xfrm>
                <a:off x="11439000" y="2072520"/>
                <a:ext cx="204120" cy="148320"/>
              </a:xfrm>
              <a:custGeom>
                <a:avLst/>
                <a:gdLst>
                  <a:gd name="textAreaLeft" fmla="*/ 0 w 204120"/>
                  <a:gd name="textAreaRight" fmla="*/ 204480 w 204120"/>
                  <a:gd name="textAreaTop" fmla="*/ 0 h 148320"/>
                  <a:gd name="textAreaBottom" fmla="*/ 148680 h 148320"/>
                  <a:gd name="GluePoint1X" fmla="*/ 327638 w 331499"/>
                  <a:gd name="GluePoint1Y" fmla="*/ 93335 h 241383"/>
                  <a:gd name="GluePoint2X" fmla="*/ 327638 w 331499"/>
                  <a:gd name="GluePoint2Y" fmla="*/ 12552 h 241383"/>
                  <a:gd name="GluePoint3X" fmla="*/ 319913 w 331499"/>
                  <a:gd name="GluePoint3Y" fmla="*/ 4828 h 241383"/>
                  <a:gd name="GluePoint4X" fmla="*/ 12552 w 331499"/>
                  <a:gd name="GluePoint4Y" fmla="*/ 4828 h 241383"/>
                  <a:gd name="GluePoint5X" fmla="*/ 4828 w 331499"/>
                  <a:gd name="GluePoint5Y" fmla="*/ 12552 h 241383"/>
                  <a:gd name="GluePoint6X" fmla="*/ 4828 w 331499"/>
                  <a:gd name="GluePoint6Y" fmla="*/ 232050 h 241383"/>
                  <a:gd name="GluePoint7X" fmla="*/ 12552 w 331499"/>
                  <a:gd name="GluePoint7Y" fmla="*/ 239774 h 241383"/>
                  <a:gd name="GluePoint8X" fmla="*/ 255223 w 331499"/>
                  <a:gd name="GluePoint8Y" fmla="*/ 239774 h 241383"/>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Lst>
                <a:rect l="textAreaLeft" t="textAreaTop" r="textAreaRight" b="textAreaBottom"/>
                <a:pathLst>
                  <a:path w="331499" h="241383">
                    <a:moveTo>
                      <a:pt x="327638" y="93335"/>
                    </a:moveTo>
                    <a:lnTo>
                      <a:pt x="327638" y="12552"/>
                    </a:lnTo>
                    <a:cubicBezTo>
                      <a:pt x="327638" y="8046"/>
                      <a:pt x="324097" y="4828"/>
                      <a:pt x="319913" y="4828"/>
                    </a:cubicBezTo>
                    <a:lnTo>
                      <a:pt x="12552" y="4828"/>
                    </a:lnTo>
                    <a:cubicBezTo>
                      <a:pt x="8046" y="4828"/>
                      <a:pt x="4828" y="8368"/>
                      <a:pt x="4828" y="12552"/>
                    </a:cubicBezTo>
                    <a:lnTo>
                      <a:pt x="4828" y="232050"/>
                    </a:lnTo>
                    <a:cubicBezTo>
                      <a:pt x="4828" y="236556"/>
                      <a:pt x="8368" y="239774"/>
                      <a:pt x="12552" y="239774"/>
                    </a:cubicBezTo>
                    <a:lnTo>
                      <a:pt x="255223" y="239774"/>
                    </a:lnTo>
                  </a:path>
                </a:pathLst>
              </a:custGeom>
              <a:noFill/>
              <a:ln w="12700">
                <a:solidFill>
                  <a:srgbClr val="FFFFFF"/>
                </a:solidFill>
                <a:round/>
              </a:ln>
            </p:spPr>
            <p:style>
              <a:lnRef idx="0">
                <a:scrgbClr r="0" g="0" b="0"/>
              </a:lnRef>
              <a:fillRef idx="0">
                <a:scrgbClr r="0" g="0" b="0"/>
              </a:fillRef>
              <a:effectRef idx="0">
                <a:scrgbClr r="0" g="0" b="0"/>
              </a:effectRef>
              <a:fontRef idx="minor"/>
            </p:style>
            <p:txBody>
              <a:bodyPr lIns="90000" tIns="45000" rIns="90000" bIns="4500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309" name="Freeform: Shape 1330"/>
              <p:cNvSpPr/>
              <p:nvPr/>
            </p:nvSpPr>
            <p:spPr>
              <a:xfrm>
                <a:off x="11449800" y="2058840"/>
                <a:ext cx="17640" cy="17640"/>
              </a:xfrm>
              <a:custGeom>
                <a:avLst/>
                <a:gdLst>
                  <a:gd name="textAreaLeft" fmla="*/ 0 w 17640"/>
                  <a:gd name="textAreaRight" fmla="*/ 18000 w 17640"/>
                  <a:gd name="textAreaTop" fmla="*/ 0 h 17640"/>
                  <a:gd name="textAreaBottom" fmla="*/ 18000 h 17640"/>
                  <a:gd name="GluePoint1X" fmla="*/ 25104 w 28966"/>
                  <a:gd name="GluePoint1Y" fmla="*/ 25104 h 28966"/>
                  <a:gd name="GluePoint2X" fmla="*/ 4828 w 28966"/>
                  <a:gd name="GluePoint2Y" fmla="*/ 25104 h 28966"/>
                  <a:gd name="GluePoint3X" fmla="*/ 4828 w 28966"/>
                  <a:gd name="GluePoint3Y" fmla="*/ 4828 h 28966"/>
                  <a:gd name="GluePoint4X" fmla="*/ 25104 w 28966"/>
                  <a:gd name="GluePoint4Y" fmla="*/ 4828 h 28966"/>
                </a:gdLst>
                <a:ahLst/>
                <a:cxnLst>
                  <a:cxn ang="0">
                    <a:pos x="GluePoint1X" y="GluePoint1Y"/>
                  </a:cxn>
                  <a:cxn ang="0">
                    <a:pos x="GluePoint2X" y="GluePoint2Y"/>
                  </a:cxn>
                  <a:cxn ang="0">
                    <a:pos x="GluePoint3X" y="GluePoint3Y"/>
                  </a:cxn>
                  <a:cxn ang="0">
                    <a:pos x="GluePoint4X" y="GluePoint4Y"/>
                  </a:cxn>
                </a:cxnLst>
                <a:rect l="textAreaLeft" t="textAreaTop" r="textAreaRight" b="textAreaBottom"/>
                <a:pathLst>
                  <a:path w="28966" h="28966">
                    <a:moveTo>
                      <a:pt x="25104" y="25104"/>
                    </a:moveTo>
                    <a:lnTo>
                      <a:pt x="4828" y="25104"/>
                    </a:lnTo>
                    <a:lnTo>
                      <a:pt x="4828" y="4828"/>
                    </a:lnTo>
                    <a:lnTo>
                      <a:pt x="25104" y="4828"/>
                    </a:lnTo>
                    <a:close/>
                  </a:path>
                </a:pathLst>
              </a:custGeom>
              <a:noFill/>
              <a:ln w="12700">
                <a:solidFill>
                  <a:srgbClr val="FFFFFF"/>
                </a:solidFill>
                <a:round/>
              </a:ln>
            </p:spPr>
            <p:style>
              <a:lnRef idx="0">
                <a:scrgbClr r="0" g="0" b="0"/>
              </a:lnRef>
              <a:fillRef idx="0">
                <a:scrgbClr r="0" g="0" b="0"/>
              </a:fillRef>
              <a:effectRef idx="0">
                <a:scrgbClr r="0" g="0" b="0"/>
              </a:effectRef>
              <a:fontRef idx="minor"/>
            </p:style>
            <p:txBody>
              <a:bodyPr lIns="90000" tIns="-27000" rIns="90000" bIns="-2700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310" name="Freeform: Shape 1331"/>
              <p:cNvSpPr/>
              <p:nvPr/>
            </p:nvSpPr>
            <p:spPr>
              <a:xfrm>
                <a:off x="11432160" y="2034360"/>
                <a:ext cx="17640" cy="17640"/>
              </a:xfrm>
              <a:custGeom>
                <a:avLst/>
                <a:gdLst>
                  <a:gd name="textAreaLeft" fmla="*/ 0 w 17640"/>
                  <a:gd name="textAreaRight" fmla="*/ 18000 w 17640"/>
                  <a:gd name="textAreaTop" fmla="*/ 0 h 17640"/>
                  <a:gd name="textAreaBottom" fmla="*/ 18000 h 17640"/>
                  <a:gd name="GluePoint1X" fmla="*/ 25104 w 28966"/>
                  <a:gd name="GluePoint1Y" fmla="*/ 25104 h 28966"/>
                  <a:gd name="GluePoint2X" fmla="*/ 4828 w 28966"/>
                  <a:gd name="GluePoint2Y" fmla="*/ 25104 h 28966"/>
                  <a:gd name="GluePoint3X" fmla="*/ 4828 w 28966"/>
                  <a:gd name="GluePoint3Y" fmla="*/ 4828 h 28966"/>
                  <a:gd name="GluePoint4X" fmla="*/ 25104 w 28966"/>
                  <a:gd name="GluePoint4Y" fmla="*/ 4828 h 28966"/>
                </a:gdLst>
                <a:ahLst/>
                <a:cxnLst>
                  <a:cxn ang="0">
                    <a:pos x="GluePoint1X" y="GluePoint1Y"/>
                  </a:cxn>
                  <a:cxn ang="0">
                    <a:pos x="GluePoint2X" y="GluePoint2Y"/>
                  </a:cxn>
                  <a:cxn ang="0">
                    <a:pos x="GluePoint3X" y="GluePoint3Y"/>
                  </a:cxn>
                  <a:cxn ang="0">
                    <a:pos x="GluePoint4X" y="GluePoint4Y"/>
                  </a:cxn>
                </a:cxnLst>
                <a:rect l="textAreaLeft" t="textAreaTop" r="textAreaRight" b="textAreaBottom"/>
                <a:pathLst>
                  <a:path w="28966" h="28966">
                    <a:moveTo>
                      <a:pt x="25104" y="25104"/>
                    </a:moveTo>
                    <a:lnTo>
                      <a:pt x="4828" y="25104"/>
                    </a:lnTo>
                    <a:lnTo>
                      <a:pt x="4828" y="4828"/>
                    </a:lnTo>
                    <a:lnTo>
                      <a:pt x="25104" y="4828"/>
                    </a:lnTo>
                    <a:close/>
                  </a:path>
                </a:pathLst>
              </a:custGeom>
              <a:noFill/>
              <a:ln w="12700">
                <a:solidFill>
                  <a:srgbClr val="FFFFFF"/>
                </a:solidFill>
                <a:round/>
              </a:ln>
            </p:spPr>
            <p:style>
              <a:lnRef idx="0">
                <a:scrgbClr r="0" g="0" b="0"/>
              </a:lnRef>
              <a:fillRef idx="0">
                <a:scrgbClr r="0" g="0" b="0"/>
              </a:fillRef>
              <a:effectRef idx="0">
                <a:scrgbClr r="0" g="0" b="0"/>
              </a:effectRef>
              <a:fontRef idx="minor"/>
            </p:style>
            <p:txBody>
              <a:bodyPr lIns="90000" tIns="-27000" rIns="90000" bIns="-2700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311" name="Freeform: Shape 1332"/>
              <p:cNvSpPr/>
              <p:nvPr/>
            </p:nvSpPr>
            <p:spPr>
              <a:xfrm>
                <a:off x="11456280" y="2007720"/>
                <a:ext cx="17640" cy="17640"/>
              </a:xfrm>
              <a:custGeom>
                <a:avLst/>
                <a:gdLst>
                  <a:gd name="textAreaLeft" fmla="*/ 0 w 17640"/>
                  <a:gd name="textAreaRight" fmla="*/ 18000 w 17640"/>
                  <a:gd name="textAreaTop" fmla="*/ 0 h 17640"/>
                  <a:gd name="textAreaBottom" fmla="*/ 18000 h 17640"/>
                  <a:gd name="GluePoint1X" fmla="*/ 25104 w 28966"/>
                  <a:gd name="GluePoint1Y" fmla="*/ 25104 h 28966"/>
                  <a:gd name="GluePoint2X" fmla="*/ 4828 w 28966"/>
                  <a:gd name="GluePoint2Y" fmla="*/ 25104 h 28966"/>
                  <a:gd name="GluePoint3X" fmla="*/ 4828 w 28966"/>
                  <a:gd name="GluePoint3Y" fmla="*/ 4828 h 28966"/>
                  <a:gd name="GluePoint4X" fmla="*/ 25104 w 28966"/>
                  <a:gd name="GluePoint4Y" fmla="*/ 4828 h 28966"/>
                </a:gdLst>
                <a:ahLst/>
                <a:cxnLst>
                  <a:cxn ang="0">
                    <a:pos x="GluePoint1X" y="GluePoint1Y"/>
                  </a:cxn>
                  <a:cxn ang="0">
                    <a:pos x="GluePoint2X" y="GluePoint2Y"/>
                  </a:cxn>
                  <a:cxn ang="0">
                    <a:pos x="GluePoint3X" y="GluePoint3Y"/>
                  </a:cxn>
                  <a:cxn ang="0">
                    <a:pos x="GluePoint4X" y="GluePoint4Y"/>
                  </a:cxn>
                </a:cxnLst>
                <a:rect l="textAreaLeft" t="textAreaTop" r="textAreaRight" b="textAreaBottom"/>
                <a:pathLst>
                  <a:path w="28966" h="28966">
                    <a:moveTo>
                      <a:pt x="25104" y="25104"/>
                    </a:moveTo>
                    <a:lnTo>
                      <a:pt x="4828" y="25104"/>
                    </a:lnTo>
                    <a:lnTo>
                      <a:pt x="4828" y="4828"/>
                    </a:lnTo>
                    <a:lnTo>
                      <a:pt x="25104" y="4828"/>
                    </a:lnTo>
                    <a:close/>
                  </a:path>
                </a:pathLst>
              </a:custGeom>
              <a:noFill/>
              <a:ln w="12700">
                <a:solidFill>
                  <a:srgbClr val="FFFFFF"/>
                </a:solidFill>
                <a:round/>
              </a:ln>
            </p:spPr>
            <p:style>
              <a:lnRef idx="0">
                <a:scrgbClr r="0" g="0" b="0"/>
              </a:lnRef>
              <a:fillRef idx="0">
                <a:scrgbClr r="0" g="0" b="0"/>
              </a:fillRef>
              <a:effectRef idx="0">
                <a:scrgbClr r="0" g="0" b="0"/>
              </a:effectRef>
              <a:fontRef idx="minor"/>
            </p:style>
            <p:txBody>
              <a:bodyPr lIns="90000" tIns="-27000" rIns="90000" bIns="-2700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312" name="Freeform: Shape 1333"/>
              <p:cNvSpPr/>
              <p:nvPr/>
            </p:nvSpPr>
            <p:spPr>
              <a:xfrm>
                <a:off x="11364120" y="1995480"/>
                <a:ext cx="17640" cy="17640"/>
              </a:xfrm>
              <a:custGeom>
                <a:avLst/>
                <a:gdLst>
                  <a:gd name="textAreaLeft" fmla="*/ 0 w 17640"/>
                  <a:gd name="textAreaRight" fmla="*/ 18000 w 17640"/>
                  <a:gd name="textAreaTop" fmla="*/ 0 h 17640"/>
                  <a:gd name="textAreaBottom" fmla="*/ 18000 h 17640"/>
                  <a:gd name="GluePoint1X" fmla="*/ 25104 w 28966"/>
                  <a:gd name="GluePoint1Y" fmla="*/ 25104 h 28966"/>
                  <a:gd name="GluePoint2X" fmla="*/ 4828 w 28966"/>
                  <a:gd name="GluePoint2Y" fmla="*/ 25104 h 28966"/>
                  <a:gd name="GluePoint3X" fmla="*/ 4828 w 28966"/>
                  <a:gd name="GluePoint3Y" fmla="*/ 4828 h 28966"/>
                  <a:gd name="GluePoint4X" fmla="*/ 25104 w 28966"/>
                  <a:gd name="GluePoint4Y" fmla="*/ 4828 h 28966"/>
                </a:gdLst>
                <a:ahLst/>
                <a:cxnLst>
                  <a:cxn ang="0">
                    <a:pos x="GluePoint1X" y="GluePoint1Y"/>
                  </a:cxn>
                  <a:cxn ang="0">
                    <a:pos x="GluePoint2X" y="GluePoint2Y"/>
                  </a:cxn>
                  <a:cxn ang="0">
                    <a:pos x="GluePoint3X" y="GluePoint3Y"/>
                  </a:cxn>
                  <a:cxn ang="0">
                    <a:pos x="GluePoint4X" y="GluePoint4Y"/>
                  </a:cxn>
                </a:cxnLst>
                <a:rect l="textAreaLeft" t="textAreaTop" r="textAreaRight" b="textAreaBottom"/>
                <a:pathLst>
                  <a:path w="28966" h="28966">
                    <a:moveTo>
                      <a:pt x="25104" y="25104"/>
                    </a:moveTo>
                    <a:lnTo>
                      <a:pt x="4828" y="25104"/>
                    </a:lnTo>
                    <a:lnTo>
                      <a:pt x="4828" y="4828"/>
                    </a:lnTo>
                    <a:lnTo>
                      <a:pt x="25104" y="4828"/>
                    </a:lnTo>
                    <a:close/>
                  </a:path>
                </a:pathLst>
              </a:custGeom>
              <a:noFill/>
              <a:ln w="12700">
                <a:solidFill>
                  <a:srgbClr val="FFFFFF"/>
                </a:solidFill>
                <a:round/>
              </a:ln>
            </p:spPr>
            <p:style>
              <a:lnRef idx="0">
                <a:scrgbClr r="0" g="0" b="0"/>
              </a:lnRef>
              <a:fillRef idx="0">
                <a:scrgbClr r="0" g="0" b="0"/>
              </a:fillRef>
              <a:effectRef idx="0">
                <a:scrgbClr r="0" g="0" b="0"/>
              </a:effectRef>
              <a:fontRef idx="minor"/>
            </p:style>
            <p:txBody>
              <a:bodyPr lIns="90000" tIns="-27000" rIns="90000" bIns="-2700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313" name="Freeform: Shape 1334"/>
              <p:cNvSpPr/>
              <p:nvPr/>
            </p:nvSpPr>
            <p:spPr>
              <a:xfrm>
                <a:off x="11476080" y="2048400"/>
                <a:ext cx="17640" cy="17640"/>
              </a:xfrm>
              <a:custGeom>
                <a:avLst/>
                <a:gdLst>
                  <a:gd name="textAreaLeft" fmla="*/ 0 w 17640"/>
                  <a:gd name="textAreaRight" fmla="*/ 18000 w 17640"/>
                  <a:gd name="textAreaTop" fmla="*/ 0 h 17640"/>
                  <a:gd name="textAreaBottom" fmla="*/ 18000 h 17640"/>
                  <a:gd name="GluePoint1X" fmla="*/ 25104 w 28966"/>
                  <a:gd name="GluePoint1Y" fmla="*/ 25104 h 28966"/>
                  <a:gd name="GluePoint2X" fmla="*/ 4828 w 28966"/>
                  <a:gd name="GluePoint2Y" fmla="*/ 25104 h 28966"/>
                  <a:gd name="GluePoint3X" fmla="*/ 4828 w 28966"/>
                  <a:gd name="GluePoint3Y" fmla="*/ 4828 h 28966"/>
                  <a:gd name="GluePoint4X" fmla="*/ 25104 w 28966"/>
                  <a:gd name="GluePoint4Y" fmla="*/ 4828 h 28966"/>
                </a:gdLst>
                <a:ahLst/>
                <a:cxnLst>
                  <a:cxn ang="0">
                    <a:pos x="GluePoint1X" y="GluePoint1Y"/>
                  </a:cxn>
                  <a:cxn ang="0">
                    <a:pos x="GluePoint2X" y="GluePoint2Y"/>
                  </a:cxn>
                  <a:cxn ang="0">
                    <a:pos x="GluePoint3X" y="GluePoint3Y"/>
                  </a:cxn>
                  <a:cxn ang="0">
                    <a:pos x="GluePoint4X" y="GluePoint4Y"/>
                  </a:cxn>
                </a:cxnLst>
                <a:rect l="textAreaLeft" t="textAreaTop" r="textAreaRight" b="textAreaBottom"/>
                <a:pathLst>
                  <a:path w="28966" h="28966">
                    <a:moveTo>
                      <a:pt x="25104" y="25104"/>
                    </a:moveTo>
                    <a:lnTo>
                      <a:pt x="4828" y="25104"/>
                    </a:lnTo>
                    <a:lnTo>
                      <a:pt x="4828" y="4828"/>
                    </a:lnTo>
                    <a:lnTo>
                      <a:pt x="25104" y="4828"/>
                    </a:lnTo>
                    <a:close/>
                  </a:path>
                </a:pathLst>
              </a:custGeom>
              <a:noFill/>
              <a:ln w="12700">
                <a:solidFill>
                  <a:srgbClr val="FFFFFF"/>
                </a:solidFill>
                <a:round/>
              </a:ln>
            </p:spPr>
            <p:style>
              <a:lnRef idx="0">
                <a:scrgbClr r="0" g="0" b="0"/>
              </a:lnRef>
              <a:fillRef idx="0">
                <a:scrgbClr r="0" g="0" b="0"/>
              </a:fillRef>
              <a:effectRef idx="0">
                <a:scrgbClr r="0" g="0" b="0"/>
              </a:effectRef>
              <a:fontRef idx="minor"/>
            </p:style>
            <p:txBody>
              <a:bodyPr lIns="90000" tIns="-27000" rIns="90000" bIns="-2700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314" name="Freeform: Shape 1335"/>
              <p:cNvSpPr/>
              <p:nvPr/>
            </p:nvSpPr>
            <p:spPr>
              <a:xfrm>
                <a:off x="11415600" y="2061360"/>
                <a:ext cx="17640" cy="17640"/>
              </a:xfrm>
              <a:custGeom>
                <a:avLst/>
                <a:gdLst>
                  <a:gd name="textAreaLeft" fmla="*/ 0 w 17640"/>
                  <a:gd name="textAreaRight" fmla="*/ 18000 w 17640"/>
                  <a:gd name="textAreaTop" fmla="*/ 0 h 17640"/>
                  <a:gd name="textAreaBottom" fmla="*/ 18000 h 17640"/>
                  <a:gd name="GluePoint1X" fmla="*/ 25104 w 28966"/>
                  <a:gd name="GluePoint1Y" fmla="*/ 25104 h 28966"/>
                  <a:gd name="GluePoint2X" fmla="*/ 4828 w 28966"/>
                  <a:gd name="GluePoint2Y" fmla="*/ 25104 h 28966"/>
                  <a:gd name="GluePoint3X" fmla="*/ 4828 w 28966"/>
                  <a:gd name="GluePoint3Y" fmla="*/ 4828 h 28966"/>
                  <a:gd name="GluePoint4X" fmla="*/ 25104 w 28966"/>
                  <a:gd name="GluePoint4Y" fmla="*/ 4828 h 28966"/>
                </a:gdLst>
                <a:ahLst/>
                <a:cxnLst>
                  <a:cxn ang="0">
                    <a:pos x="GluePoint1X" y="GluePoint1Y"/>
                  </a:cxn>
                  <a:cxn ang="0">
                    <a:pos x="GluePoint2X" y="GluePoint2Y"/>
                  </a:cxn>
                  <a:cxn ang="0">
                    <a:pos x="GluePoint3X" y="GluePoint3Y"/>
                  </a:cxn>
                  <a:cxn ang="0">
                    <a:pos x="GluePoint4X" y="GluePoint4Y"/>
                  </a:cxn>
                </a:cxnLst>
                <a:rect l="textAreaLeft" t="textAreaTop" r="textAreaRight" b="textAreaBottom"/>
                <a:pathLst>
                  <a:path w="28966" h="28966">
                    <a:moveTo>
                      <a:pt x="25104" y="25104"/>
                    </a:moveTo>
                    <a:lnTo>
                      <a:pt x="4828" y="25104"/>
                    </a:lnTo>
                    <a:lnTo>
                      <a:pt x="4828" y="4828"/>
                    </a:lnTo>
                    <a:lnTo>
                      <a:pt x="25104" y="4828"/>
                    </a:lnTo>
                    <a:close/>
                  </a:path>
                </a:pathLst>
              </a:custGeom>
              <a:noFill/>
              <a:ln w="12700">
                <a:solidFill>
                  <a:srgbClr val="FFFFFF"/>
                </a:solidFill>
                <a:round/>
              </a:ln>
            </p:spPr>
            <p:style>
              <a:lnRef idx="0">
                <a:scrgbClr r="0" g="0" b="0"/>
              </a:lnRef>
              <a:fillRef idx="0">
                <a:scrgbClr r="0" g="0" b="0"/>
              </a:fillRef>
              <a:effectRef idx="0">
                <a:scrgbClr r="0" g="0" b="0"/>
              </a:effectRef>
              <a:fontRef idx="minor"/>
            </p:style>
            <p:txBody>
              <a:bodyPr lIns="90000" tIns="-27000" rIns="90000" bIns="-2700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315" name="Freeform: Shape 1336"/>
              <p:cNvSpPr/>
              <p:nvPr/>
            </p:nvSpPr>
            <p:spPr>
              <a:xfrm>
                <a:off x="11411640" y="2102040"/>
                <a:ext cx="17640" cy="17640"/>
              </a:xfrm>
              <a:custGeom>
                <a:avLst/>
                <a:gdLst>
                  <a:gd name="textAreaLeft" fmla="*/ 0 w 17640"/>
                  <a:gd name="textAreaRight" fmla="*/ 18000 w 17640"/>
                  <a:gd name="textAreaTop" fmla="*/ 0 h 17640"/>
                  <a:gd name="textAreaBottom" fmla="*/ 18000 h 17640"/>
                  <a:gd name="GluePoint1X" fmla="*/ 25104 w 28966"/>
                  <a:gd name="GluePoint1Y" fmla="*/ 25104 h 28966"/>
                  <a:gd name="GluePoint2X" fmla="*/ 4828 w 28966"/>
                  <a:gd name="GluePoint2Y" fmla="*/ 25104 h 28966"/>
                  <a:gd name="GluePoint3X" fmla="*/ 4828 w 28966"/>
                  <a:gd name="GluePoint3Y" fmla="*/ 4828 h 28966"/>
                  <a:gd name="GluePoint4X" fmla="*/ 25104 w 28966"/>
                  <a:gd name="GluePoint4Y" fmla="*/ 4828 h 28966"/>
                </a:gdLst>
                <a:ahLst/>
                <a:cxnLst>
                  <a:cxn ang="0">
                    <a:pos x="GluePoint1X" y="GluePoint1Y"/>
                  </a:cxn>
                  <a:cxn ang="0">
                    <a:pos x="GluePoint2X" y="GluePoint2Y"/>
                  </a:cxn>
                  <a:cxn ang="0">
                    <a:pos x="GluePoint3X" y="GluePoint3Y"/>
                  </a:cxn>
                  <a:cxn ang="0">
                    <a:pos x="GluePoint4X" y="GluePoint4Y"/>
                  </a:cxn>
                </a:cxnLst>
                <a:rect l="textAreaLeft" t="textAreaTop" r="textAreaRight" b="textAreaBottom"/>
                <a:pathLst>
                  <a:path w="28966" h="28966">
                    <a:moveTo>
                      <a:pt x="25104" y="25104"/>
                    </a:moveTo>
                    <a:lnTo>
                      <a:pt x="4828" y="25104"/>
                    </a:lnTo>
                    <a:lnTo>
                      <a:pt x="4828" y="4828"/>
                    </a:lnTo>
                    <a:lnTo>
                      <a:pt x="25104" y="4828"/>
                    </a:lnTo>
                    <a:close/>
                  </a:path>
                </a:pathLst>
              </a:custGeom>
              <a:noFill/>
              <a:ln w="12700">
                <a:solidFill>
                  <a:srgbClr val="FFFFFF"/>
                </a:solidFill>
                <a:round/>
              </a:ln>
            </p:spPr>
            <p:style>
              <a:lnRef idx="0">
                <a:scrgbClr r="0" g="0" b="0"/>
              </a:lnRef>
              <a:fillRef idx="0">
                <a:scrgbClr r="0" g="0" b="0"/>
              </a:fillRef>
              <a:effectRef idx="0">
                <a:scrgbClr r="0" g="0" b="0"/>
              </a:effectRef>
              <a:fontRef idx="minor"/>
            </p:style>
            <p:txBody>
              <a:bodyPr lIns="90000" tIns="-27000" rIns="90000" bIns="-2700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316" name="Freeform: Shape 1337"/>
              <p:cNvSpPr/>
              <p:nvPr/>
            </p:nvSpPr>
            <p:spPr>
              <a:xfrm>
                <a:off x="11384640" y="2077560"/>
                <a:ext cx="17640" cy="17640"/>
              </a:xfrm>
              <a:custGeom>
                <a:avLst/>
                <a:gdLst>
                  <a:gd name="textAreaLeft" fmla="*/ 0 w 17640"/>
                  <a:gd name="textAreaRight" fmla="*/ 18000 w 17640"/>
                  <a:gd name="textAreaTop" fmla="*/ 0 h 17640"/>
                  <a:gd name="textAreaBottom" fmla="*/ 18000 h 17640"/>
                  <a:gd name="GluePoint1X" fmla="*/ 25104 w 28966"/>
                  <a:gd name="GluePoint1Y" fmla="*/ 25104 h 28966"/>
                  <a:gd name="GluePoint2X" fmla="*/ 4828 w 28966"/>
                  <a:gd name="GluePoint2Y" fmla="*/ 25104 h 28966"/>
                  <a:gd name="GluePoint3X" fmla="*/ 4828 w 28966"/>
                  <a:gd name="GluePoint3Y" fmla="*/ 4828 h 28966"/>
                  <a:gd name="GluePoint4X" fmla="*/ 25104 w 28966"/>
                  <a:gd name="GluePoint4Y" fmla="*/ 4828 h 28966"/>
                </a:gdLst>
                <a:ahLst/>
                <a:cxnLst>
                  <a:cxn ang="0">
                    <a:pos x="GluePoint1X" y="GluePoint1Y"/>
                  </a:cxn>
                  <a:cxn ang="0">
                    <a:pos x="GluePoint2X" y="GluePoint2Y"/>
                  </a:cxn>
                  <a:cxn ang="0">
                    <a:pos x="GluePoint3X" y="GluePoint3Y"/>
                  </a:cxn>
                  <a:cxn ang="0">
                    <a:pos x="GluePoint4X" y="GluePoint4Y"/>
                  </a:cxn>
                </a:cxnLst>
                <a:rect l="textAreaLeft" t="textAreaTop" r="textAreaRight" b="textAreaBottom"/>
                <a:pathLst>
                  <a:path w="28966" h="28966">
                    <a:moveTo>
                      <a:pt x="25104" y="25104"/>
                    </a:moveTo>
                    <a:lnTo>
                      <a:pt x="4828" y="25104"/>
                    </a:lnTo>
                    <a:lnTo>
                      <a:pt x="4828" y="4828"/>
                    </a:lnTo>
                    <a:lnTo>
                      <a:pt x="25104" y="4828"/>
                    </a:lnTo>
                    <a:close/>
                  </a:path>
                </a:pathLst>
              </a:custGeom>
              <a:noFill/>
              <a:ln w="12700">
                <a:solidFill>
                  <a:srgbClr val="FFFFFF"/>
                </a:solidFill>
                <a:round/>
              </a:ln>
            </p:spPr>
            <p:style>
              <a:lnRef idx="0">
                <a:scrgbClr r="0" g="0" b="0"/>
              </a:lnRef>
              <a:fillRef idx="0">
                <a:scrgbClr r="0" g="0" b="0"/>
              </a:fillRef>
              <a:effectRef idx="0">
                <a:scrgbClr r="0" g="0" b="0"/>
              </a:effectRef>
              <a:fontRef idx="minor"/>
            </p:style>
            <p:txBody>
              <a:bodyPr lIns="90000" tIns="-27000" rIns="90000" bIns="-2700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317" name="Freeform: Shape 1338"/>
              <p:cNvSpPr/>
              <p:nvPr/>
            </p:nvSpPr>
            <p:spPr>
              <a:xfrm>
                <a:off x="11399040" y="2032200"/>
                <a:ext cx="17640" cy="17640"/>
              </a:xfrm>
              <a:custGeom>
                <a:avLst/>
                <a:gdLst>
                  <a:gd name="textAreaLeft" fmla="*/ 0 w 17640"/>
                  <a:gd name="textAreaRight" fmla="*/ 18000 w 17640"/>
                  <a:gd name="textAreaTop" fmla="*/ 0 h 17640"/>
                  <a:gd name="textAreaBottom" fmla="*/ 18000 h 17640"/>
                  <a:gd name="GluePoint1X" fmla="*/ 25104 w 28966"/>
                  <a:gd name="GluePoint1Y" fmla="*/ 25104 h 28966"/>
                  <a:gd name="GluePoint2X" fmla="*/ 4828 w 28966"/>
                  <a:gd name="GluePoint2Y" fmla="*/ 25104 h 28966"/>
                  <a:gd name="GluePoint3X" fmla="*/ 4828 w 28966"/>
                  <a:gd name="GluePoint3Y" fmla="*/ 4828 h 28966"/>
                  <a:gd name="GluePoint4X" fmla="*/ 25104 w 28966"/>
                  <a:gd name="GluePoint4Y" fmla="*/ 4828 h 28966"/>
                </a:gdLst>
                <a:ahLst/>
                <a:cxnLst>
                  <a:cxn ang="0">
                    <a:pos x="GluePoint1X" y="GluePoint1Y"/>
                  </a:cxn>
                  <a:cxn ang="0">
                    <a:pos x="GluePoint2X" y="GluePoint2Y"/>
                  </a:cxn>
                  <a:cxn ang="0">
                    <a:pos x="GluePoint3X" y="GluePoint3Y"/>
                  </a:cxn>
                  <a:cxn ang="0">
                    <a:pos x="GluePoint4X" y="GluePoint4Y"/>
                  </a:cxn>
                </a:cxnLst>
                <a:rect l="textAreaLeft" t="textAreaTop" r="textAreaRight" b="textAreaBottom"/>
                <a:pathLst>
                  <a:path w="28966" h="28966">
                    <a:moveTo>
                      <a:pt x="25104" y="25104"/>
                    </a:moveTo>
                    <a:lnTo>
                      <a:pt x="4828" y="25104"/>
                    </a:lnTo>
                    <a:lnTo>
                      <a:pt x="4828" y="4828"/>
                    </a:lnTo>
                    <a:lnTo>
                      <a:pt x="25104" y="4828"/>
                    </a:lnTo>
                    <a:close/>
                  </a:path>
                </a:pathLst>
              </a:custGeom>
              <a:noFill/>
              <a:ln w="12700">
                <a:solidFill>
                  <a:srgbClr val="FFFFFF"/>
                </a:solidFill>
                <a:round/>
              </a:ln>
            </p:spPr>
            <p:style>
              <a:lnRef idx="0">
                <a:scrgbClr r="0" g="0" b="0"/>
              </a:lnRef>
              <a:fillRef idx="0">
                <a:scrgbClr r="0" g="0" b="0"/>
              </a:fillRef>
              <a:effectRef idx="0">
                <a:scrgbClr r="0" g="0" b="0"/>
              </a:effectRef>
              <a:fontRef idx="minor"/>
            </p:style>
            <p:txBody>
              <a:bodyPr lIns="90000" tIns="-27000" rIns="90000" bIns="-2700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grpSp>
        <p:grpSp>
          <p:nvGrpSpPr>
            <p:cNvPr id="1318" name="Group 257"/>
            <p:cNvGrpSpPr/>
            <p:nvPr/>
          </p:nvGrpSpPr>
          <p:grpSpPr>
            <a:xfrm>
              <a:off x="11471760" y="2099880"/>
              <a:ext cx="139680" cy="90000"/>
              <a:chOff x="11471760" y="2099880"/>
              <a:chExt cx="139680" cy="90000"/>
            </a:xfrm>
          </p:grpSpPr>
          <p:sp>
            <p:nvSpPr>
              <p:cNvPr id="1319" name="Freeform: Shape 1308"/>
              <p:cNvSpPr/>
              <p:nvPr/>
            </p:nvSpPr>
            <p:spPr>
              <a:xfrm>
                <a:off x="11488680" y="2111040"/>
                <a:ext cx="49320" cy="5760"/>
              </a:xfrm>
              <a:custGeom>
                <a:avLst/>
                <a:gdLst>
                  <a:gd name="textAreaLeft" fmla="*/ 0 w 49320"/>
                  <a:gd name="textAreaRight" fmla="*/ 49680 w 49320"/>
                  <a:gd name="textAreaTop" fmla="*/ 0 h 5760"/>
                  <a:gd name="textAreaBottom" fmla="*/ 6120 h 5760"/>
                  <a:gd name="GluePoint1X" fmla="*/ 2414 w 80461"/>
                  <a:gd name="GluePoint1Y" fmla="*/ 2414 h 9655"/>
                  <a:gd name="GluePoint2X" fmla="*/ 78691 w 80461"/>
                  <a:gd name="GluePoint2Y" fmla="*/ 2414 h 9655"/>
                  <a:gd name="GluePoint3X" fmla="*/ 78691 w 80461"/>
                  <a:gd name="GluePoint3Y" fmla="*/ 8207 h 9655"/>
                  <a:gd name="GluePoint4X" fmla="*/ 2414 w 80461"/>
                  <a:gd name="GluePoint4Y" fmla="*/ 8207 h 9655"/>
                </a:gdLst>
                <a:ahLst/>
                <a:cxnLst>
                  <a:cxn ang="0">
                    <a:pos x="GluePoint1X" y="GluePoint1Y"/>
                  </a:cxn>
                  <a:cxn ang="0">
                    <a:pos x="GluePoint2X" y="GluePoint2Y"/>
                  </a:cxn>
                  <a:cxn ang="0">
                    <a:pos x="GluePoint3X" y="GluePoint3Y"/>
                  </a:cxn>
                  <a:cxn ang="0">
                    <a:pos x="GluePoint4X" y="GluePoint4Y"/>
                  </a:cxn>
                </a:cxnLst>
                <a:rect l="textAreaLeft" t="textAreaTop" r="textAreaRight" b="textAreaBottom"/>
                <a:pathLst>
                  <a:path w="80461" h="9655">
                    <a:moveTo>
                      <a:pt x="2414" y="2414"/>
                    </a:moveTo>
                    <a:lnTo>
                      <a:pt x="78691" y="2414"/>
                    </a:lnTo>
                    <a:lnTo>
                      <a:pt x="78691" y="8207"/>
                    </a:lnTo>
                    <a:lnTo>
                      <a:pt x="2414" y="8207"/>
                    </a:lnTo>
                    <a:close/>
                  </a:path>
                </a:pathLst>
              </a:custGeom>
              <a:solidFill>
                <a:schemeClr val="tx1"/>
              </a:solidFill>
              <a:ln w="9525">
                <a:noFill/>
              </a:ln>
            </p:spPr>
            <p:style>
              <a:lnRef idx="0">
                <a:scrgbClr r="0" g="0" b="0"/>
              </a:lnRef>
              <a:fillRef idx="0">
                <a:scrgbClr r="0" g="0" b="0"/>
              </a:fillRef>
              <a:effectRef idx="0">
                <a:scrgbClr r="0" g="0" b="0"/>
              </a:effectRef>
              <a:fontRef idx="minor"/>
            </p:style>
            <p:txBody>
              <a:bodyPr lIns="90000" tIns="-38880" rIns="90000" bIns="-3888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320" name="Freeform: Shape 1309"/>
              <p:cNvSpPr/>
              <p:nvPr/>
            </p:nvSpPr>
            <p:spPr>
              <a:xfrm>
                <a:off x="11540520" y="2111040"/>
                <a:ext cx="35280" cy="5760"/>
              </a:xfrm>
              <a:custGeom>
                <a:avLst/>
                <a:gdLst>
                  <a:gd name="textAreaLeft" fmla="*/ 0 w 35280"/>
                  <a:gd name="textAreaRight" fmla="*/ 35640 w 35280"/>
                  <a:gd name="textAreaTop" fmla="*/ 0 h 5760"/>
                  <a:gd name="textAreaBottom" fmla="*/ 6120 h 5760"/>
                  <a:gd name="GluePoint1X" fmla="*/ 57771 w 57932"/>
                  <a:gd name="GluePoint1Y" fmla="*/ 8207 h 9655"/>
                  <a:gd name="GluePoint2X" fmla="*/ 2414 w 57932"/>
                  <a:gd name="GluePoint2Y" fmla="*/ 8207 h 9655"/>
                  <a:gd name="GluePoint3X" fmla="*/ 2414 w 57932"/>
                  <a:gd name="GluePoint3Y" fmla="*/ 2414 h 9655"/>
                  <a:gd name="GluePoint4X" fmla="*/ 57771 w 57932"/>
                  <a:gd name="GluePoint4Y" fmla="*/ 2414 h 9655"/>
                </a:gdLst>
                <a:ahLst/>
                <a:cxnLst>
                  <a:cxn ang="0">
                    <a:pos x="GluePoint1X" y="GluePoint1Y"/>
                  </a:cxn>
                  <a:cxn ang="0">
                    <a:pos x="GluePoint2X" y="GluePoint2Y"/>
                  </a:cxn>
                  <a:cxn ang="0">
                    <a:pos x="GluePoint3X" y="GluePoint3Y"/>
                  </a:cxn>
                  <a:cxn ang="0">
                    <a:pos x="GluePoint4X" y="GluePoint4Y"/>
                  </a:cxn>
                </a:cxnLst>
                <a:rect l="textAreaLeft" t="textAreaTop" r="textAreaRight" b="textAreaBottom"/>
                <a:pathLst>
                  <a:path w="57932" h="9655">
                    <a:moveTo>
                      <a:pt x="57771" y="8207"/>
                    </a:moveTo>
                    <a:lnTo>
                      <a:pt x="2414" y="8207"/>
                    </a:lnTo>
                    <a:lnTo>
                      <a:pt x="2414" y="2414"/>
                    </a:lnTo>
                    <a:lnTo>
                      <a:pt x="57771" y="2414"/>
                    </a:lnTo>
                    <a:close/>
                  </a:path>
                </a:pathLst>
              </a:custGeom>
              <a:solidFill>
                <a:schemeClr val="tx1"/>
              </a:solidFill>
              <a:ln w="9525">
                <a:noFill/>
              </a:ln>
            </p:spPr>
            <p:style>
              <a:lnRef idx="0">
                <a:scrgbClr r="0" g="0" b="0"/>
              </a:lnRef>
              <a:fillRef idx="0">
                <a:scrgbClr r="0" g="0" b="0"/>
              </a:fillRef>
              <a:effectRef idx="0">
                <a:scrgbClr r="0" g="0" b="0"/>
              </a:effectRef>
              <a:fontRef idx="minor"/>
            </p:style>
            <p:txBody>
              <a:bodyPr lIns="90000" tIns="-38880" rIns="90000" bIns="-3888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321" name="Freeform: Shape 1310"/>
              <p:cNvSpPr/>
              <p:nvPr/>
            </p:nvSpPr>
            <p:spPr>
              <a:xfrm>
                <a:off x="11500920" y="2127240"/>
                <a:ext cx="65160" cy="5760"/>
              </a:xfrm>
              <a:custGeom>
                <a:avLst/>
                <a:gdLst>
                  <a:gd name="textAreaLeft" fmla="*/ 0 w 65160"/>
                  <a:gd name="textAreaRight" fmla="*/ 65520 w 65160"/>
                  <a:gd name="textAreaTop" fmla="*/ 0 h 5760"/>
                  <a:gd name="textAreaBottom" fmla="*/ 6120 h 5760"/>
                  <a:gd name="GluePoint1X" fmla="*/ 2414 w 106208"/>
                  <a:gd name="GluePoint1Y" fmla="*/ 2414 h 9655"/>
                  <a:gd name="GluePoint2X" fmla="*/ 104760 w 106208"/>
                  <a:gd name="GluePoint2Y" fmla="*/ 2414 h 9655"/>
                  <a:gd name="GluePoint3X" fmla="*/ 104760 w 106208"/>
                  <a:gd name="GluePoint3Y" fmla="*/ 8207 h 9655"/>
                  <a:gd name="GluePoint4X" fmla="*/ 2414 w 106208"/>
                  <a:gd name="GluePoint4Y" fmla="*/ 8207 h 9655"/>
                </a:gdLst>
                <a:ahLst/>
                <a:cxnLst>
                  <a:cxn ang="0">
                    <a:pos x="GluePoint1X" y="GluePoint1Y"/>
                  </a:cxn>
                  <a:cxn ang="0">
                    <a:pos x="GluePoint2X" y="GluePoint2Y"/>
                  </a:cxn>
                  <a:cxn ang="0">
                    <a:pos x="GluePoint3X" y="GluePoint3Y"/>
                  </a:cxn>
                  <a:cxn ang="0">
                    <a:pos x="GluePoint4X" y="GluePoint4Y"/>
                  </a:cxn>
                </a:cxnLst>
                <a:rect l="textAreaLeft" t="textAreaTop" r="textAreaRight" b="textAreaBottom"/>
                <a:pathLst>
                  <a:path w="106208" h="9655">
                    <a:moveTo>
                      <a:pt x="2414" y="2414"/>
                    </a:moveTo>
                    <a:lnTo>
                      <a:pt x="104760" y="2414"/>
                    </a:lnTo>
                    <a:lnTo>
                      <a:pt x="104760" y="8207"/>
                    </a:lnTo>
                    <a:lnTo>
                      <a:pt x="2414" y="8207"/>
                    </a:lnTo>
                    <a:close/>
                  </a:path>
                </a:pathLst>
              </a:custGeom>
              <a:solidFill>
                <a:schemeClr val="tx1"/>
              </a:solidFill>
              <a:ln w="9525">
                <a:noFill/>
              </a:ln>
            </p:spPr>
            <p:style>
              <a:lnRef idx="0">
                <a:scrgbClr r="0" g="0" b="0"/>
              </a:lnRef>
              <a:fillRef idx="0">
                <a:scrgbClr r="0" g="0" b="0"/>
              </a:fillRef>
              <a:effectRef idx="0">
                <a:scrgbClr r="0" g="0" b="0"/>
              </a:effectRef>
              <a:fontRef idx="minor"/>
            </p:style>
            <p:txBody>
              <a:bodyPr lIns="90000" tIns="-38880" rIns="90000" bIns="-3888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322" name="Freeform: Shape 1311"/>
              <p:cNvSpPr/>
              <p:nvPr/>
            </p:nvSpPr>
            <p:spPr>
              <a:xfrm>
                <a:off x="11589840" y="2127240"/>
                <a:ext cx="21600" cy="5760"/>
              </a:xfrm>
              <a:custGeom>
                <a:avLst/>
                <a:gdLst>
                  <a:gd name="textAreaLeft" fmla="*/ 0 w 21600"/>
                  <a:gd name="textAreaRight" fmla="*/ 21960 w 21600"/>
                  <a:gd name="textAreaTop" fmla="*/ 0 h 5760"/>
                  <a:gd name="textAreaBottom" fmla="*/ 6120 h 5760"/>
                  <a:gd name="GluePoint1X" fmla="*/ 33955 w 35402"/>
                  <a:gd name="GluePoint1Y" fmla="*/ 8207 h 9655"/>
                  <a:gd name="GluePoint2X" fmla="*/ 2414 w 35402"/>
                  <a:gd name="GluePoint2Y" fmla="*/ 8207 h 9655"/>
                  <a:gd name="GluePoint3X" fmla="*/ 2414 w 35402"/>
                  <a:gd name="GluePoint3Y" fmla="*/ 2414 h 9655"/>
                  <a:gd name="GluePoint4X" fmla="*/ 33955 w 35402"/>
                  <a:gd name="GluePoint4Y" fmla="*/ 2414 h 9655"/>
                </a:gdLst>
                <a:ahLst/>
                <a:cxnLst>
                  <a:cxn ang="0">
                    <a:pos x="GluePoint1X" y="GluePoint1Y"/>
                  </a:cxn>
                  <a:cxn ang="0">
                    <a:pos x="GluePoint2X" y="GluePoint2Y"/>
                  </a:cxn>
                  <a:cxn ang="0">
                    <a:pos x="GluePoint3X" y="GluePoint3Y"/>
                  </a:cxn>
                  <a:cxn ang="0">
                    <a:pos x="GluePoint4X" y="GluePoint4Y"/>
                  </a:cxn>
                </a:cxnLst>
                <a:rect l="textAreaLeft" t="textAreaTop" r="textAreaRight" b="textAreaBottom"/>
                <a:pathLst>
                  <a:path w="35402" h="9655">
                    <a:moveTo>
                      <a:pt x="33955" y="8207"/>
                    </a:moveTo>
                    <a:lnTo>
                      <a:pt x="2414" y="8207"/>
                    </a:lnTo>
                    <a:lnTo>
                      <a:pt x="2414" y="2414"/>
                    </a:lnTo>
                    <a:lnTo>
                      <a:pt x="33955" y="2414"/>
                    </a:lnTo>
                    <a:close/>
                  </a:path>
                </a:pathLst>
              </a:custGeom>
              <a:solidFill>
                <a:schemeClr val="tx1"/>
              </a:solidFill>
              <a:ln w="9525">
                <a:noFill/>
              </a:ln>
            </p:spPr>
            <p:style>
              <a:lnRef idx="0">
                <a:scrgbClr r="0" g="0" b="0"/>
              </a:lnRef>
              <a:fillRef idx="0">
                <a:scrgbClr r="0" g="0" b="0"/>
              </a:fillRef>
              <a:effectRef idx="0">
                <a:scrgbClr r="0" g="0" b="0"/>
              </a:effectRef>
              <a:fontRef idx="minor"/>
            </p:style>
            <p:txBody>
              <a:bodyPr lIns="90000" tIns="-38880" rIns="90000" bIns="-3888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323" name="Freeform: Shape 1312"/>
              <p:cNvSpPr/>
              <p:nvPr/>
            </p:nvSpPr>
            <p:spPr>
              <a:xfrm>
                <a:off x="11566800" y="2127240"/>
                <a:ext cx="21600" cy="5760"/>
              </a:xfrm>
              <a:custGeom>
                <a:avLst/>
                <a:gdLst>
                  <a:gd name="textAreaLeft" fmla="*/ 0 w 21600"/>
                  <a:gd name="textAreaRight" fmla="*/ 21960 w 21600"/>
                  <a:gd name="textAreaTop" fmla="*/ 0 h 5760"/>
                  <a:gd name="textAreaBottom" fmla="*/ 6120 h 5760"/>
                  <a:gd name="GluePoint1X" fmla="*/ 2414 w 35402"/>
                  <a:gd name="GluePoint1Y" fmla="*/ 2414 h 9655"/>
                  <a:gd name="GluePoint2X" fmla="*/ 34598 w 35402"/>
                  <a:gd name="GluePoint2Y" fmla="*/ 2414 h 9655"/>
                  <a:gd name="GluePoint3X" fmla="*/ 34598 w 35402"/>
                  <a:gd name="GluePoint3Y" fmla="*/ 8207 h 9655"/>
                  <a:gd name="GluePoint4X" fmla="*/ 2414 w 35402"/>
                  <a:gd name="GluePoint4Y" fmla="*/ 8207 h 9655"/>
                </a:gdLst>
                <a:ahLst/>
                <a:cxnLst>
                  <a:cxn ang="0">
                    <a:pos x="GluePoint1X" y="GluePoint1Y"/>
                  </a:cxn>
                  <a:cxn ang="0">
                    <a:pos x="GluePoint2X" y="GluePoint2Y"/>
                  </a:cxn>
                  <a:cxn ang="0">
                    <a:pos x="GluePoint3X" y="GluePoint3Y"/>
                  </a:cxn>
                  <a:cxn ang="0">
                    <a:pos x="GluePoint4X" y="GluePoint4Y"/>
                  </a:cxn>
                </a:cxnLst>
                <a:rect l="textAreaLeft" t="textAreaTop" r="textAreaRight" b="textAreaBottom"/>
                <a:pathLst>
                  <a:path w="35402" h="9655">
                    <a:moveTo>
                      <a:pt x="2414" y="2414"/>
                    </a:moveTo>
                    <a:lnTo>
                      <a:pt x="34598" y="2414"/>
                    </a:lnTo>
                    <a:lnTo>
                      <a:pt x="34598" y="8207"/>
                    </a:lnTo>
                    <a:lnTo>
                      <a:pt x="2414" y="8207"/>
                    </a:lnTo>
                    <a:close/>
                  </a:path>
                </a:pathLst>
              </a:custGeom>
              <a:solidFill>
                <a:schemeClr val="tx1"/>
              </a:solidFill>
              <a:ln w="9525">
                <a:noFill/>
              </a:ln>
            </p:spPr>
            <p:style>
              <a:lnRef idx="0">
                <a:scrgbClr r="0" g="0" b="0"/>
              </a:lnRef>
              <a:fillRef idx="0">
                <a:scrgbClr r="0" g="0" b="0"/>
              </a:fillRef>
              <a:effectRef idx="0">
                <a:scrgbClr r="0" g="0" b="0"/>
              </a:effectRef>
              <a:fontRef idx="minor"/>
            </p:style>
            <p:txBody>
              <a:bodyPr lIns="90000" tIns="-38880" rIns="90000" bIns="-3888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324" name="Freeform: Shape 1313"/>
              <p:cNvSpPr/>
              <p:nvPr/>
            </p:nvSpPr>
            <p:spPr>
              <a:xfrm>
                <a:off x="11521800" y="2143440"/>
                <a:ext cx="57240" cy="5760"/>
              </a:xfrm>
              <a:custGeom>
                <a:avLst/>
                <a:gdLst>
                  <a:gd name="textAreaLeft" fmla="*/ 0 w 57240"/>
                  <a:gd name="textAreaRight" fmla="*/ 57600 w 57240"/>
                  <a:gd name="textAreaTop" fmla="*/ 0 h 5760"/>
                  <a:gd name="textAreaBottom" fmla="*/ 6120 h 5760"/>
                  <a:gd name="GluePoint1X" fmla="*/ 2414 w 93334"/>
                  <a:gd name="GluePoint1Y" fmla="*/ 2414 h 9655"/>
                  <a:gd name="GluePoint2X" fmla="*/ 92208 w 93334"/>
                  <a:gd name="GluePoint2Y" fmla="*/ 2414 h 9655"/>
                  <a:gd name="GluePoint3X" fmla="*/ 92208 w 93334"/>
                  <a:gd name="GluePoint3Y" fmla="*/ 8207 h 9655"/>
                  <a:gd name="GluePoint4X" fmla="*/ 2414 w 93334"/>
                  <a:gd name="GluePoint4Y" fmla="*/ 8207 h 9655"/>
                </a:gdLst>
                <a:ahLst/>
                <a:cxnLst>
                  <a:cxn ang="0">
                    <a:pos x="GluePoint1X" y="GluePoint1Y"/>
                  </a:cxn>
                  <a:cxn ang="0">
                    <a:pos x="GluePoint2X" y="GluePoint2Y"/>
                  </a:cxn>
                  <a:cxn ang="0">
                    <a:pos x="GluePoint3X" y="GluePoint3Y"/>
                  </a:cxn>
                  <a:cxn ang="0">
                    <a:pos x="GluePoint4X" y="GluePoint4Y"/>
                  </a:cxn>
                </a:cxnLst>
                <a:rect l="textAreaLeft" t="textAreaTop" r="textAreaRight" b="textAreaBottom"/>
                <a:pathLst>
                  <a:path w="93334" h="9655">
                    <a:moveTo>
                      <a:pt x="2414" y="2414"/>
                    </a:moveTo>
                    <a:lnTo>
                      <a:pt x="92208" y="2414"/>
                    </a:lnTo>
                    <a:lnTo>
                      <a:pt x="92208" y="8207"/>
                    </a:lnTo>
                    <a:lnTo>
                      <a:pt x="2414" y="8207"/>
                    </a:lnTo>
                    <a:close/>
                  </a:path>
                </a:pathLst>
              </a:custGeom>
              <a:solidFill>
                <a:schemeClr val="tx1"/>
              </a:solidFill>
              <a:ln w="9525">
                <a:noFill/>
              </a:ln>
            </p:spPr>
            <p:style>
              <a:lnRef idx="0">
                <a:scrgbClr r="0" g="0" b="0"/>
              </a:lnRef>
              <a:fillRef idx="0">
                <a:scrgbClr r="0" g="0" b="0"/>
              </a:fillRef>
              <a:effectRef idx="0">
                <a:scrgbClr r="0" g="0" b="0"/>
              </a:effectRef>
              <a:fontRef idx="minor"/>
            </p:style>
            <p:txBody>
              <a:bodyPr lIns="90000" tIns="-38880" rIns="90000" bIns="-3888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325" name="Freeform: Shape 1314"/>
              <p:cNvSpPr/>
              <p:nvPr/>
            </p:nvSpPr>
            <p:spPr>
              <a:xfrm>
                <a:off x="11506680" y="2143440"/>
                <a:ext cx="13680" cy="5760"/>
              </a:xfrm>
              <a:custGeom>
                <a:avLst/>
                <a:gdLst>
                  <a:gd name="textAreaLeft" fmla="*/ 0 w 13680"/>
                  <a:gd name="textAreaRight" fmla="*/ 14040 w 13680"/>
                  <a:gd name="textAreaTop" fmla="*/ 0 h 5760"/>
                  <a:gd name="textAreaBottom" fmla="*/ 6120 h 5760"/>
                  <a:gd name="GluePoint1X" fmla="*/ 21081 w 22529"/>
                  <a:gd name="GluePoint1Y" fmla="*/ 8207 h 9655"/>
                  <a:gd name="GluePoint2X" fmla="*/ 2414 w 22529"/>
                  <a:gd name="GluePoint2Y" fmla="*/ 8207 h 9655"/>
                  <a:gd name="GluePoint3X" fmla="*/ 2414 w 22529"/>
                  <a:gd name="GluePoint3Y" fmla="*/ 2414 h 9655"/>
                  <a:gd name="GluePoint4X" fmla="*/ 21081 w 22529"/>
                  <a:gd name="GluePoint4Y" fmla="*/ 2414 h 9655"/>
                </a:gdLst>
                <a:ahLst/>
                <a:cxnLst>
                  <a:cxn ang="0">
                    <a:pos x="GluePoint1X" y="GluePoint1Y"/>
                  </a:cxn>
                  <a:cxn ang="0">
                    <a:pos x="GluePoint2X" y="GluePoint2Y"/>
                  </a:cxn>
                  <a:cxn ang="0">
                    <a:pos x="GluePoint3X" y="GluePoint3Y"/>
                  </a:cxn>
                  <a:cxn ang="0">
                    <a:pos x="GluePoint4X" y="GluePoint4Y"/>
                  </a:cxn>
                </a:cxnLst>
                <a:rect l="textAreaLeft" t="textAreaTop" r="textAreaRight" b="textAreaBottom"/>
                <a:pathLst>
                  <a:path w="22529" h="9655">
                    <a:moveTo>
                      <a:pt x="21081" y="8207"/>
                    </a:moveTo>
                    <a:lnTo>
                      <a:pt x="2414" y="8207"/>
                    </a:lnTo>
                    <a:lnTo>
                      <a:pt x="2414" y="2414"/>
                    </a:lnTo>
                    <a:lnTo>
                      <a:pt x="21081" y="2414"/>
                    </a:lnTo>
                    <a:close/>
                  </a:path>
                </a:pathLst>
              </a:custGeom>
              <a:solidFill>
                <a:schemeClr val="tx1"/>
              </a:solidFill>
              <a:ln w="9525">
                <a:noFill/>
              </a:ln>
            </p:spPr>
            <p:style>
              <a:lnRef idx="0">
                <a:scrgbClr r="0" g="0" b="0"/>
              </a:lnRef>
              <a:fillRef idx="0">
                <a:scrgbClr r="0" g="0" b="0"/>
              </a:fillRef>
              <a:effectRef idx="0">
                <a:scrgbClr r="0" g="0" b="0"/>
              </a:effectRef>
              <a:fontRef idx="minor"/>
            </p:style>
            <p:txBody>
              <a:bodyPr lIns="90000" tIns="-38880" rIns="90000" bIns="-3888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326" name="Freeform: Shape 1315"/>
              <p:cNvSpPr/>
              <p:nvPr/>
            </p:nvSpPr>
            <p:spPr>
              <a:xfrm>
                <a:off x="11488680" y="2155680"/>
                <a:ext cx="39240" cy="5760"/>
              </a:xfrm>
              <a:custGeom>
                <a:avLst/>
                <a:gdLst>
                  <a:gd name="textAreaLeft" fmla="*/ 0 w 39240"/>
                  <a:gd name="textAreaRight" fmla="*/ 39600 w 39240"/>
                  <a:gd name="textAreaTop" fmla="*/ 0 h 5760"/>
                  <a:gd name="textAreaBottom" fmla="*/ 6120 h 5760"/>
                  <a:gd name="GluePoint1X" fmla="*/ 2414 w 64368"/>
                  <a:gd name="GluePoint1Y" fmla="*/ 2414 h 9655"/>
                  <a:gd name="GluePoint2X" fmla="*/ 63564 w 64368"/>
                  <a:gd name="GluePoint2Y" fmla="*/ 2414 h 9655"/>
                  <a:gd name="GluePoint3X" fmla="*/ 63564 w 64368"/>
                  <a:gd name="GluePoint3Y" fmla="*/ 8207 h 9655"/>
                  <a:gd name="GluePoint4X" fmla="*/ 2414 w 64368"/>
                  <a:gd name="GluePoint4Y" fmla="*/ 8207 h 9655"/>
                </a:gdLst>
                <a:ahLst/>
                <a:cxnLst>
                  <a:cxn ang="0">
                    <a:pos x="GluePoint1X" y="GluePoint1Y"/>
                  </a:cxn>
                  <a:cxn ang="0">
                    <a:pos x="GluePoint2X" y="GluePoint2Y"/>
                  </a:cxn>
                  <a:cxn ang="0">
                    <a:pos x="GluePoint3X" y="GluePoint3Y"/>
                  </a:cxn>
                  <a:cxn ang="0">
                    <a:pos x="GluePoint4X" y="GluePoint4Y"/>
                  </a:cxn>
                </a:cxnLst>
                <a:rect l="textAreaLeft" t="textAreaTop" r="textAreaRight" b="textAreaBottom"/>
                <a:pathLst>
                  <a:path w="64368" h="9655">
                    <a:moveTo>
                      <a:pt x="2414" y="2414"/>
                    </a:moveTo>
                    <a:lnTo>
                      <a:pt x="63564" y="2414"/>
                    </a:lnTo>
                    <a:lnTo>
                      <a:pt x="63564" y="8207"/>
                    </a:lnTo>
                    <a:lnTo>
                      <a:pt x="2414" y="8207"/>
                    </a:lnTo>
                    <a:close/>
                  </a:path>
                </a:pathLst>
              </a:custGeom>
              <a:solidFill>
                <a:schemeClr val="tx1"/>
              </a:solidFill>
              <a:ln w="9525">
                <a:noFill/>
              </a:ln>
            </p:spPr>
            <p:style>
              <a:lnRef idx="0">
                <a:scrgbClr r="0" g="0" b="0"/>
              </a:lnRef>
              <a:fillRef idx="0">
                <a:scrgbClr r="0" g="0" b="0"/>
              </a:fillRef>
              <a:effectRef idx="0">
                <a:scrgbClr r="0" g="0" b="0"/>
              </a:effectRef>
              <a:fontRef idx="minor"/>
            </p:style>
            <p:txBody>
              <a:bodyPr lIns="90000" tIns="-38880" rIns="90000" bIns="-3888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327" name="Freeform: Shape 1316"/>
              <p:cNvSpPr/>
              <p:nvPr/>
            </p:nvSpPr>
            <p:spPr>
              <a:xfrm>
                <a:off x="11529360" y="2155680"/>
                <a:ext cx="15480" cy="5760"/>
              </a:xfrm>
              <a:custGeom>
                <a:avLst/>
                <a:gdLst>
                  <a:gd name="textAreaLeft" fmla="*/ 0 w 15480"/>
                  <a:gd name="textAreaRight" fmla="*/ 15840 w 15480"/>
                  <a:gd name="textAreaTop" fmla="*/ 0 h 5760"/>
                  <a:gd name="textAreaBottom" fmla="*/ 6120 h 5760"/>
                  <a:gd name="GluePoint1X" fmla="*/ 2414 w 25747"/>
                  <a:gd name="GluePoint1Y" fmla="*/ 2414 h 9655"/>
                  <a:gd name="GluePoint2X" fmla="*/ 23334 w 25747"/>
                  <a:gd name="GluePoint2Y" fmla="*/ 2414 h 9655"/>
                  <a:gd name="GluePoint3X" fmla="*/ 23334 w 25747"/>
                  <a:gd name="GluePoint3Y" fmla="*/ 8207 h 9655"/>
                  <a:gd name="GluePoint4X" fmla="*/ 2414 w 25747"/>
                  <a:gd name="GluePoint4Y" fmla="*/ 8207 h 9655"/>
                </a:gdLst>
                <a:ahLst/>
                <a:cxnLst>
                  <a:cxn ang="0">
                    <a:pos x="GluePoint1X" y="GluePoint1Y"/>
                  </a:cxn>
                  <a:cxn ang="0">
                    <a:pos x="GluePoint2X" y="GluePoint2Y"/>
                  </a:cxn>
                  <a:cxn ang="0">
                    <a:pos x="GluePoint3X" y="GluePoint3Y"/>
                  </a:cxn>
                  <a:cxn ang="0">
                    <a:pos x="GluePoint4X" y="GluePoint4Y"/>
                  </a:cxn>
                </a:cxnLst>
                <a:rect l="textAreaLeft" t="textAreaTop" r="textAreaRight" b="textAreaBottom"/>
                <a:pathLst>
                  <a:path w="25747" h="9655">
                    <a:moveTo>
                      <a:pt x="2414" y="2414"/>
                    </a:moveTo>
                    <a:lnTo>
                      <a:pt x="23334" y="2414"/>
                    </a:lnTo>
                    <a:lnTo>
                      <a:pt x="23334" y="8207"/>
                    </a:lnTo>
                    <a:lnTo>
                      <a:pt x="2414" y="8207"/>
                    </a:lnTo>
                    <a:close/>
                  </a:path>
                </a:pathLst>
              </a:custGeom>
              <a:solidFill>
                <a:schemeClr val="tx1"/>
              </a:solidFill>
              <a:ln w="9525">
                <a:noFill/>
              </a:ln>
            </p:spPr>
            <p:style>
              <a:lnRef idx="0">
                <a:scrgbClr r="0" g="0" b="0"/>
              </a:lnRef>
              <a:fillRef idx="0">
                <a:scrgbClr r="0" g="0" b="0"/>
              </a:fillRef>
              <a:effectRef idx="0">
                <a:scrgbClr r="0" g="0" b="0"/>
              </a:effectRef>
              <a:fontRef idx="minor"/>
            </p:style>
            <p:txBody>
              <a:bodyPr lIns="90000" tIns="-38880" rIns="90000" bIns="-3888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328" name="Freeform: Shape 1317"/>
              <p:cNvSpPr/>
              <p:nvPr/>
            </p:nvSpPr>
            <p:spPr>
              <a:xfrm>
                <a:off x="11545560" y="2155680"/>
                <a:ext cx="53280" cy="5760"/>
              </a:xfrm>
              <a:custGeom>
                <a:avLst/>
                <a:gdLst>
                  <a:gd name="textAreaLeft" fmla="*/ 0 w 53280"/>
                  <a:gd name="textAreaRight" fmla="*/ 53640 w 53280"/>
                  <a:gd name="textAreaTop" fmla="*/ 0 h 5760"/>
                  <a:gd name="textAreaBottom" fmla="*/ 6120 h 5760"/>
                  <a:gd name="GluePoint1X" fmla="*/ 2414 w 86898"/>
                  <a:gd name="GluePoint1Y" fmla="*/ 2414 h 9655"/>
                  <a:gd name="GluePoint2X" fmla="*/ 86093 w 86898"/>
                  <a:gd name="GluePoint2Y" fmla="*/ 2414 h 9655"/>
                  <a:gd name="GluePoint3X" fmla="*/ 86093 w 86898"/>
                  <a:gd name="GluePoint3Y" fmla="*/ 8207 h 9655"/>
                  <a:gd name="GluePoint4X" fmla="*/ 2414 w 86898"/>
                  <a:gd name="GluePoint4Y" fmla="*/ 8207 h 9655"/>
                </a:gdLst>
                <a:ahLst/>
                <a:cxnLst>
                  <a:cxn ang="0">
                    <a:pos x="GluePoint1X" y="GluePoint1Y"/>
                  </a:cxn>
                  <a:cxn ang="0">
                    <a:pos x="GluePoint2X" y="GluePoint2Y"/>
                  </a:cxn>
                  <a:cxn ang="0">
                    <a:pos x="GluePoint3X" y="GluePoint3Y"/>
                  </a:cxn>
                  <a:cxn ang="0">
                    <a:pos x="GluePoint4X" y="GluePoint4Y"/>
                  </a:cxn>
                </a:cxnLst>
                <a:rect l="textAreaLeft" t="textAreaTop" r="textAreaRight" b="textAreaBottom"/>
                <a:pathLst>
                  <a:path w="86898" h="9655">
                    <a:moveTo>
                      <a:pt x="2414" y="2414"/>
                    </a:moveTo>
                    <a:lnTo>
                      <a:pt x="86093" y="2414"/>
                    </a:lnTo>
                    <a:lnTo>
                      <a:pt x="86093" y="8207"/>
                    </a:lnTo>
                    <a:lnTo>
                      <a:pt x="2414" y="8207"/>
                    </a:lnTo>
                    <a:close/>
                  </a:path>
                </a:pathLst>
              </a:custGeom>
              <a:solidFill>
                <a:schemeClr val="tx1"/>
              </a:solidFill>
              <a:ln w="9525">
                <a:noFill/>
              </a:ln>
            </p:spPr>
            <p:style>
              <a:lnRef idx="0">
                <a:scrgbClr r="0" g="0" b="0"/>
              </a:lnRef>
              <a:fillRef idx="0">
                <a:scrgbClr r="0" g="0" b="0"/>
              </a:fillRef>
              <a:effectRef idx="0">
                <a:scrgbClr r="0" g="0" b="0"/>
              </a:effectRef>
              <a:fontRef idx="minor"/>
            </p:style>
            <p:txBody>
              <a:bodyPr lIns="90000" tIns="-38880" rIns="90000" bIns="-3888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329" name="Freeform: Shape 1318"/>
              <p:cNvSpPr/>
              <p:nvPr/>
            </p:nvSpPr>
            <p:spPr>
              <a:xfrm>
                <a:off x="11500920" y="2172240"/>
                <a:ext cx="21600" cy="5760"/>
              </a:xfrm>
              <a:custGeom>
                <a:avLst/>
                <a:gdLst>
                  <a:gd name="textAreaLeft" fmla="*/ 0 w 21600"/>
                  <a:gd name="textAreaRight" fmla="*/ 21960 w 21600"/>
                  <a:gd name="textAreaTop" fmla="*/ 0 h 5760"/>
                  <a:gd name="textAreaBottom" fmla="*/ 6120 h 5760"/>
                  <a:gd name="GluePoint1X" fmla="*/ 2414 w 35402"/>
                  <a:gd name="GluePoint1Y" fmla="*/ 2414 h 9655"/>
                  <a:gd name="GluePoint2X" fmla="*/ 34276 w 35402"/>
                  <a:gd name="GluePoint2Y" fmla="*/ 2414 h 9655"/>
                  <a:gd name="GluePoint3X" fmla="*/ 34276 w 35402"/>
                  <a:gd name="GluePoint3Y" fmla="*/ 8207 h 9655"/>
                  <a:gd name="GluePoint4X" fmla="*/ 2414 w 35402"/>
                  <a:gd name="GluePoint4Y" fmla="*/ 8207 h 9655"/>
                </a:gdLst>
                <a:ahLst/>
                <a:cxnLst>
                  <a:cxn ang="0">
                    <a:pos x="GluePoint1X" y="GluePoint1Y"/>
                  </a:cxn>
                  <a:cxn ang="0">
                    <a:pos x="GluePoint2X" y="GluePoint2Y"/>
                  </a:cxn>
                  <a:cxn ang="0">
                    <a:pos x="GluePoint3X" y="GluePoint3Y"/>
                  </a:cxn>
                  <a:cxn ang="0">
                    <a:pos x="GluePoint4X" y="GluePoint4Y"/>
                  </a:cxn>
                </a:cxnLst>
                <a:rect l="textAreaLeft" t="textAreaTop" r="textAreaRight" b="textAreaBottom"/>
                <a:pathLst>
                  <a:path w="35402" h="9655">
                    <a:moveTo>
                      <a:pt x="2414" y="2414"/>
                    </a:moveTo>
                    <a:lnTo>
                      <a:pt x="34276" y="2414"/>
                    </a:lnTo>
                    <a:lnTo>
                      <a:pt x="34276" y="8207"/>
                    </a:lnTo>
                    <a:lnTo>
                      <a:pt x="2414" y="8207"/>
                    </a:lnTo>
                    <a:close/>
                  </a:path>
                </a:pathLst>
              </a:custGeom>
              <a:solidFill>
                <a:schemeClr val="tx1"/>
              </a:solidFill>
              <a:ln w="9525">
                <a:noFill/>
              </a:ln>
            </p:spPr>
            <p:style>
              <a:lnRef idx="0">
                <a:scrgbClr r="0" g="0" b="0"/>
              </a:lnRef>
              <a:fillRef idx="0">
                <a:scrgbClr r="0" g="0" b="0"/>
              </a:fillRef>
              <a:effectRef idx="0">
                <a:scrgbClr r="0" g="0" b="0"/>
              </a:effectRef>
              <a:fontRef idx="minor"/>
            </p:style>
            <p:txBody>
              <a:bodyPr lIns="90000" tIns="-38880" rIns="90000" bIns="-3888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330" name="Freeform: Shape 1319"/>
              <p:cNvSpPr/>
              <p:nvPr/>
            </p:nvSpPr>
            <p:spPr>
              <a:xfrm>
                <a:off x="11526120" y="2172240"/>
                <a:ext cx="47160" cy="5760"/>
              </a:xfrm>
              <a:custGeom>
                <a:avLst/>
                <a:gdLst>
                  <a:gd name="textAreaLeft" fmla="*/ 0 w 47160"/>
                  <a:gd name="textAreaRight" fmla="*/ 47520 w 47160"/>
                  <a:gd name="textAreaTop" fmla="*/ 0 h 5760"/>
                  <a:gd name="textAreaBottom" fmla="*/ 6120 h 5760"/>
                  <a:gd name="GluePoint1X" fmla="*/ 77725 w 77242"/>
                  <a:gd name="GluePoint1Y" fmla="*/ 8207 h 9655"/>
                  <a:gd name="GluePoint2X" fmla="*/ 2414 w 77242"/>
                  <a:gd name="GluePoint2Y" fmla="*/ 8207 h 9655"/>
                  <a:gd name="GluePoint3X" fmla="*/ 2414 w 77242"/>
                  <a:gd name="GluePoint3Y" fmla="*/ 2414 h 9655"/>
                  <a:gd name="GluePoint4X" fmla="*/ 77725 w 77242"/>
                  <a:gd name="GluePoint4Y" fmla="*/ 2414 h 9655"/>
                </a:gdLst>
                <a:ahLst/>
                <a:cxnLst>
                  <a:cxn ang="0">
                    <a:pos x="GluePoint1X" y="GluePoint1Y"/>
                  </a:cxn>
                  <a:cxn ang="0">
                    <a:pos x="GluePoint2X" y="GluePoint2Y"/>
                  </a:cxn>
                  <a:cxn ang="0">
                    <a:pos x="GluePoint3X" y="GluePoint3Y"/>
                  </a:cxn>
                  <a:cxn ang="0">
                    <a:pos x="GluePoint4X" y="GluePoint4Y"/>
                  </a:cxn>
                </a:cxnLst>
                <a:rect l="textAreaLeft" t="textAreaTop" r="textAreaRight" b="textAreaBottom"/>
                <a:pathLst>
                  <a:path w="77242" h="9655">
                    <a:moveTo>
                      <a:pt x="77725" y="8207"/>
                    </a:moveTo>
                    <a:lnTo>
                      <a:pt x="2414" y="8207"/>
                    </a:lnTo>
                    <a:lnTo>
                      <a:pt x="2414" y="2414"/>
                    </a:lnTo>
                    <a:lnTo>
                      <a:pt x="77725" y="2414"/>
                    </a:lnTo>
                    <a:close/>
                  </a:path>
                </a:pathLst>
              </a:custGeom>
              <a:solidFill>
                <a:schemeClr val="tx1"/>
              </a:solidFill>
              <a:ln w="9525">
                <a:noFill/>
              </a:ln>
            </p:spPr>
            <p:style>
              <a:lnRef idx="0">
                <a:scrgbClr r="0" g="0" b="0"/>
              </a:lnRef>
              <a:fillRef idx="0">
                <a:scrgbClr r="0" g="0" b="0"/>
              </a:fillRef>
              <a:effectRef idx="0">
                <a:scrgbClr r="0" g="0" b="0"/>
              </a:effectRef>
              <a:fontRef idx="minor"/>
            </p:style>
            <p:txBody>
              <a:bodyPr lIns="90000" tIns="-38880" rIns="90000" bIns="-3888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331" name="Freeform: Shape 1320"/>
              <p:cNvSpPr/>
              <p:nvPr/>
            </p:nvSpPr>
            <p:spPr>
              <a:xfrm>
                <a:off x="11471760" y="2099880"/>
                <a:ext cx="7560" cy="7560"/>
              </a:xfrm>
              <a:custGeom>
                <a:avLst/>
                <a:gdLst>
                  <a:gd name="textAreaLeft" fmla="*/ 0 w 7560"/>
                  <a:gd name="textAreaRight" fmla="*/ 7920 w 7560"/>
                  <a:gd name="textAreaTop" fmla="*/ 0 h 7560"/>
                  <a:gd name="textAreaBottom" fmla="*/ 7920 h 7560"/>
                  <a:gd name="GluePoint1X" fmla="*/ 7563 w 12873"/>
                  <a:gd name="GluePoint1Y" fmla="*/ 10782 h 12873"/>
                  <a:gd name="GluePoint2X" fmla="*/ 5632 w 12873"/>
                  <a:gd name="GluePoint2Y" fmla="*/ 10782 h 12873"/>
                  <a:gd name="GluePoint3X" fmla="*/ 2414 w 12873"/>
                  <a:gd name="GluePoint3Y" fmla="*/ 7563 h 12873"/>
                  <a:gd name="GluePoint4X" fmla="*/ 2414 w 12873"/>
                  <a:gd name="GluePoint4Y" fmla="*/ 5632 h 12873"/>
                  <a:gd name="GluePoint5X" fmla="*/ 5632 w 12873"/>
                  <a:gd name="GluePoint5Y" fmla="*/ 2414 h 12873"/>
                  <a:gd name="GluePoint6X" fmla="*/ 7563 w 12873"/>
                  <a:gd name="GluePoint6Y" fmla="*/ 2414 h 12873"/>
                  <a:gd name="GluePoint7X" fmla="*/ 10782 w 12873"/>
                  <a:gd name="GluePoint7Y" fmla="*/ 5632 h 12873"/>
                  <a:gd name="GluePoint8X" fmla="*/ 10782 w 12873"/>
                  <a:gd name="GluePoint8Y" fmla="*/ 7563 h 12873"/>
                  <a:gd name="GluePoint9X" fmla="*/ 7563 w 12873"/>
                  <a:gd name="GluePoint9Y" fmla="*/ 10782 h 12873"/>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 ang="0">
                    <a:pos x="GluePoint9X" y="GluePoint9Y"/>
                  </a:cxn>
                </a:cxnLst>
                <a:rect l="textAreaLeft" t="textAreaTop" r="textAreaRight" b="textAreaBottom"/>
                <a:pathLst>
                  <a:path w="12873" h="12873">
                    <a:moveTo>
                      <a:pt x="7563" y="10782"/>
                    </a:moveTo>
                    <a:lnTo>
                      <a:pt x="5632" y="10782"/>
                    </a:lnTo>
                    <a:cubicBezTo>
                      <a:pt x="3701" y="10782"/>
                      <a:pt x="2414" y="9494"/>
                      <a:pt x="2414" y="7563"/>
                    </a:cubicBezTo>
                    <a:lnTo>
                      <a:pt x="2414" y="5632"/>
                    </a:lnTo>
                    <a:cubicBezTo>
                      <a:pt x="2414" y="3701"/>
                      <a:pt x="3701" y="2414"/>
                      <a:pt x="5632" y="2414"/>
                    </a:cubicBezTo>
                    <a:lnTo>
                      <a:pt x="7563" y="2414"/>
                    </a:lnTo>
                    <a:cubicBezTo>
                      <a:pt x="9494" y="2414"/>
                      <a:pt x="10782" y="3701"/>
                      <a:pt x="10782" y="5632"/>
                    </a:cubicBezTo>
                    <a:lnTo>
                      <a:pt x="10782" y="7563"/>
                    </a:lnTo>
                    <a:cubicBezTo>
                      <a:pt x="10782" y="9173"/>
                      <a:pt x="9173" y="10782"/>
                      <a:pt x="7563" y="10782"/>
                    </a:cubicBezTo>
                    <a:close/>
                  </a:path>
                </a:pathLst>
              </a:custGeom>
              <a:solidFill>
                <a:schemeClr val="tx1"/>
              </a:solidFill>
              <a:ln w="9525">
                <a:noFill/>
              </a:ln>
            </p:spPr>
            <p:style>
              <a:lnRef idx="0">
                <a:scrgbClr r="0" g="0" b="0"/>
              </a:lnRef>
              <a:fillRef idx="0">
                <a:scrgbClr r="0" g="0" b="0"/>
              </a:fillRef>
              <a:effectRef idx="0">
                <a:scrgbClr r="0" g="0" b="0"/>
              </a:effectRef>
              <a:fontRef idx="minor"/>
            </p:style>
            <p:txBody>
              <a:bodyPr lIns="90000" tIns="-37080" rIns="90000" bIns="-3708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332" name="Freeform: Shape 1321"/>
              <p:cNvSpPr/>
              <p:nvPr/>
            </p:nvSpPr>
            <p:spPr>
              <a:xfrm>
                <a:off x="11471760" y="2113560"/>
                <a:ext cx="7560" cy="7560"/>
              </a:xfrm>
              <a:custGeom>
                <a:avLst/>
                <a:gdLst>
                  <a:gd name="textAreaLeft" fmla="*/ 0 w 7560"/>
                  <a:gd name="textAreaRight" fmla="*/ 7920 w 7560"/>
                  <a:gd name="textAreaTop" fmla="*/ 0 h 7560"/>
                  <a:gd name="textAreaBottom" fmla="*/ 7920 h 7560"/>
                  <a:gd name="GluePoint1X" fmla="*/ 7563 w 12873"/>
                  <a:gd name="GluePoint1Y" fmla="*/ 10782 h 12873"/>
                  <a:gd name="GluePoint2X" fmla="*/ 5632 w 12873"/>
                  <a:gd name="GluePoint2Y" fmla="*/ 10782 h 12873"/>
                  <a:gd name="GluePoint3X" fmla="*/ 2414 w 12873"/>
                  <a:gd name="GluePoint3Y" fmla="*/ 7563 h 12873"/>
                  <a:gd name="GluePoint4X" fmla="*/ 2414 w 12873"/>
                  <a:gd name="GluePoint4Y" fmla="*/ 5632 h 12873"/>
                  <a:gd name="GluePoint5X" fmla="*/ 5632 w 12873"/>
                  <a:gd name="GluePoint5Y" fmla="*/ 2414 h 12873"/>
                  <a:gd name="GluePoint6X" fmla="*/ 7563 w 12873"/>
                  <a:gd name="GluePoint6Y" fmla="*/ 2414 h 12873"/>
                  <a:gd name="GluePoint7X" fmla="*/ 10782 w 12873"/>
                  <a:gd name="GluePoint7Y" fmla="*/ 5632 h 12873"/>
                  <a:gd name="GluePoint8X" fmla="*/ 10782 w 12873"/>
                  <a:gd name="GluePoint8Y" fmla="*/ 7563 h 12873"/>
                  <a:gd name="GluePoint9X" fmla="*/ 7563 w 12873"/>
                  <a:gd name="GluePoint9Y" fmla="*/ 10782 h 12873"/>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 ang="0">
                    <a:pos x="GluePoint9X" y="GluePoint9Y"/>
                  </a:cxn>
                </a:cxnLst>
                <a:rect l="textAreaLeft" t="textAreaTop" r="textAreaRight" b="textAreaBottom"/>
                <a:pathLst>
                  <a:path w="12873" h="12873">
                    <a:moveTo>
                      <a:pt x="7563" y="10782"/>
                    </a:moveTo>
                    <a:lnTo>
                      <a:pt x="5632" y="10782"/>
                    </a:lnTo>
                    <a:cubicBezTo>
                      <a:pt x="3701" y="10782"/>
                      <a:pt x="2414" y="9494"/>
                      <a:pt x="2414" y="7563"/>
                    </a:cubicBezTo>
                    <a:lnTo>
                      <a:pt x="2414" y="5632"/>
                    </a:lnTo>
                    <a:cubicBezTo>
                      <a:pt x="2414" y="3701"/>
                      <a:pt x="3701" y="2414"/>
                      <a:pt x="5632" y="2414"/>
                    </a:cubicBezTo>
                    <a:lnTo>
                      <a:pt x="7563" y="2414"/>
                    </a:lnTo>
                    <a:cubicBezTo>
                      <a:pt x="9494" y="2414"/>
                      <a:pt x="10782" y="3701"/>
                      <a:pt x="10782" y="5632"/>
                    </a:cubicBezTo>
                    <a:lnTo>
                      <a:pt x="10782" y="7563"/>
                    </a:lnTo>
                    <a:cubicBezTo>
                      <a:pt x="10782" y="9494"/>
                      <a:pt x="9173" y="10782"/>
                      <a:pt x="7563" y="10782"/>
                    </a:cubicBezTo>
                    <a:close/>
                  </a:path>
                </a:pathLst>
              </a:custGeom>
              <a:solidFill>
                <a:schemeClr val="tx1"/>
              </a:solidFill>
              <a:ln w="9525">
                <a:noFill/>
              </a:ln>
            </p:spPr>
            <p:style>
              <a:lnRef idx="0">
                <a:scrgbClr r="0" g="0" b="0"/>
              </a:lnRef>
              <a:fillRef idx="0">
                <a:scrgbClr r="0" g="0" b="0"/>
              </a:fillRef>
              <a:effectRef idx="0">
                <a:scrgbClr r="0" g="0" b="0"/>
              </a:effectRef>
              <a:fontRef idx="minor"/>
            </p:style>
            <p:txBody>
              <a:bodyPr lIns="90000" tIns="-37080" rIns="90000" bIns="-3708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333" name="Freeform: Shape 1322"/>
              <p:cNvSpPr/>
              <p:nvPr/>
            </p:nvSpPr>
            <p:spPr>
              <a:xfrm>
                <a:off x="11471760" y="2127240"/>
                <a:ext cx="7560" cy="7560"/>
              </a:xfrm>
              <a:custGeom>
                <a:avLst/>
                <a:gdLst>
                  <a:gd name="textAreaLeft" fmla="*/ 0 w 7560"/>
                  <a:gd name="textAreaRight" fmla="*/ 7920 w 7560"/>
                  <a:gd name="textAreaTop" fmla="*/ 0 h 7560"/>
                  <a:gd name="textAreaBottom" fmla="*/ 7920 h 7560"/>
                  <a:gd name="GluePoint1X" fmla="*/ 7563 w 12873"/>
                  <a:gd name="GluePoint1Y" fmla="*/ 10782 h 12873"/>
                  <a:gd name="GluePoint2X" fmla="*/ 5632 w 12873"/>
                  <a:gd name="GluePoint2Y" fmla="*/ 10782 h 12873"/>
                  <a:gd name="GluePoint3X" fmla="*/ 2414 w 12873"/>
                  <a:gd name="GluePoint3Y" fmla="*/ 7563 h 12873"/>
                  <a:gd name="GluePoint4X" fmla="*/ 2414 w 12873"/>
                  <a:gd name="GluePoint4Y" fmla="*/ 5632 h 12873"/>
                  <a:gd name="GluePoint5X" fmla="*/ 5632 w 12873"/>
                  <a:gd name="GluePoint5Y" fmla="*/ 2414 h 12873"/>
                  <a:gd name="GluePoint6X" fmla="*/ 7563 w 12873"/>
                  <a:gd name="GluePoint6Y" fmla="*/ 2414 h 12873"/>
                  <a:gd name="GluePoint7X" fmla="*/ 10782 w 12873"/>
                  <a:gd name="GluePoint7Y" fmla="*/ 5632 h 12873"/>
                  <a:gd name="GluePoint8X" fmla="*/ 10782 w 12873"/>
                  <a:gd name="GluePoint8Y" fmla="*/ 7563 h 12873"/>
                  <a:gd name="GluePoint9X" fmla="*/ 7563 w 12873"/>
                  <a:gd name="GluePoint9Y" fmla="*/ 10782 h 12873"/>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 ang="0">
                    <a:pos x="GluePoint9X" y="GluePoint9Y"/>
                  </a:cxn>
                </a:cxnLst>
                <a:rect l="textAreaLeft" t="textAreaTop" r="textAreaRight" b="textAreaBottom"/>
                <a:pathLst>
                  <a:path w="12873" h="12873">
                    <a:moveTo>
                      <a:pt x="7563" y="10782"/>
                    </a:moveTo>
                    <a:lnTo>
                      <a:pt x="5632" y="10782"/>
                    </a:lnTo>
                    <a:cubicBezTo>
                      <a:pt x="3701" y="10782"/>
                      <a:pt x="2414" y="9494"/>
                      <a:pt x="2414" y="7563"/>
                    </a:cubicBezTo>
                    <a:lnTo>
                      <a:pt x="2414" y="5632"/>
                    </a:lnTo>
                    <a:cubicBezTo>
                      <a:pt x="2414" y="3701"/>
                      <a:pt x="3701" y="2414"/>
                      <a:pt x="5632" y="2414"/>
                    </a:cubicBezTo>
                    <a:lnTo>
                      <a:pt x="7563" y="2414"/>
                    </a:lnTo>
                    <a:cubicBezTo>
                      <a:pt x="9494" y="2414"/>
                      <a:pt x="10782" y="3701"/>
                      <a:pt x="10782" y="5632"/>
                    </a:cubicBezTo>
                    <a:lnTo>
                      <a:pt x="10782" y="7563"/>
                    </a:lnTo>
                    <a:cubicBezTo>
                      <a:pt x="10782" y="9494"/>
                      <a:pt x="9173" y="10782"/>
                      <a:pt x="7563" y="10782"/>
                    </a:cubicBezTo>
                    <a:close/>
                  </a:path>
                </a:pathLst>
              </a:custGeom>
              <a:solidFill>
                <a:schemeClr val="tx1"/>
              </a:solidFill>
              <a:ln w="9525">
                <a:noFill/>
              </a:ln>
            </p:spPr>
            <p:style>
              <a:lnRef idx="0">
                <a:scrgbClr r="0" g="0" b="0"/>
              </a:lnRef>
              <a:fillRef idx="0">
                <a:scrgbClr r="0" g="0" b="0"/>
              </a:fillRef>
              <a:effectRef idx="0">
                <a:scrgbClr r="0" g="0" b="0"/>
              </a:effectRef>
              <a:fontRef idx="minor"/>
            </p:style>
            <p:txBody>
              <a:bodyPr lIns="90000" tIns="-37080" rIns="90000" bIns="-3708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334" name="Freeform: Shape 1323"/>
              <p:cNvSpPr/>
              <p:nvPr/>
            </p:nvSpPr>
            <p:spPr>
              <a:xfrm>
                <a:off x="11471760" y="2141280"/>
                <a:ext cx="7560" cy="7560"/>
              </a:xfrm>
              <a:custGeom>
                <a:avLst/>
                <a:gdLst>
                  <a:gd name="textAreaLeft" fmla="*/ 0 w 7560"/>
                  <a:gd name="textAreaRight" fmla="*/ 7920 w 7560"/>
                  <a:gd name="textAreaTop" fmla="*/ 0 h 7560"/>
                  <a:gd name="textAreaBottom" fmla="*/ 7920 h 7560"/>
                  <a:gd name="GluePoint1X" fmla="*/ 7563 w 12873"/>
                  <a:gd name="GluePoint1Y" fmla="*/ 10782 h 12873"/>
                  <a:gd name="GluePoint2X" fmla="*/ 5632 w 12873"/>
                  <a:gd name="GluePoint2Y" fmla="*/ 10782 h 12873"/>
                  <a:gd name="GluePoint3X" fmla="*/ 2414 w 12873"/>
                  <a:gd name="GluePoint3Y" fmla="*/ 7563 h 12873"/>
                  <a:gd name="GluePoint4X" fmla="*/ 2414 w 12873"/>
                  <a:gd name="GluePoint4Y" fmla="*/ 5632 h 12873"/>
                  <a:gd name="GluePoint5X" fmla="*/ 5632 w 12873"/>
                  <a:gd name="GluePoint5Y" fmla="*/ 2414 h 12873"/>
                  <a:gd name="GluePoint6X" fmla="*/ 7563 w 12873"/>
                  <a:gd name="GluePoint6Y" fmla="*/ 2414 h 12873"/>
                  <a:gd name="GluePoint7X" fmla="*/ 10782 w 12873"/>
                  <a:gd name="GluePoint7Y" fmla="*/ 5632 h 12873"/>
                  <a:gd name="GluePoint8X" fmla="*/ 10782 w 12873"/>
                  <a:gd name="GluePoint8Y" fmla="*/ 7563 h 12873"/>
                  <a:gd name="GluePoint9X" fmla="*/ 7563 w 12873"/>
                  <a:gd name="GluePoint9Y" fmla="*/ 10782 h 12873"/>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 ang="0">
                    <a:pos x="GluePoint9X" y="GluePoint9Y"/>
                  </a:cxn>
                </a:cxnLst>
                <a:rect l="textAreaLeft" t="textAreaTop" r="textAreaRight" b="textAreaBottom"/>
                <a:pathLst>
                  <a:path w="12873" h="12873">
                    <a:moveTo>
                      <a:pt x="7563" y="10782"/>
                    </a:moveTo>
                    <a:lnTo>
                      <a:pt x="5632" y="10782"/>
                    </a:lnTo>
                    <a:cubicBezTo>
                      <a:pt x="3701" y="10782"/>
                      <a:pt x="2414" y="9494"/>
                      <a:pt x="2414" y="7563"/>
                    </a:cubicBezTo>
                    <a:lnTo>
                      <a:pt x="2414" y="5632"/>
                    </a:lnTo>
                    <a:cubicBezTo>
                      <a:pt x="2414" y="3701"/>
                      <a:pt x="3701" y="2414"/>
                      <a:pt x="5632" y="2414"/>
                    </a:cubicBezTo>
                    <a:lnTo>
                      <a:pt x="7563" y="2414"/>
                    </a:lnTo>
                    <a:cubicBezTo>
                      <a:pt x="9494" y="2414"/>
                      <a:pt x="10782" y="3701"/>
                      <a:pt x="10782" y="5632"/>
                    </a:cubicBezTo>
                    <a:lnTo>
                      <a:pt x="10782" y="7563"/>
                    </a:lnTo>
                    <a:cubicBezTo>
                      <a:pt x="10782" y="9173"/>
                      <a:pt x="9173" y="10782"/>
                      <a:pt x="7563" y="10782"/>
                    </a:cubicBezTo>
                    <a:close/>
                  </a:path>
                </a:pathLst>
              </a:custGeom>
              <a:solidFill>
                <a:schemeClr val="tx1"/>
              </a:solidFill>
              <a:ln w="9525">
                <a:noFill/>
              </a:ln>
            </p:spPr>
            <p:style>
              <a:lnRef idx="0">
                <a:scrgbClr r="0" g="0" b="0"/>
              </a:lnRef>
              <a:fillRef idx="0">
                <a:scrgbClr r="0" g="0" b="0"/>
              </a:fillRef>
              <a:effectRef idx="0">
                <a:scrgbClr r="0" g="0" b="0"/>
              </a:effectRef>
              <a:fontRef idx="minor"/>
            </p:style>
            <p:txBody>
              <a:bodyPr lIns="90000" tIns="-37080" rIns="90000" bIns="-3708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335" name="Freeform: Shape 1324"/>
              <p:cNvSpPr/>
              <p:nvPr/>
            </p:nvSpPr>
            <p:spPr>
              <a:xfrm>
                <a:off x="11471760" y="2154960"/>
                <a:ext cx="7560" cy="7560"/>
              </a:xfrm>
              <a:custGeom>
                <a:avLst/>
                <a:gdLst>
                  <a:gd name="textAreaLeft" fmla="*/ 0 w 7560"/>
                  <a:gd name="textAreaRight" fmla="*/ 7920 w 7560"/>
                  <a:gd name="textAreaTop" fmla="*/ 0 h 7560"/>
                  <a:gd name="textAreaBottom" fmla="*/ 7920 h 7560"/>
                  <a:gd name="GluePoint1X" fmla="*/ 7563 w 12873"/>
                  <a:gd name="GluePoint1Y" fmla="*/ 10782 h 12873"/>
                  <a:gd name="GluePoint2X" fmla="*/ 5632 w 12873"/>
                  <a:gd name="GluePoint2Y" fmla="*/ 10782 h 12873"/>
                  <a:gd name="GluePoint3X" fmla="*/ 2414 w 12873"/>
                  <a:gd name="GluePoint3Y" fmla="*/ 7563 h 12873"/>
                  <a:gd name="GluePoint4X" fmla="*/ 2414 w 12873"/>
                  <a:gd name="GluePoint4Y" fmla="*/ 5632 h 12873"/>
                  <a:gd name="GluePoint5X" fmla="*/ 5632 w 12873"/>
                  <a:gd name="GluePoint5Y" fmla="*/ 2414 h 12873"/>
                  <a:gd name="GluePoint6X" fmla="*/ 7563 w 12873"/>
                  <a:gd name="GluePoint6Y" fmla="*/ 2414 h 12873"/>
                  <a:gd name="GluePoint7X" fmla="*/ 10782 w 12873"/>
                  <a:gd name="GluePoint7Y" fmla="*/ 5632 h 12873"/>
                  <a:gd name="GluePoint8X" fmla="*/ 10782 w 12873"/>
                  <a:gd name="GluePoint8Y" fmla="*/ 7563 h 12873"/>
                  <a:gd name="GluePoint9X" fmla="*/ 7563 w 12873"/>
                  <a:gd name="GluePoint9Y" fmla="*/ 10782 h 12873"/>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 ang="0">
                    <a:pos x="GluePoint9X" y="GluePoint9Y"/>
                  </a:cxn>
                </a:cxnLst>
                <a:rect l="textAreaLeft" t="textAreaTop" r="textAreaRight" b="textAreaBottom"/>
                <a:pathLst>
                  <a:path w="12873" h="12873">
                    <a:moveTo>
                      <a:pt x="7563" y="10782"/>
                    </a:moveTo>
                    <a:lnTo>
                      <a:pt x="5632" y="10782"/>
                    </a:lnTo>
                    <a:cubicBezTo>
                      <a:pt x="3701" y="10782"/>
                      <a:pt x="2414" y="9494"/>
                      <a:pt x="2414" y="7563"/>
                    </a:cubicBezTo>
                    <a:lnTo>
                      <a:pt x="2414" y="5632"/>
                    </a:lnTo>
                    <a:cubicBezTo>
                      <a:pt x="2414" y="3701"/>
                      <a:pt x="3701" y="2414"/>
                      <a:pt x="5632" y="2414"/>
                    </a:cubicBezTo>
                    <a:lnTo>
                      <a:pt x="7563" y="2414"/>
                    </a:lnTo>
                    <a:cubicBezTo>
                      <a:pt x="9494" y="2414"/>
                      <a:pt x="10782" y="3701"/>
                      <a:pt x="10782" y="5632"/>
                    </a:cubicBezTo>
                    <a:lnTo>
                      <a:pt x="10782" y="7563"/>
                    </a:lnTo>
                    <a:cubicBezTo>
                      <a:pt x="10782" y="9173"/>
                      <a:pt x="9173" y="10782"/>
                      <a:pt x="7563" y="10782"/>
                    </a:cubicBezTo>
                    <a:close/>
                  </a:path>
                </a:pathLst>
              </a:custGeom>
              <a:solidFill>
                <a:schemeClr val="tx1"/>
              </a:solidFill>
              <a:ln w="9525">
                <a:noFill/>
              </a:ln>
            </p:spPr>
            <p:style>
              <a:lnRef idx="0">
                <a:scrgbClr r="0" g="0" b="0"/>
              </a:lnRef>
              <a:fillRef idx="0">
                <a:scrgbClr r="0" g="0" b="0"/>
              </a:fillRef>
              <a:effectRef idx="0">
                <a:scrgbClr r="0" g="0" b="0"/>
              </a:effectRef>
              <a:fontRef idx="minor"/>
            </p:style>
            <p:txBody>
              <a:bodyPr lIns="90000" tIns="-37080" rIns="90000" bIns="-3708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336" name="Freeform: Shape 1325"/>
              <p:cNvSpPr/>
              <p:nvPr/>
            </p:nvSpPr>
            <p:spPr>
              <a:xfrm>
                <a:off x="11471760" y="2168640"/>
                <a:ext cx="7560" cy="7560"/>
              </a:xfrm>
              <a:custGeom>
                <a:avLst/>
                <a:gdLst>
                  <a:gd name="textAreaLeft" fmla="*/ 0 w 7560"/>
                  <a:gd name="textAreaRight" fmla="*/ 7920 w 7560"/>
                  <a:gd name="textAreaTop" fmla="*/ 0 h 7560"/>
                  <a:gd name="textAreaBottom" fmla="*/ 7920 h 7560"/>
                  <a:gd name="GluePoint1X" fmla="*/ 7563 w 12873"/>
                  <a:gd name="GluePoint1Y" fmla="*/ 10782 h 12873"/>
                  <a:gd name="GluePoint2X" fmla="*/ 5632 w 12873"/>
                  <a:gd name="GluePoint2Y" fmla="*/ 10782 h 12873"/>
                  <a:gd name="GluePoint3X" fmla="*/ 2414 w 12873"/>
                  <a:gd name="GluePoint3Y" fmla="*/ 7563 h 12873"/>
                  <a:gd name="GluePoint4X" fmla="*/ 2414 w 12873"/>
                  <a:gd name="GluePoint4Y" fmla="*/ 5632 h 12873"/>
                  <a:gd name="GluePoint5X" fmla="*/ 5632 w 12873"/>
                  <a:gd name="GluePoint5Y" fmla="*/ 2414 h 12873"/>
                  <a:gd name="GluePoint6X" fmla="*/ 7563 w 12873"/>
                  <a:gd name="GluePoint6Y" fmla="*/ 2414 h 12873"/>
                  <a:gd name="GluePoint7X" fmla="*/ 10782 w 12873"/>
                  <a:gd name="GluePoint7Y" fmla="*/ 5632 h 12873"/>
                  <a:gd name="GluePoint8X" fmla="*/ 10782 w 12873"/>
                  <a:gd name="GluePoint8Y" fmla="*/ 7563 h 12873"/>
                  <a:gd name="GluePoint9X" fmla="*/ 7563 w 12873"/>
                  <a:gd name="GluePoint9Y" fmla="*/ 10782 h 12873"/>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 ang="0">
                    <a:pos x="GluePoint9X" y="GluePoint9Y"/>
                  </a:cxn>
                </a:cxnLst>
                <a:rect l="textAreaLeft" t="textAreaTop" r="textAreaRight" b="textAreaBottom"/>
                <a:pathLst>
                  <a:path w="12873" h="12873">
                    <a:moveTo>
                      <a:pt x="7563" y="10782"/>
                    </a:moveTo>
                    <a:lnTo>
                      <a:pt x="5632" y="10782"/>
                    </a:lnTo>
                    <a:cubicBezTo>
                      <a:pt x="3701" y="10782"/>
                      <a:pt x="2414" y="9494"/>
                      <a:pt x="2414" y="7563"/>
                    </a:cubicBezTo>
                    <a:lnTo>
                      <a:pt x="2414" y="5632"/>
                    </a:lnTo>
                    <a:cubicBezTo>
                      <a:pt x="2414" y="3701"/>
                      <a:pt x="3701" y="2414"/>
                      <a:pt x="5632" y="2414"/>
                    </a:cubicBezTo>
                    <a:lnTo>
                      <a:pt x="7563" y="2414"/>
                    </a:lnTo>
                    <a:cubicBezTo>
                      <a:pt x="9494" y="2414"/>
                      <a:pt x="10782" y="3701"/>
                      <a:pt x="10782" y="5632"/>
                    </a:cubicBezTo>
                    <a:lnTo>
                      <a:pt x="10782" y="7563"/>
                    </a:lnTo>
                    <a:cubicBezTo>
                      <a:pt x="10782" y="9494"/>
                      <a:pt x="9173" y="10782"/>
                      <a:pt x="7563" y="10782"/>
                    </a:cubicBezTo>
                    <a:close/>
                  </a:path>
                </a:pathLst>
              </a:custGeom>
              <a:solidFill>
                <a:schemeClr val="tx1"/>
              </a:solidFill>
              <a:ln w="9525">
                <a:noFill/>
              </a:ln>
            </p:spPr>
            <p:style>
              <a:lnRef idx="0">
                <a:scrgbClr r="0" g="0" b="0"/>
              </a:lnRef>
              <a:fillRef idx="0">
                <a:scrgbClr r="0" g="0" b="0"/>
              </a:fillRef>
              <a:effectRef idx="0">
                <a:scrgbClr r="0" g="0" b="0"/>
              </a:effectRef>
              <a:fontRef idx="minor"/>
            </p:style>
            <p:txBody>
              <a:bodyPr lIns="90000" tIns="-37080" rIns="90000" bIns="-3708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337" name="Freeform: Shape 1326"/>
              <p:cNvSpPr/>
              <p:nvPr/>
            </p:nvSpPr>
            <p:spPr>
              <a:xfrm>
                <a:off x="11471760" y="2182320"/>
                <a:ext cx="7560" cy="7560"/>
              </a:xfrm>
              <a:custGeom>
                <a:avLst/>
                <a:gdLst>
                  <a:gd name="textAreaLeft" fmla="*/ 0 w 7560"/>
                  <a:gd name="textAreaRight" fmla="*/ 7920 w 7560"/>
                  <a:gd name="textAreaTop" fmla="*/ 0 h 7560"/>
                  <a:gd name="textAreaBottom" fmla="*/ 7920 h 7560"/>
                  <a:gd name="GluePoint1X" fmla="*/ 7563 w 12873"/>
                  <a:gd name="GluePoint1Y" fmla="*/ 10782 h 12873"/>
                  <a:gd name="GluePoint2X" fmla="*/ 5632 w 12873"/>
                  <a:gd name="GluePoint2Y" fmla="*/ 10782 h 12873"/>
                  <a:gd name="GluePoint3X" fmla="*/ 2414 w 12873"/>
                  <a:gd name="GluePoint3Y" fmla="*/ 7563 h 12873"/>
                  <a:gd name="GluePoint4X" fmla="*/ 2414 w 12873"/>
                  <a:gd name="GluePoint4Y" fmla="*/ 5632 h 12873"/>
                  <a:gd name="GluePoint5X" fmla="*/ 5632 w 12873"/>
                  <a:gd name="GluePoint5Y" fmla="*/ 2414 h 12873"/>
                  <a:gd name="GluePoint6X" fmla="*/ 7563 w 12873"/>
                  <a:gd name="GluePoint6Y" fmla="*/ 2414 h 12873"/>
                  <a:gd name="GluePoint7X" fmla="*/ 10782 w 12873"/>
                  <a:gd name="GluePoint7Y" fmla="*/ 5632 h 12873"/>
                  <a:gd name="GluePoint8X" fmla="*/ 10782 w 12873"/>
                  <a:gd name="GluePoint8Y" fmla="*/ 7563 h 12873"/>
                  <a:gd name="GluePoint9X" fmla="*/ 7563 w 12873"/>
                  <a:gd name="GluePoint9Y" fmla="*/ 10782 h 12873"/>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 ang="0">
                    <a:pos x="GluePoint9X" y="GluePoint9Y"/>
                  </a:cxn>
                </a:cxnLst>
                <a:rect l="textAreaLeft" t="textAreaTop" r="textAreaRight" b="textAreaBottom"/>
                <a:pathLst>
                  <a:path w="12873" h="12873">
                    <a:moveTo>
                      <a:pt x="7563" y="10782"/>
                    </a:moveTo>
                    <a:lnTo>
                      <a:pt x="5632" y="10782"/>
                    </a:lnTo>
                    <a:cubicBezTo>
                      <a:pt x="3701" y="10782"/>
                      <a:pt x="2414" y="9494"/>
                      <a:pt x="2414" y="7563"/>
                    </a:cubicBezTo>
                    <a:lnTo>
                      <a:pt x="2414" y="5632"/>
                    </a:lnTo>
                    <a:cubicBezTo>
                      <a:pt x="2414" y="3701"/>
                      <a:pt x="3701" y="2414"/>
                      <a:pt x="5632" y="2414"/>
                    </a:cubicBezTo>
                    <a:lnTo>
                      <a:pt x="7563" y="2414"/>
                    </a:lnTo>
                    <a:cubicBezTo>
                      <a:pt x="9494" y="2414"/>
                      <a:pt x="10782" y="3701"/>
                      <a:pt x="10782" y="5632"/>
                    </a:cubicBezTo>
                    <a:lnTo>
                      <a:pt x="10782" y="7563"/>
                    </a:lnTo>
                    <a:cubicBezTo>
                      <a:pt x="10782" y="9494"/>
                      <a:pt x="9173" y="10782"/>
                      <a:pt x="7563" y="10782"/>
                    </a:cubicBezTo>
                    <a:close/>
                  </a:path>
                </a:pathLst>
              </a:custGeom>
              <a:solidFill>
                <a:schemeClr val="tx1"/>
              </a:solidFill>
              <a:ln w="9525">
                <a:noFill/>
              </a:ln>
            </p:spPr>
            <p:style>
              <a:lnRef idx="0">
                <a:scrgbClr r="0" g="0" b="0"/>
              </a:lnRef>
              <a:fillRef idx="0">
                <a:scrgbClr r="0" g="0" b="0"/>
              </a:fillRef>
              <a:effectRef idx="0">
                <a:scrgbClr r="0" g="0" b="0"/>
              </a:effectRef>
              <a:fontRef idx="minor"/>
            </p:style>
            <p:txBody>
              <a:bodyPr lIns="90000" tIns="-37080" rIns="90000" bIns="-3708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grpSp>
        <p:grpSp>
          <p:nvGrpSpPr>
            <p:cNvPr id="1338" name="Group 258"/>
            <p:cNvGrpSpPr/>
            <p:nvPr/>
          </p:nvGrpSpPr>
          <p:grpSpPr>
            <a:xfrm>
              <a:off x="11589120" y="2135880"/>
              <a:ext cx="160560" cy="156600"/>
              <a:chOff x="11589120" y="2135880"/>
              <a:chExt cx="160560" cy="156600"/>
            </a:xfrm>
          </p:grpSpPr>
          <p:sp>
            <p:nvSpPr>
              <p:cNvPr id="1339" name="Freeform: Shape 1302"/>
              <p:cNvSpPr/>
              <p:nvPr/>
            </p:nvSpPr>
            <p:spPr>
              <a:xfrm>
                <a:off x="11619360" y="2210760"/>
                <a:ext cx="54000" cy="5400"/>
              </a:xfrm>
              <a:custGeom>
                <a:avLst/>
                <a:gdLst>
                  <a:gd name="textAreaLeft" fmla="*/ 0 w 54000"/>
                  <a:gd name="textAreaRight" fmla="*/ 54360 w 54000"/>
                  <a:gd name="textAreaTop" fmla="*/ 0 h 5400"/>
                  <a:gd name="textAreaBottom" fmla="*/ 5760 h 5400"/>
                  <a:gd name="GluePoint1X" fmla="*/ 4828 w 93334"/>
                  <a:gd name="GluePoint1Y" fmla="*/ 4828 h 9655"/>
                  <a:gd name="GluePoint2X" fmla="*/ 91404 w 93334"/>
                  <a:gd name="GluePoint2Y" fmla="*/ 4828 h 9655"/>
                </a:gdLst>
                <a:ahLst/>
                <a:cxnLst>
                  <a:cxn ang="0">
                    <a:pos x="GluePoint1X" y="GluePoint1Y"/>
                  </a:cxn>
                  <a:cxn ang="0">
                    <a:pos x="GluePoint2X" y="GluePoint2Y"/>
                  </a:cxn>
                </a:cxnLst>
                <a:rect l="textAreaLeft" t="textAreaTop" r="textAreaRight" b="textAreaBottom"/>
                <a:pathLst>
                  <a:path w="93334" h="9655">
                    <a:moveTo>
                      <a:pt x="4828" y="4828"/>
                    </a:moveTo>
                    <a:lnTo>
                      <a:pt x="91404" y="4828"/>
                    </a:lnTo>
                  </a:path>
                </a:pathLst>
              </a:custGeom>
              <a:noFill/>
              <a:ln w="12700">
                <a:solidFill>
                  <a:srgbClr val="FDC500"/>
                </a:solidFill>
                <a:round/>
              </a:ln>
            </p:spPr>
            <p:style>
              <a:lnRef idx="0">
                <a:scrgbClr r="0" g="0" b="0"/>
              </a:lnRef>
              <a:fillRef idx="0">
                <a:scrgbClr r="0" g="0" b="0"/>
              </a:fillRef>
              <a:effectRef idx="0">
                <a:scrgbClr r="0" g="0" b="0"/>
              </a:effectRef>
              <a:fontRef idx="minor"/>
            </p:style>
            <p:txBody>
              <a:bodyPr lIns="90000" tIns="-39240" rIns="90000" bIns="-3924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340" name="Freeform: Shape 1303"/>
              <p:cNvSpPr/>
              <p:nvPr/>
            </p:nvSpPr>
            <p:spPr>
              <a:xfrm>
                <a:off x="11610000" y="2193120"/>
                <a:ext cx="37080" cy="5400"/>
              </a:xfrm>
              <a:custGeom>
                <a:avLst/>
                <a:gdLst>
                  <a:gd name="textAreaLeft" fmla="*/ 0 w 37080"/>
                  <a:gd name="textAreaRight" fmla="*/ 37440 w 37080"/>
                  <a:gd name="textAreaTop" fmla="*/ 0 h 5400"/>
                  <a:gd name="textAreaBottom" fmla="*/ 5760 h 5400"/>
                  <a:gd name="GluePoint1X" fmla="*/ 4828 w 64368"/>
                  <a:gd name="GluePoint1Y" fmla="*/ 4828 h 9655"/>
                  <a:gd name="GluePoint2X" fmla="*/ 62116 w 64368"/>
                  <a:gd name="GluePoint2Y" fmla="*/ 4828 h 9655"/>
                </a:gdLst>
                <a:ahLst/>
                <a:cxnLst>
                  <a:cxn ang="0">
                    <a:pos x="GluePoint1X" y="GluePoint1Y"/>
                  </a:cxn>
                  <a:cxn ang="0">
                    <a:pos x="GluePoint2X" y="GluePoint2Y"/>
                  </a:cxn>
                </a:cxnLst>
                <a:rect l="textAreaLeft" t="textAreaTop" r="textAreaRight" b="textAreaBottom"/>
                <a:pathLst>
                  <a:path w="64368" h="9655">
                    <a:moveTo>
                      <a:pt x="4828" y="4828"/>
                    </a:moveTo>
                    <a:lnTo>
                      <a:pt x="62116" y="4828"/>
                    </a:lnTo>
                  </a:path>
                </a:pathLst>
              </a:custGeom>
              <a:noFill/>
              <a:ln w="12700">
                <a:solidFill>
                  <a:srgbClr val="FDC500"/>
                </a:solidFill>
                <a:round/>
              </a:ln>
            </p:spPr>
            <p:style>
              <a:lnRef idx="0">
                <a:scrgbClr r="0" g="0" b="0"/>
              </a:lnRef>
              <a:fillRef idx="0">
                <a:scrgbClr r="0" g="0" b="0"/>
              </a:fillRef>
              <a:effectRef idx="0">
                <a:scrgbClr r="0" g="0" b="0"/>
              </a:effectRef>
              <a:fontRef idx="minor"/>
            </p:style>
            <p:txBody>
              <a:bodyPr lIns="90000" tIns="-39240" rIns="90000" bIns="-3924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341" name="Freeform: Shape 1304"/>
              <p:cNvSpPr/>
              <p:nvPr/>
            </p:nvSpPr>
            <p:spPr>
              <a:xfrm>
                <a:off x="11650680" y="2193120"/>
                <a:ext cx="18360" cy="5400"/>
              </a:xfrm>
              <a:custGeom>
                <a:avLst/>
                <a:gdLst>
                  <a:gd name="textAreaLeft" fmla="*/ 0 w 18360"/>
                  <a:gd name="textAreaRight" fmla="*/ 18720 w 18360"/>
                  <a:gd name="textAreaTop" fmla="*/ 0 h 5400"/>
                  <a:gd name="textAreaBottom" fmla="*/ 5760 h 5400"/>
                  <a:gd name="GluePoint1X" fmla="*/ 4828 w 32184"/>
                  <a:gd name="GluePoint1Y" fmla="*/ 4828 h 9655"/>
                  <a:gd name="GluePoint2X" fmla="*/ 29288 w 32184"/>
                  <a:gd name="GluePoint2Y" fmla="*/ 4828 h 9655"/>
                </a:gdLst>
                <a:ahLst/>
                <a:cxnLst>
                  <a:cxn ang="0">
                    <a:pos x="GluePoint1X" y="GluePoint1Y"/>
                  </a:cxn>
                  <a:cxn ang="0">
                    <a:pos x="GluePoint2X" y="GluePoint2Y"/>
                  </a:cxn>
                </a:cxnLst>
                <a:rect l="textAreaLeft" t="textAreaTop" r="textAreaRight" b="textAreaBottom"/>
                <a:pathLst>
                  <a:path w="32184" h="9655">
                    <a:moveTo>
                      <a:pt x="4828" y="4828"/>
                    </a:moveTo>
                    <a:lnTo>
                      <a:pt x="29288" y="4828"/>
                    </a:lnTo>
                  </a:path>
                </a:pathLst>
              </a:custGeom>
              <a:noFill/>
              <a:ln w="12700">
                <a:solidFill>
                  <a:srgbClr val="FDC500"/>
                </a:solidFill>
                <a:round/>
              </a:ln>
            </p:spPr>
            <p:style>
              <a:lnRef idx="0">
                <a:scrgbClr r="0" g="0" b="0"/>
              </a:lnRef>
              <a:fillRef idx="0">
                <a:scrgbClr r="0" g="0" b="0"/>
              </a:fillRef>
              <a:effectRef idx="0">
                <a:scrgbClr r="0" g="0" b="0"/>
              </a:effectRef>
              <a:fontRef idx="minor"/>
            </p:style>
            <p:txBody>
              <a:bodyPr lIns="90000" tIns="-39240" rIns="90000" bIns="-3924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342" name="Freeform: Shape 1305"/>
              <p:cNvSpPr/>
              <p:nvPr/>
            </p:nvSpPr>
            <p:spPr>
              <a:xfrm>
                <a:off x="11631600" y="2175480"/>
                <a:ext cx="52200" cy="5400"/>
              </a:xfrm>
              <a:custGeom>
                <a:avLst/>
                <a:gdLst>
                  <a:gd name="textAreaLeft" fmla="*/ 0 w 52200"/>
                  <a:gd name="textAreaRight" fmla="*/ 52560 w 52200"/>
                  <a:gd name="textAreaTop" fmla="*/ 0 h 5400"/>
                  <a:gd name="textAreaBottom" fmla="*/ 5760 h 5400"/>
                  <a:gd name="GluePoint1X" fmla="*/ 4828 w 90116"/>
                  <a:gd name="GluePoint1Y" fmla="*/ 4828 h 9655"/>
                  <a:gd name="GluePoint2X" fmla="*/ 86898 w 90116"/>
                  <a:gd name="GluePoint2Y" fmla="*/ 4828 h 9655"/>
                </a:gdLst>
                <a:ahLst/>
                <a:cxnLst>
                  <a:cxn ang="0">
                    <a:pos x="GluePoint1X" y="GluePoint1Y"/>
                  </a:cxn>
                  <a:cxn ang="0">
                    <a:pos x="GluePoint2X" y="GluePoint2Y"/>
                  </a:cxn>
                </a:cxnLst>
                <a:rect l="textAreaLeft" t="textAreaTop" r="textAreaRight" b="textAreaBottom"/>
                <a:pathLst>
                  <a:path w="90116" h="9655">
                    <a:moveTo>
                      <a:pt x="4828" y="4828"/>
                    </a:moveTo>
                    <a:lnTo>
                      <a:pt x="86898" y="4828"/>
                    </a:lnTo>
                  </a:path>
                </a:pathLst>
              </a:custGeom>
              <a:noFill/>
              <a:ln w="12700">
                <a:solidFill>
                  <a:srgbClr val="FDC500"/>
                </a:solidFill>
                <a:round/>
              </a:ln>
            </p:spPr>
            <p:style>
              <a:lnRef idx="0">
                <a:scrgbClr r="0" g="0" b="0"/>
              </a:lnRef>
              <a:fillRef idx="0">
                <a:scrgbClr r="0" g="0" b="0"/>
              </a:fillRef>
              <a:effectRef idx="0">
                <a:scrgbClr r="0" g="0" b="0"/>
              </a:effectRef>
              <a:fontRef idx="minor"/>
            </p:style>
            <p:txBody>
              <a:bodyPr lIns="90000" tIns="-39240" rIns="90000" bIns="-3924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343" name="Freeform: Shape 1306"/>
              <p:cNvSpPr/>
              <p:nvPr/>
            </p:nvSpPr>
            <p:spPr>
              <a:xfrm>
                <a:off x="11589120" y="2135880"/>
                <a:ext cx="119520" cy="117720"/>
              </a:xfrm>
              <a:custGeom>
                <a:avLst/>
                <a:gdLst>
                  <a:gd name="textAreaLeft" fmla="*/ 0 w 119520"/>
                  <a:gd name="textAreaRight" fmla="*/ 119880 w 119520"/>
                  <a:gd name="textAreaTop" fmla="*/ 0 h 117720"/>
                  <a:gd name="textAreaBottom" fmla="*/ 118080 h 117720"/>
                  <a:gd name="GluePoint1X" fmla="*/ 201153 w 205980"/>
                  <a:gd name="GluePoint1Y" fmla="*/ 102990 h 202762"/>
                  <a:gd name="GluePoint2X" fmla="*/ 102990 w 205980"/>
                  <a:gd name="GluePoint2Y" fmla="*/ 201153 h 202762"/>
                  <a:gd name="GluePoint3X" fmla="*/ 4828 w 205980"/>
                  <a:gd name="GluePoint3Y" fmla="*/ 102990 h 202762"/>
                  <a:gd name="GluePoint4X" fmla="*/ 102990 w 205980"/>
                  <a:gd name="GluePoint4Y" fmla="*/ 4828 h 202762"/>
                  <a:gd name="GluePoint5X" fmla="*/ 201153 w 205980"/>
                  <a:gd name="GluePoint5Y" fmla="*/ 102990 h 202762"/>
                </a:gdLst>
                <a:ahLst/>
                <a:cxnLst>
                  <a:cxn ang="0">
                    <a:pos x="GluePoint1X" y="GluePoint1Y"/>
                  </a:cxn>
                  <a:cxn ang="0">
                    <a:pos x="GluePoint2X" y="GluePoint2Y"/>
                  </a:cxn>
                  <a:cxn ang="0">
                    <a:pos x="GluePoint3X" y="GluePoint3Y"/>
                  </a:cxn>
                  <a:cxn ang="0">
                    <a:pos x="GluePoint4X" y="GluePoint4Y"/>
                  </a:cxn>
                  <a:cxn ang="0">
                    <a:pos x="GluePoint5X" y="GluePoint5Y"/>
                  </a:cxn>
                </a:cxnLst>
                <a:rect l="textAreaLeft" t="textAreaTop" r="textAreaRight" b="textAreaBottom"/>
                <a:pathLst>
                  <a:path w="205980" h="202762">
                    <a:moveTo>
                      <a:pt x="201153" y="102990"/>
                    </a:moveTo>
                    <a:cubicBezTo>
                      <a:pt x="201153" y="157204"/>
                      <a:pt x="157204" y="201153"/>
                      <a:pt x="102990" y="201153"/>
                    </a:cubicBezTo>
                    <a:cubicBezTo>
                      <a:pt x="48777" y="201153"/>
                      <a:pt x="4828" y="157204"/>
                      <a:pt x="4828" y="102990"/>
                    </a:cubicBezTo>
                    <a:cubicBezTo>
                      <a:pt x="4828" y="48777"/>
                      <a:pt x="48777" y="4828"/>
                      <a:pt x="102990" y="4828"/>
                    </a:cubicBezTo>
                    <a:cubicBezTo>
                      <a:pt x="157204" y="4828"/>
                      <a:pt x="201153" y="48777"/>
                      <a:pt x="201153" y="102990"/>
                    </a:cubicBezTo>
                    <a:close/>
                  </a:path>
                </a:pathLst>
              </a:custGeom>
              <a:noFill/>
              <a:ln w="12700">
                <a:solidFill>
                  <a:srgbClr val="FFFFFF"/>
                </a:solidFill>
                <a:round/>
              </a:ln>
            </p:spPr>
            <p:style>
              <a:lnRef idx="0">
                <a:scrgbClr r="0" g="0" b="0"/>
              </a:lnRef>
              <a:fillRef idx="0">
                <a:scrgbClr r="0" g="0" b="0"/>
              </a:fillRef>
              <a:effectRef idx="0">
                <a:scrgbClr r="0" g="0" b="0"/>
              </a:effectRef>
              <a:fontRef idx="minor"/>
            </p:style>
            <p:txBody>
              <a:bodyPr lIns="90000" tIns="45000" rIns="90000" bIns="4500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344" name="Freeform: Shape 1307"/>
              <p:cNvSpPr/>
              <p:nvPr/>
            </p:nvSpPr>
            <p:spPr>
              <a:xfrm>
                <a:off x="11676960" y="2219760"/>
                <a:ext cx="72720" cy="72720"/>
              </a:xfrm>
              <a:custGeom>
                <a:avLst/>
                <a:gdLst>
                  <a:gd name="textAreaLeft" fmla="*/ 0 w 72720"/>
                  <a:gd name="textAreaRight" fmla="*/ 73080 w 72720"/>
                  <a:gd name="textAreaTop" fmla="*/ 0 h 72720"/>
                  <a:gd name="textAreaBottom" fmla="*/ 73080 h 72720"/>
                  <a:gd name="GluePoint1X" fmla="*/ 39909 w 125519"/>
                  <a:gd name="GluePoint1Y" fmla="*/ 4828 h 125519"/>
                  <a:gd name="GluePoint2X" fmla="*/ 114255 w 125519"/>
                  <a:gd name="GluePoint2Y" fmla="*/ 79496 h 125519"/>
                  <a:gd name="GluePoint3X" fmla="*/ 113611 w 125519"/>
                  <a:gd name="GluePoint3Y" fmla="*/ 114898 h 125519"/>
                  <a:gd name="GluePoint4X" fmla="*/ 113611 w 125519"/>
                  <a:gd name="GluePoint4Y" fmla="*/ 114898 h 125519"/>
                  <a:gd name="GluePoint5X" fmla="*/ 78208 w 125519"/>
                  <a:gd name="GluePoint5Y" fmla="*/ 115542 h 125519"/>
                  <a:gd name="GluePoint6X" fmla="*/ 4828 w 125519"/>
                  <a:gd name="GluePoint6Y" fmla="*/ 42162 h 125519"/>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Lst>
                <a:rect l="textAreaLeft" t="textAreaTop" r="textAreaRight" b="textAreaBottom"/>
                <a:pathLst>
                  <a:path w="125519" h="125519">
                    <a:moveTo>
                      <a:pt x="39909" y="4828"/>
                    </a:moveTo>
                    <a:lnTo>
                      <a:pt x="114255" y="79496"/>
                    </a:lnTo>
                    <a:cubicBezTo>
                      <a:pt x="123910" y="89151"/>
                      <a:pt x="123588" y="104921"/>
                      <a:pt x="113611" y="114898"/>
                    </a:cubicBezTo>
                    <a:lnTo>
                      <a:pt x="113611" y="114898"/>
                    </a:lnTo>
                    <a:cubicBezTo>
                      <a:pt x="103634" y="124876"/>
                      <a:pt x="87864" y="125197"/>
                      <a:pt x="78208" y="115542"/>
                    </a:cubicBezTo>
                    <a:lnTo>
                      <a:pt x="4828" y="42162"/>
                    </a:lnTo>
                  </a:path>
                </a:pathLst>
              </a:custGeom>
              <a:noFill/>
              <a:ln w="12700">
                <a:solidFill>
                  <a:srgbClr val="FFFFFF"/>
                </a:solidFill>
                <a:round/>
              </a:ln>
            </p:spPr>
            <p:style>
              <a:lnRef idx="0">
                <a:scrgbClr r="0" g="0" b="0"/>
              </a:lnRef>
              <a:fillRef idx="0">
                <a:scrgbClr r="0" g="0" b="0"/>
              </a:fillRef>
              <a:effectRef idx="0">
                <a:scrgbClr r="0" g="0" b="0"/>
              </a:effectRef>
              <a:fontRef idx="minor"/>
            </p:style>
            <p:txBody>
              <a:bodyPr lIns="90000" tIns="28080" rIns="90000" bIns="2808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grpSp>
      </p:grpSp>
      <p:grpSp>
        <p:nvGrpSpPr>
          <p:cNvPr id="1345" name="Group 296"/>
          <p:cNvGrpSpPr/>
          <p:nvPr/>
        </p:nvGrpSpPr>
        <p:grpSpPr>
          <a:xfrm>
            <a:off x="10553760" y="2004840"/>
            <a:ext cx="272880" cy="273960"/>
            <a:chOff x="10553760" y="2004840"/>
            <a:chExt cx="272880" cy="273960"/>
          </a:xfrm>
        </p:grpSpPr>
        <p:sp>
          <p:nvSpPr>
            <p:cNvPr id="1346" name="Freeform: Shape 1268"/>
            <p:cNvSpPr/>
            <p:nvPr/>
          </p:nvSpPr>
          <p:spPr>
            <a:xfrm>
              <a:off x="10553760" y="2064240"/>
              <a:ext cx="11880" cy="150840"/>
            </a:xfrm>
            <a:custGeom>
              <a:avLst/>
              <a:gdLst>
                <a:gd name="textAreaLeft" fmla="*/ 0 w 11880"/>
                <a:gd name="textAreaRight" fmla="*/ 12240 w 11880"/>
                <a:gd name="textAreaTop" fmla="*/ 0 h 150840"/>
                <a:gd name="textAreaBottom" fmla="*/ 151200 h 150840"/>
                <a:gd name="GluePoint1X" fmla="*/ 4828 w 19310"/>
                <a:gd name="GluePoint1Y" fmla="*/ 238487 h 241383"/>
                <a:gd name="GluePoint2X" fmla="*/ 4828 w 19310"/>
                <a:gd name="GluePoint2Y" fmla="*/ 4828 h 241383"/>
                <a:gd name="GluePoint3X" fmla="*/ 16736 w 19310"/>
                <a:gd name="GluePoint3Y" fmla="*/ 4828 h 241383"/>
              </a:gdLst>
              <a:ahLst/>
              <a:cxnLst>
                <a:cxn ang="0">
                  <a:pos x="GluePoint1X" y="GluePoint1Y"/>
                </a:cxn>
                <a:cxn ang="0">
                  <a:pos x="GluePoint2X" y="GluePoint2Y"/>
                </a:cxn>
                <a:cxn ang="0">
                  <a:pos x="GluePoint3X" y="GluePoint3Y"/>
                </a:cxn>
              </a:cxnLst>
              <a:rect l="textAreaLeft" t="textAreaTop" r="textAreaRight" b="textAreaBottom"/>
              <a:pathLst>
                <a:path w="19310" h="241383">
                  <a:moveTo>
                    <a:pt x="4828" y="238487"/>
                  </a:moveTo>
                  <a:lnTo>
                    <a:pt x="4828" y="4828"/>
                  </a:lnTo>
                  <a:lnTo>
                    <a:pt x="16736" y="4828"/>
                  </a:lnTo>
                </a:path>
              </a:pathLst>
            </a:custGeom>
            <a:noFill/>
            <a:ln w="12700">
              <a:solidFill>
                <a:srgbClr val="FFFFFF"/>
              </a:solidFill>
              <a:round/>
            </a:ln>
          </p:spPr>
          <p:style>
            <a:lnRef idx="0">
              <a:scrgbClr r="0" g="0" b="0"/>
            </a:lnRef>
            <a:fillRef idx="0">
              <a:scrgbClr r="0" g="0" b="0"/>
            </a:fillRef>
            <a:effectRef idx="0">
              <a:scrgbClr r="0" g="0" b="0"/>
            </a:effectRef>
            <a:fontRef idx="minor"/>
          </p:style>
          <p:txBody>
            <a:bodyPr lIns="90000" tIns="45000" rIns="90000" bIns="4500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347" name="Freeform: Shape 1269"/>
            <p:cNvSpPr/>
            <p:nvPr/>
          </p:nvSpPr>
          <p:spPr>
            <a:xfrm>
              <a:off x="10553760" y="2220480"/>
              <a:ext cx="5760" cy="27720"/>
            </a:xfrm>
            <a:custGeom>
              <a:avLst/>
              <a:gdLst>
                <a:gd name="textAreaLeft" fmla="*/ 0 w 5760"/>
                <a:gd name="textAreaRight" fmla="*/ 6120 w 5760"/>
                <a:gd name="textAreaTop" fmla="*/ 0 h 27720"/>
                <a:gd name="textAreaBottom" fmla="*/ 28080 h 27720"/>
                <a:gd name="GluePoint1X" fmla="*/ 4828 w 9655"/>
                <a:gd name="GluePoint1Y" fmla="*/ 40552 h 45058"/>
                <a:gd name="GluePoint2X" fmla="*/ 4828 w 9655"/>
                <a:gd name="GluePoint2Y" fmla="*/ 4828 h 45058"/>
              </a:gdLst>
              <a:ahLst/>
              <a:cxnLst>
                <a:cxn ang="0">
                  <a:pos x="GluePoint1X" y="GluePoint1Y"/>
                </a:cxn>
                <a:cxn ang="0">
                  <a:pos x="GluePoint2X" y="GluePoint2Y"/>
                </a:cxn>
              </a:cxnLst>
              <a:rect l="textAreaLeft" t="textAreaTop" r="textAreaRight" b="textAreaBottom"/>
              <a:pathLst>
                <a:path w="9655" h="45058">
                  <a:moveTo>
                    <a:pt x="4828" y="40552"/>
                  </a:moveTo>
                  <a:lnTo>
                    <a:pt x="4828" y="4828"/>
                  </a:lnTo>
                </a:path>
              </a:pathLst>
            </a:custGeom>
            <a:noFill/>
            <a:ln w="12700">
              <a:solidFill>
                <a:srgbClr val="FFFFFF"/>
              </a:solidFill>
              <a:round/>
            </a:ln>
          </p:spPr>
          <p:style>
            <a:lnRef idx="0">
              <a:scrgbClr r="0" g="0" b="0"/>
            </a:lnRef>
            <a:fillRef idx="0">
              <a:scrgbClr r="0" g="0" b="0"/>
            </a:fillRef>
            <a:effectRef idx="0">
              <a:scrgbClr r="0" g="0" b="0"/>
            </a:effectRef>
            <a:fontRef idx="minor"/>
          </p:style>
          <p:txBody>
            <a:bodyPr lIns="90000" tIns="-16920" rIns="90000" bIns="-1692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348" name="Freeform: Shape 1270"/>
            <p:cNvSpPr/>
            <p:nvPr/>
          </p:nvSpPr>
          <p:spPr>
            <a:xfrm>
              <a:off x="10553760" y="2116080"/>
              <a:ext cx="27720" cy="162720"/>
            </a:xfrm>
            <a:custGeom>
              <a:avLst/>
              <a:gdLst>
                <a:gd name="textAreaLeft" fmla="*/ 0 w 27720"/>
                <a:gd name="textAreaRight" fmla="*/ 28080 w 27720"/>
                <a:gd name="textAreaTop" fmla="*/ 0 h 162720"/>
                <a:gd name="textAreaBottom" fmla="*/ 163080 h 162720"/>
                <a:gd name="GluePoint1X" fmla="*/ 40231 w 45058"/>
                <a:gd name="GluePoint1Y" fmla="*/ 4828 h 260694"/>
                <a:gd name="GluePoint2X" fmla="*/ 40231 w 45058"/>
                <a:gd name="GluePoint2Y" fmla="*/ 255866 h 260694"/>
                <a:gd name="GluePoint3X" fmla="*/ 4828 w 45058"/>
                <a:gd name="GluePoint3Y" fmla="*/ 255866 h 260694"/>
                <a:gd name="GluePoint4X" fmla="*/ 4828 w 45058"/>
                <a:gd name="GluePoint4Y" fmla="*/ 224004 h 260694"/>
              </a:gdLst>
              <a:ahLst/>
              <a:cxnLst>
                <a:cxn ang="0">
                  <a:pos x="GluePoint1X" y="GluePoint1Y"/>
                </a:cxn>
                <a:cxn ang="0">
                  <a:pos x="GluePoint2X" y="GluePoint2Y"/>
                </a:cxn>
                <a:cxn ang="0">
                  <a:pos x="GluePoint3X" y="GluePoint3Y"/>
                </a:cxn>
                <a:cxn ang="0">
                  <a:pos x="GluePoint4X" y="GluePoint4Y"/>
                </a:cxn>
              </a:cxnLst>
              <a:rect l="textAreaLeft" t="textAreaTop" r="textAreaRight" b="textAreaBottom"/>
              <a:pathLst>
                <a:path w="45058" h="260694">
                  <a:moveTo>
                    <a:pt x="40231" y="4828"/>
                  </a:moveTo>
                  <a:lnTo>
                    <a:pt x="40231" y="255866"/>
                  </a:lnTo>
                  <a:lnTo>
                    <a:pt x="4828" y="255866"/>
                  </a:lnTo>
                  <a:lnTo>
                    <a:pt x="4828" y="224004"/>
                  </a:lnTo>
                </a:path>
              </a:pathLst>
            </a:custGeom>
            <a:noFill/>
            <a:ln w="12700">
              <a:solidFill>
                <a:srgbClr val="FFFFFF"/>
              </a:solidFill>
              <a:round/>
            </a:ln>
          </p:spPr>
          <p:style>
            <a:lnRef idx="0">
              <a:scrgbClr r="0" g="0" b="0"/>
            </a:lnRef>
            <a:fillRef idx="0">
              <a:scrgbClr r="0" g="0" b="0"/>
            </a:fillRef>
            <a:effectRef idx="0">
              <a:scrgbClr r="0" g="0" b="0"/>
            </a:effectRef>
            <a:fontRef idx="minor"/>
          </p:style>
          <p:txBody>
            <a:bodyPr lIns="90000" tIns="45000" rIns="90000" bIns="4500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349" name="Freeform: Shape 1271"/>
            <p:cNvSpPr/>
            <p:nvPr/>
          </p:nvSpPr>
          <p:spPr>
            <a:xfrm>
              <a:off x="10798920" y="2064240"/>
              <a:ext cx="27720" cy="213120"/>
            </a:xfrm>
            <a:custGeom>
              <a:avLst/>
              <a:gdLst>
                <a:gd name="textAreaLeft" fmla="*/ 0 w 27720"/>
                <a:gd name="textAreaRight" fmla="*/ 28080 w 27720"/>
                <a:gd name="textAreaTop" fmla="*/ 0 h 213120"/>
                <a:gd name="textAreaBottom" fmla="*/ 213480 h 213120"/>
                <a:gd name="GluePoint1X" fmla="*/ 30575 w 45058"/>
                <a:gd name="GluePoint1Y" fmla="*/ 4828 h 341155"/>
                <a:gd name="GluePoint2X" fmla="*/ 40231 w 45058"/>
                <a:gd name="GluePoint2Y" fmla="*/ 4828 h 341155"/>
                <a:gd name="GluePoint3X" fmla="*/ 40231 w 45058"/>
                <a:gd name="GluePoint3Y" fmla="*/ 338580 h 341155"/>
                <a:gd name="GluePoint4X" fmla="*/ 4828 w 45058"/>
                <a:gd name="GluePoint4Y" fmla="*/ 338580 h 341155"/>
                <a:gd name="GluePoint5X" fmla="*/ 4828 w 45058"/>
                <a:gd name="GluePoint5Y" fmla="*/ 73702 h 341155"/>
              </a:gdLst>
              <a:ahLst/>
              <a:cxnLst>
                <a:cxn ang="0">
                  <a:pos x="GluePoint1X" y="GluePoint1Y"/>
                </a:cxn>
                <a:cxn ang="0">
                  <a:pos x="GluePoint2X" y="GluePoint2Y"/>
                </a:cxn>
                <a:cxn ang="0">
                  <a:pos x="GluePoint3X" y="GluePoint3Y"/>
                </a:cxn>
                <a:cxn ang="0">
                  <a:pos x="GluePoint4X" y="GluePoint4Y"/>
                </a:cxn>
                <a:cxn ang="0">
                  <a:pos x="GluePoint5X" y="GluePoint5Y"/>
                </a:cxn>
              </a:cxnLst>
              <a:rect l="textAreaLeft" t="textAreaTop" r="textAreaRight" b="textAreaBottom"/>
              <a:pathLst>
                <a:path w="45058" h="341155">
                  <a:moveTo>
                    <a:pt x="30575" y="4828"/>
                  </a:moveTo>
                  <a:lnTo>
                    <a:pt x="40231" y="4828"/>
                  </a:lnTo>
                  <a:lnTo>
                    <a:pt x="40231" y="338580"/>
                  </a:lnTo>
                  <a:lnTo>
                    <a:pt x="4828" y="338580"/>
                  </a:lnTo>
                  <a:lnTo>
                    <a:pt x="4828" y="73702"/>
                  </a:lnTo>
                </a:path>
              </a:pathLst>
            </a:custGeom>
            <a:noFill/>
            <a:ln w="12700">
              <a:solidFill>
                <a:srgbClr val="FFFFFF"/>
              </a:solidFill>
              <a:round/>
            </a:ln>
          </p:spPr>
          <p:style>
            <a:lnRef idx="0">
              <a:scrgbClr r="0" g="0" b="0"/>
            </a:lnRef>
            <a:fillRef idx="0">
              <a:scrgbClr r="0" g="0" b="0"/>
            </a:fillRef>
            <a:effectRef idx="0">
              <a:scrgbClr r="0" g="0" b="0"/>
            </a:effectRef>
            <a:fontRef idx="minor"/>
          </p:style>
          <p:txBody>
            <a:bodyPr lIns="90000" tIns="45000" rIns="90000" bIns="4500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350" name="Freeform: Shape 1272"/>
            <p:cNvSpPr/>
            <p:nvPr/>
          </p:nvSpPr>
          <p:spPr>
            <a:xfrm>
              <a:off x="10765080" y="2264040"/>
              <a:ext cx="29880" cy="5760"/>
            </a:xfrm>
            <a:custGeom>
              <a:avLst/>
              <a:gdLst>
                <a:gd name="textAreaLeft" fmla="*/ 0 w 29880"/>
                <a:gd name="textAreaRight" fmla="*/ 30240 w 29880"/>
                <a:gd name="textAreaTop" fmla="*/ 0 h 5760"/>
                <a:gd name="textAreaBottom" fmla="*/ 6120 h 5760"/>
                <a:gd name="GluePoint1X" fmla="*/ 4828 w 48276"/>
                <a:gd name="GluePoint1Y" fmla="*/ 4828 h 9655"/>
                <a:gd name="GluePoint2X" fmla="*/ 44736 w 48276"/>
                <a:gd name="GluePoint2Y" fmla="*/ 4828 h 9655"/>
              </a:gdLst>
              <a:ahLst/>
              <a:cxnLst>
                <a:cxn ang="0">
                  <a:pos x="GluePoint1X" y="GluePoint1Y"/>
                </a:cxn>
                <a:cxn ang="0">
                  <a:pos x="GluePoint2X" y="GluePoint2Y"/>
                </a:cxn>
              </a:cxnLst>
              <a:rect l="textAreaLeft" t="textAreaTop" r="textAreaRight" b="textAreaBottom"/>
              <a:pathLst>
                <a:path w="48276" h="9655">
                  <a:moveTo>
                    <a:pt x="4828" y="4828"/>
                  </a:moveTo>
                  <a:lnTo>
                    <a:pt x="44736" y="4828"/>
                  </a:lnTo>
                </a:path>
              </a:pathLst>
            </a:custGeom>
            <a:noFill/>
            <a:ln w="12700">
              <a:solidFill>
                <a:srgbClr val="FFFFFF"/>
              </a:solidFill>
              <a:round/>
            </a:ln>
          </p:spPr>
          <p:style>
            <a:lnRef idx="0">
              <a:scrgbClr r="0" g="0" b="0"/>
            </a:lnRef>
            <a:fillRef idx="0">
              <a:scrgbClr r="0" g="0" b="0"/>
            </a:fillRef>
            <a:effectRef idx="0">
              <a:scrgbClr r="0" g="0" b="0"/>
            </a:effectRef>
            <a:fontRef idx="minor"/>
          </p:style>
          <p:txBody>
            <a:bodyPr lIns="90000" tIns="-38880" rIns="90000" bIns="-3888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351" name="Freeform: Shape 1273"/>
            <p:cNvSpPr/>
            <p:nvPr/>
          </p:nvSpPr>
          <p:spPr>
            <a:xfrm>
              <a:off x="10727280" y="2264040"/>
              <a:ext cx="29880" cy="5760"/>
            </a:xfrm>
            <a:custGeom>
              <a:avLst/>
              <a:gdLst>
                <a:gd name="textAreaLeft" fmla="*/ 0 w 29880"/>
                <a:gd name="textAreaRight" fmla="*/ 30240 w 29880"/>
                <a:gd name="textAreaTop" fmla="*/ 0 h 5760"/>
                <a:gd name="textAreaBottom" fmla="*/ 6120 h 5760"/>
                <a:gd name="GluePoint1X" fmla="*/ 4828 w 48276"/>
                <a:gd name="GluePoint1Y" fmla="*/ 4828 h 9655"/>
                <a:gd name="GluePoint2X" fmla="*/ 45380 w 48276"/>
                <a:gd name="GluePoint2Y" fmla="*/ 4828 h 9655"/>
              </a:gdLst>
              <a:ahLst/>
              <a:cxnLst>
                <a:cxn ang="0">
                  <a:pos x="GluePoint1X" y="GluePoint1Y"/>
                </a:cxn>
                <a:cxn ang="0">
                  <a:pos x="GluePoint2X" y="GluePoint2Y"/>
                </a:cxn>
              </a:cxnLst>
              <a:rect l="textAreaLeft" t="textAreaTop" r="textAreaRight" b="textAreaBottom"/>
              <a:pathLst>
                <a:path w="48276" h="9655">
                  <a:moveTo>
                    <a:pt x="4828" y="4828"/>
                  </a:moveTo>
                  <a:lnTo>
                    <a:pt x="45380" y="4828"/>
                  </a:lnTo>
                </a:path>
              </a:pathLst>
            </a:custGeom>
            <a:noFill/>
            <a:ln w="12700">
              <a:solidFill>
                <a:srgbClr val="FFFFFF"/>
              </a:solidFill>
              <a:round/>
            </a:ln>
          </p:spPr>
          <p:style>
            <a:lnRef idx="0">
              <a:scrgbClr r="0" g="0" b="0"/>
            </a:lnRef>
            <a:fillRef idx="0">
              <a:scrgbClr r="0" g="0" b="0"/>
            </a:fillRef>
            <a:effectRef idx="0">
              <a:scrgbClr r="0" g="0" b="0"/>
            </a:effectRef>
            <a:fontRef idx="minor"/>
          </p:style>
          <p:txBody>
            <a:bodyPr lIns="90000" tIns="-38880" rIns="90000" bIns="-3888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352" name="Freeform: Shape 1274"/>
            <p:cNvSpPr/>
            <p:nvPr/>
          </p:nvSpPr>
          <p:spPr>
            <a:xfrm>
              <a:off x="10584720" y="2264040"/>
              <a:ext cx="138600" cy="5760"/>
            </a:xfrm>
            <a:custGeom>
              <a:avLst/>
              <a:gdLst>
                <a:gd name="textAreaLeft" fmla="*/ 0 w 138600"/>
                <a:gd name="textAreaRight" fmla="*/ 138960 w 138600"/>
                <a:gd name="textAreaTop" fmla="*/ 0 h 5760"/>
                <a:gd name="textAreaBottom" fmla="*/ 6120 h 5760"/>
                <a:gd name="GluePoint1X" fmla="*/ 4828 w 222072"/>
                <a:gd name="GluePoint1Y" fmla="*/ 4828 h 9655"/>
                <a:gd name="GluePoint2X" fmla="*/ 219176 w 222072"/>
                <a:gd name="GluePoint2Y" fmla="*/ 4828 h 9655"/>
              </a:gdLst>
              <a:ahLst/>
              <a:cxnLst>
                <a:cxn ang="0">
                  <a:pos x="GluePoint1X" y="GluePoint1Y"/>
                </a:cxn>
                <a:cxn ang="0">
                  <a:pos x="GluePoint2X" y="GluePoint2Y"/>
                </a:cxn>
              </a:cxnLst>
              <a:rect l="textAreaLeft" t="textAreaTop" r="textAreaRight" b="textAreaBottom"/>
              <a:pathLst>
                <a:path w="222072" h="9655">
                  <a:moveTo>
                    <a:pt x="4828" y="4828"/>
                  </a:moveTo>
                  <a:lnTo>
                    <a:pt x="219176" y="4828"/>
                  </a:lnTo>
                </a:path>
              </a:pathLst>
            </a:custGeom>
            <a:noFill/>
            <a:ln w="12700">
              <a:solidFill>
                <a:srgbClr val="FFFFFF"/>
              </a:solidFill>
              <a:round/>
            </a:ln>
          </p:spPr>
          <p:style>
            <a:lnRef idx="0">
              <a:scrgbClr r="0" g="0" b="0"/>
            </a:lnRef>
            <a:fillRef idx="0">
              <a:scrgbClr r="0" g="0" b="0"/>
            </a:fillRef>
            <a:effectRef idx="0">
              <a:scrgbClr r="0" g="0" b="0"/>
            </a:effectRef>
            <a:fontRef idx="minor"/>
          </p:style>
          <p:txBody>
            <a:bodyPr lIns="90000" tIns="-38880" rIns="90000" bIns="-3888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353" name="Freeform: Shape 1275"/>
            <p:cNvSpPr/>
            <p:nvPr/>
          </p:nvSpPr>
          <p:spPr>
            <a:xfrm>
              <a:off x="10731240" y="2079360"/>
              <a:ext cx="43920" cy="5760"/>
            </a:xfrm>
            <a:custGeom>
              <a:avLst/>
              <a:gdLst>
                <a:gd name="textAreaLeft" fmla="*/ 0 w 43920"/>
                <a:gd name="textAreaRight" fmla="*/ 44280 w 43920"/>
                <a:gd name="textAreaTop" fmla="*/ 0 h 5760"/>
                <a:gd name="textAreaBottom" fmla="*/ 6120 h 5760"/>
                <a:gd name="GluePoint1X" fmla="*/ 4828 w 70805"/>
                <a:gd name="GluePoint1Y" fmla="*/ 4828 h 9655"/>
                <a:gd name="GluePoint2X" fmla="*/ 68875 w 70805"/>
                <a:gd name="GluePoint2Y" fmla="*/ 4828 h 9655"/>
              </a:gdLst>
              <a:ahLst/>
              <a:cxnLst>
                <a:cxn ang="0">
                  <a:pos x="GluePoint1X" y="GluePoint1Y"/>
                </a:cxn>
                <a:cxn ang="0">
                  <a:pos x="GluePoint2X" y="GluePoint2Y"/>
                </a:cxn>
              </a:cxnLst>
              <a:rect l="textAreaLeft" t="textAreaTop" r="textAreaRight" b="textAreaBottom"/>
              <a:pathLst>
                <a:path w="70805" h="9655">
                  <a:moveTo>
                    <a:pt x="4828" y="4828"/>
                  </a:moveTo>
                  <a:lnTo>
                    <a:pt x="68875" y="4828"/>
                  </a:lnTo>
                </a:path>
              </a:pathLst>
            </a:custGeom>
            <a:noFill/>
            <a:ln w="12700">
              <a:solidFill>
                <a:srgbClr val="FFFFFF"/>
              </a:solidFill>
              <a:round/>
            </a:ln>
          </p:spPr>
          <p:style>
            <a:lnRef idx="0">
              <a:scrgbClr r="0" g="0" b="0"/>
            </a:lnRef>
            <a:fillRef idx="0">
              <a:scrgbClr r="0" g="0" b="0"/>
            </a:fillRef>
            <a:effectRef idx="0">
              <a:scrgbClr r="0" g="0" b="0"/>
            </a:effectRef>
            <a:fontRef idx="minor"/>
          </p:style>
          <p:txBody>
            <a:bodyPr lIns="90000" tIns="-38880" rIns="90000" bIns="-3888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354" name="Freeform: Shape 1276"/>
            <p:cNvSpPr/>
            <p:nvPr/>
          </p:nvSpPr>
          <p:spPr>
            <a:xfrm>
              <a:off x="10623960" y="2079360"/>
              <a:ext cx="32040" cy="5760"/>
            </a:xfrm>
            <a:custGeom>
              <a:avLst/>
              <a:gdLst>
                <a:gd name="textAreaLeft" fmla="*/ 0 w 32040"/>
                <a:gd name="textAreaRight" fmla="*/ 32400 w 32040"/>
                <a:gd name="textAreaTop" fmla="*/ 0 h 5760"/>
                <a:gd name="textAreaBottom" fmla="*/ 6120 h 5760"/>
                <a:gd name="GluePoint1X" fmla="*/ 4828 w 51495"/>
                <a:gd name="GluePoint1Y" fmla="*/ 4828 h 9655"/>
                <a:gd name="GluePoint2X" fmla="*/ 47311 w 51495"/>
                <a:gd name="GluePoint2Y" fmla="*/ 4828 h 9655"/>
              </a:gdLst>
              <a:ahLst/>
              <a:cxnLst>
                <a:cxn ang="0">
                  <a:pos x="GluePoint1X" y="GluePoint1Y"/>
                </a:cxn>
                <a:cxn ang="0">
                  <a:pos x="GluePoint2X" y="GluePoint2Y"/>
                </a:cxn>
              </a:cxnLst>
              <a:rect l="textAreaLeft" t="textAreaTop" r="textAreaRight" b="textAreaBottom"/>
              <a:pathLst>
                <a:path w="51495" h="9655">
                  <a:moveTo>
                    <a:pt x="4828" y="4828"/>
                  </a:moveTo>
                  <a:lnTo>
                    <a:pt x="47311" y="4828"/>
                  </a:lnTo>
                </a:path>
              </a:pathLst>
            </a:custGeom>
            <a:noFill/>
            <a:ln w="12700">
              <a:solidFill>
                <a:srgbClr val="FFFFFF"/>
              </a:solidFill>
              <a:round/>
            </a:ln>
          </p:spPr>
          <p:style>
            <a:lnRef idx="0">
              <a:scrgbClr r="0" g="0" b="0"/>
            </a:lnRef>
            <a:fillRef idx="0">
              <a:scrgbClr r="0" g="0" b="0"/>
            </a:fillRef>
            <a:effectRef idx="0">
              <a:scrgbClr r="0" g="0" b="0"/>
            </a:effectRef>
            <a:fontRef idx="minor"/>
          </p:style>
          <p:txBody>
            <a:bodyPr lIns="90000" tIns="-38880" rIns="90000" bIns="-3888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355" name="Freeform: Shape 1277"/>
            <p:cNvSpPr/>
            <p:nvPr/>
          </p:nvSpPr>
          <p:spPr>
            <a:xfrm>
              <a:off x="10733040" y="2097000"/>
              <a:ext cx="43920" cy="5760"/>
            </a:xfrm>
            <a:custGeom>
              <a:avLst/>
              <a:gdLst>
                <a:gd name="textAreaLeft" fmla="*/ 0 w 43920"/>
                <a:gd name="textAreaRight" fmla="*/ 44280 w 43920"/>
                <a:gd name="textAreaTop" fmla="*/ 0 h 5760"/>
                <a:gd name="textAreaBottom" fmla="*/ 6120 h 5760"/>
                <a:gd name="GluePoint1X" fmla="*/ 4828 w 70805"/>
                <a:gd name="GluePoint1Y" fmla="*/ 4828 h 9655"/>
                <a:gd name="GluePoint2X" fmla="*/ 68231 w 70805"/>
                <a:gd name="GluePoint2Y" fmla="*/ 4828 h 9655"/>
              </a:gdLst>
              <a:ahLst/>
              <a:cxnLst>
                <a:cxn ang="0">
                  <a:pos x="GluePoint1X" y="GluePoint1Y"/>
                </a:cxn>
                <a:cxn ang="0">
                  <a:pos x="GluePoint2X" y="GluePoint2Y"/>
                </a:cxn>
              </a:cxnLst>
              <a:rect l="textAreaLeft" t="textAreaTop" r="textAreaRight" b="textAreaBottom"/>
              <a:pathLst>
                <a:path w="70805" h="9655">
                  <a:moveTo>
                    <a:pt x="4828" y="4828"/>
                  </a:moveTo>
                  <a:lnTo>
                    <a:pt x="68231" y="4828"/>
                  </a:lnTo>
                </a:path>
              </a:pathLst>
            </a:custGeom>
            <a:noFill/>
            <a:ln w="12700">
              <a:solidFill>
                <a:srgbClr val="FFFFFF"/>
              </a:solidFill>
              <a:round/>
            </a:ln>
          </p:spPr>
          <p:style>
            <a:lnRef idx="0">
              <a:scrgbClr r="0" g="0" b="0"/>
            </a:lnRef>
            <a:fillRef idx="0">
              <a:scrgbClr r="0" g="0" b="0"/>
            </a:fillRef>
            <a:effectRef idx="0">
              <a:scrgbClr r="0" g="0" b="0"/>
            </a:effectRef>
            <a:fontRef idx="minor"/>
          </p:style>
          <p:txBody>
            <a:bodyPr lIns="90000" tIns="-38880" rIns="90000" bIns="-3888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356" name="Freeform: Shape 1278"/>
            <p:cNvSpPr/>
            <p:nvPr/>
          </p:nvSpPr>
          <p:spPr>
            <a:xfrm>
              <a:off x="10683360" y="2097000"/>
              <a:ext cx="11880" cy="5760"/>
            </a:xfrm>
            <a:custGeom>
              <a:avLst/>
              <a:gdLst>
                <a:gd name="textAreaLeft" fmla="*/ 0 w 11880"/>
                <a:gd name="textAreaRight" fmla="*/ 12240 w 11880"/>
                <a:gd name="textAreaTop" fmla="*/ 0 h 5760"/>
                <a:gd name="textAreaBottom" fmla="*/ 6120 h 5760"/>
                <a:gd name="GluePoint1X" fmla="*/ 4828 w 19310"/>
                <a:gd name="GluePoint1Y" fmla="*/ 4828 h 9655"/>
                <a:gd name="GluePoint2X" fmla="*/ 17058 w 19310"/>
                <a:gd name="GluePoint2Y" fmla="*/ 4828 h 9655"/>
              </a:gdLst>
              <a:ahLst/>
              <a:cxnLst>
                <a:cxn ang="0">
                  <a:pos x="GluePoint1X" y="GluePoint1Y"/>
                </a:cxn>
                <a:cxn ang="0">
                  <a:pos x="GluePoint2X" y="GluePoint2Y"/>
                </a:cxn>
              </a:cxnLst>
              <a:rect l="textAreaLeft" t="textAreaTop" r="textAreaRight" b="textAreaBottom"/>
              <a:pathLst>
                <a:path w="19310" h="9655">
                  <a:moveTo>
                    <a:pt x="4828" y="4828"/>
                  </a:moveTo>
                  <a:lnTo>
                    <a:pt x="17058" y="4828"/>
                  </a:lnTo>
                </a:path>
              </a:pathLst>
            </a:custGeom>
            <a:noFill/>
            <a:ln w="12700">
              <a:solidFill>
                <a:srgbClr val="FFFFFF"/>
              </a:solidFill>
              <a:round/>
            </a:ln>
          </p:spPr>
          <p:style>
            <a:lnRef idx="0">
              <a:scrgbClr r="0" g="0" b="0"/>
            </a:lnRef>
            <a:fillRef idx="0">
              <a:scrgbClr r="0" g="0" b="0"/>
            </a:fillRef>
            <a:effectRef idx="0">
              <a:scrgbClr r="0" g="0" b="0"/>
            </a:effectRef>
            <a:fontRef idx="minor"/>
          </p:style>
          <p:txBody>
            <a:bodyPr lIns="90000" tIns="-38880" rIns="90000" bIns="-3888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357" name="Freeform: Shape 1279"/>
            <p:cNvSpPr/>
            <p:nvPr/>
          </p:nvSpPr>
          <p:spPr>
            <a:xfrm>
              <a:off x="10621440" y="2097000"/>
              <a:ext cx="32040" cy="5760"/>
            </a:xfrm>
            <a:custGeom>
              <a:avLst/>
              <a:gdLst>
                <a:gd name="textAreaLeft" fmla="*/ 0 w 32040"/>
                <a:gd name="textAreaRight" fmla="*/ 32400 w 32040"/>
                <a:gd name="textAreaTop" fmla="*/ 0 h 5760"/>
                <a:gd name="textAreaBottom" fmla="*/ 6120 h 5760"/>
                <a:gd name="GluePoint1X" fmla="*/ 4828 w 51495"/>
                <a:gd name="GluePoint1Y" fmla="*/ 4828 h 9655"/>
                <a:gd name="GluePoint2X" fmla="*/ 46667 w 51495"/>
                <a:gd name="GluePoint2Y" fmla="*/ 4828 h 9655"/>
              </a:gdLst>
              <a:ahLst/>
              <a:cxnLst>
                <a:cxn ang="0">
                  <a:pos x="GluePoint1X" y="GluePoint1Y"/>
                </a:cxn>
                <a:cxn ang="0">
                  <a:pos x="GluePoint2X" y="GluePoint2Y"/>
                </a:cxn>
              </a:cxnLst>
              <a:rect l="textAreaLeft" t="textAreaTop" r="textAreaRight" b="textAreaBottom"/>
              <a:pathLst>
                <a:path w="51495" h="9655">
                  <a:moveTo>
                    <a:pt x="4828" y="4828"/>
                  </a:moveTo>
                  <a:lnTo>
                    <a:pt x="46667" y="4828"/>
                  </a:lnTo>
                </a:path>
              </a:pathLst>
            </a:custGeom>
            <a:noFill/>
            <a:ln w="12700">
              <a:solidFill>
                <a:srgbClr val="FFFFFF"/>
              </a:solidFill>
              <a:round/>
            </a:ln>
          </p:spPr>
          <p:style>
            <a:lnRef idx="0">
              <a:scrgbClr r="0" g="0" b="0"/>
            </a:lnRef>
            <a:fillRef idx="0">
              <a:scrgbClr r="0" g="0" b="0"/>
            </a:fillRef>
            <a:effectRef idx="0">
              <a:scrgbClr r="0" g="0" b="0"/>
            </a:effectRef>
            <a:fontRef idx="minor"/>
          </p:style>
          <p:txBody>
            <a:bodyPr lIns="90000" tIns="-38880" rIns="90000" bIns="-3888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358" name="Freeform: Shape 1280"/>
            <p:cNvSpPr/>
            <p:nvPr/>
          </p:nvSpPr>
          <p:spPr>
            <a:xfrm>
              <a:off x="10698120" y="2098800"/>
              <a:ext cx="15840" cy="5760"/>
            </a:xfrm>
            <a:custGeom>
              <a:avLst/>
              <a:gdLst>
                <a:gd name="textAreaLeft" fmla="*/ 0 w 15840"/>
                <a:gd name="textAreaRight" fmla="*/ 16200 w 15840"/>
                <a:gd name="textAreaTop" fmla="*/ 0 h 5760"/>
                <a:gd name="textAreaBottom" fmla="*/ 6120 h 5760"/>
                <a:gd name="GluePoint1X" fmla="*/ 23495 w 25747"/>
                <a:gd name="GluePoint1Y" fmla="*/ 4828 h 9655"/>
                <a:gd name="GluePoint2X" fmla="*/ 4828 w 25747"/>
                <a:gd name="GluePoint2Y" fmla="*/ 6759 h 9655"/>
              </a:gdLst>
              <a:ahLst/>
              <a:cxnLst>
                <a:cxn ang="0">
                  <a:pos x="GluePoint1X" y="GluePoint1Y"/>
                </a:cxn>
                <a:cxn ang="0">
                  <a:pos x="GluePoint2X" y="GluePoint2Y"/>
                </a:cxn>
              </a:cxnLst>
              <a:rect l="textAreaLeft" t="textAreaTop" r="textAreaRight" b="textAreaBottom"/>
              <a:pathLst>
                <a:path w="25747" h="9655">
                  <a:moveTo>
                    <a:pt x="23495" y="4828"/>
                  </a:moveTo>
                  <a:lnTo>
                    <a:pt x="4828" y="6759"/>
                  </a:lnTo>
                </a:path>
              </a:pathLst>
            </a:custGeom>
            <a:noFill/>
            <a:ln w="12700">
              <a:solidFill>
                <a:srgbClr val="FFFFFF"/>
              </a:solidFill>
              <a:round/>
            </a:ln>
          </p:spPr>
          <p:style>
            <a:lnRef idx="0">
              <a:scrgbClr r="0" g="0" b="0"/>
            </a:lnRef>
            <a:fillRef idx="0">
              <a:scrgbClr r="0" g="0" b="0"/>
            </a:fillRef>
            <a:effectRef idx="0">
              <a:scrgbClr r="0" g="0" b="0"/>
            </a:effectRef>
            <a:fontRef idx="minor"/>
          </p:style>
          <p:txBody>
            <a:bodyPr lIns="90000" tIns="-38880" rIns="90000" bIns="-3888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359" name="Freeform: Shape 1281"/>
            <p:cNvSpPr/>
            <p:nvPr/>
          </p:nvSpPr>
          <p:spPr>
            <a:xfrm>
              <a:off x="10700280" y="2117880"/>
              <a:ext cx="15840" cy="5760"/>
            </a:xfrm>
            <a:custGeom>
              <a:avLst/>
              <a:gdLst>
                <a:gd name="textAreaLeft" fmla="*/ 0 w 15840"/>
                <a:gd name="textAreaRight" fmla="*/ 16200 w 15840"/>
                <a:gd name="textAreaTop" fmla="*/ 0 h 5760"/>
                <a:gd name="textAreaBottom" fmla="*/ 6120 h 5760"/>
                <a:gd name="GluePoint1X" fmla="*/ 23817 w 25747"/>
                <a:gd name="GluePoint1Y" fmla="*/ 4828 h 9655"/>
                <a:gd name="GluePoint2X" fmla="*/ 4828 w 25747"/>
                <a:gd name="GluePoint2Y" fmla="*/ 7081 h 9655"/>
              </a:gdLst>
              <a:ahLst/>
              <a:cxnLst>
                <a:cxn ang="0">
                  <a:pos x="GluePoint1X" y="GluePoint1Y"/>
                </a:cxn>
                <a:cxn ang="0">
                  <a:pos x="GluePoint2X" y="GluePoint2Y"/>
                </a:cxn>
              </a:cxnLst>
              <a:rect l="textAreaLeft" t="textAreaTop" r="textAreaRight" b="textAreaBottom"/>
              <a:pathLst>
                <a:path w="25747" h="9655">
                  <a:moveTo>
                    <a:pt x="23817" y="4828"/>
                  </a:moveTo>
                  <a:lnTo>
                    <a:pt x="4828" y="7081"/>
                  </a:lnTo>
                </a:path>
              </a:pathLst>
            </a:custGeom>
            <a:noFill/>
            <a:ln w="12700">
              <a:solidFill>
                <a:srgbClr val="FFFFFF"/>
              </a:solidFill>
              <a:round/>
            </a:ln>
          </p:spPr>
          <p:style>
            <a:lnRef idx="0">
              <a:scrgbClr r="0" g="0" b="0"/>
            </a:lnRef>
            <a:fillRef idx="0">
              <a:scrgbClr r="0" g="0" b="0"/>
            </a:fillRef>
            <a:effectRef idx="0">
              <a:scrgbClr r="0" g="0" b="0"/>
            </a:effectRef>
            <a:fontRef idx="minor"/>
          </p:style>
          <p:txBody>
            <a:bodyPr lIns="90000" tIns="-38880" rIns="90000" bIns="-3888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360" name="Freeform: Shape 1282"/>
            <p:cNvSpPr/>
            <p:nvPr/>
          </p:nvSpPr>
          <p:spPr>
            <a:xfrm>
              <a:off x="10702440" y="2136960"/>
              <a:ext cx="15840" cy="5760"/>
            </a:xfrm>
            <a:custGeom>
              <a:avLst/>
              <a:gdLst>
                <a:gd name="textAreaLeft" fmla="*/ 0 w 15840"/>
                <a:gd name="textAreaRight" fmla="*/ 16200 w 15840"/>
                <a:gd name="textAreaTop" fmla="*/ 0 h 5760"/>
                <a:gd name="textAreaBottom" fmla="*/ 6120 h 5760"/>
                <a:gd name="GluePoint1X" fmla="*/ 23817 w 25747"/>
                <a:gd name="GluePoint1Y" fmla="*/ 4828 h 9655"/>
                <a:gd name="GluePoint2X" fmla="*/ 4828 w 25747"/>
                <a:gd name="GluePoint2Y" fmla="*/ 6759 h 9655"/>
              </a:gdLst>
              <a:ahLst/>
              <a:cxnLst>
                <a:cxn ang="0">
                  <a:pos x="GluePoint1X" y="GluePoint1Y"/>
                </a:cxn>
                <a:cxn ang="0">
                  <a:pos x="GluePoint2X" y="GluePoint2Y"/>
                </a:cxn>
              </a:cxnLst>
              <a:rect l="textAreaLeft" t="textAreaTop" r="textAreaRight" b="textAreaBottom"/>
              <a:pathLst>
                <a:path w="25747" h="9655">
                  <a:moveTo>
                    <a:pt x="23817" y="4828"/>
                  </a:moveTo>
                  <a:lnTo>
                    <a:pt x="4828" y="6759"/>
                  </a:lnTo>
                </a:path>
              </a:pathLst>
            </a:custGeom>
            <a:noFill/>
            <a:ln w="12700">
              <a:solidFill>
                <a:srgbClr val="FFFFFF"/>
              </a:solidFill>
              <a:round/>
            </a:ln>
          </p:spPr>
          <p:style>
            <a:lnRef idx="0">
              <a:scrgbClr r="0" g="0" b="0"/>
            </a:lnRef>
            <a:fillRef idx="0">
              <a:scrgbClr r="0" g="0" b="0"/>
            </a:fillRef>
            <a:effectRef idx="0">
              <a:scrgbClr r="0" g="0" b="0"/>
            </a:effectRef>
            <a:fontRef idx="minor"/>
          </p:style>
          <p:txBody>
            <a:bodyPr lIns="90000" tIns="-38880" rIns="90000" bIns="-3888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361" name="Freeform: Shape 1283"/>
            <p:cNvSpPr/>
            <p:nvPr/>
          </p:nvSpPr>
          <p:spPr>
            <a:xfrm>
              <a:off x="10704240" y="2156040"/>
              <a:ext cx="15840" cy="5760"/>
            </a:xfrm>
            <a:custGeom>
              <a:avLst/>
              <a:gdLst>
                <a:gd name="textAreaLeft" fmla="*/ 0 w 15840"/>
                <a:gd name="textAreaRight" fmla="*/ 16200 w 15840"/>
                <a:gd name="textAreaTop" fmla="*/ 0 h 5760"/>
                <a:gd name="textAreaBottom" fmla="*/ 6120 h 5760"/>
                <a:gd name="GluePoint1X" fmla="*/ 23817 w 25747"/>
                <a:gd name="GluePoint1Y" fmla="*/ 4828 h 9655"/>
                <a:gd name="GluePoint2X" fmla="*/ 4828 w 25747"/>
                <a:gd name="GluePoint2Y" fmla="*/ 6759 h 9655"/>
              </a:gdLst>
              <a:ahLst/>
              <a:cxnLst>
                <a:cxn ang="0">
                  <a:pos x="GluePoint1X" y="GluePoint1Y"/>
                </a:cxn>
                <a:cxn ang="0">
                  <a:pos x="GluePoint2X" y="GluePoint2Y"/>
                </a:cxn>
              </a:cxnLst>
              <a:rect l="textAreaLeft" t="textAreaTop" r="textAreaRight" b="textAreaBottom"/>
              <a:pathLst>
                <a:path w="25747" h="9655">
                  <a:moveTo>
                    <a:pt x="23817" y="4828"/>
                  </a:moveTo>
                  <a:lnTo>
                    <a:pt x="4828" y="6759"/>
                  </a:lnTo>
                </a:path>
              </a:pathLst>
            </a:custGeom>
            <a:noFill/>
            <a:ln w="12700">
              <a:solidFill>
                <a:srgbClr val="FFFFFF"/>
              </a:solidFill>
              <a:round/>
            </a:ln>
          </p:spPr>
          <p:style>
            <a:lnRef idx="0">
              <a:scrgbClr r="0" g="0" b="0"/>
            </a:lnRef>
            <a:fillRef idx="0">
              <a:scrgbClr r="0" g="0" b="0"/>
            </a:fillRef>
            <a:effectRef idx="0">
              <a:scrgbClr r="0" g="0" b="0"/>
            </a:effectRef>
            <a:fontRef idx="minor"/>
          </p:style>
          <p:txBody>
            <a:bodyPr lIns="90000" tIns="-38880" rIns="90000" bIns="-3888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362" name="Freeform: Shape 1284"/>
            <p:cNvSpPr/>
            <p:nvPr/>
          </p:nvSpPr>
          <p:spPr>
            <a:xfrm>
              <a:off x="10694880" y="2073240"/>
              <a:ext cx="46080" cy="100440"/>
            </a:xfrm>
            <a:custGeom>
              <a:avLst/>
              <a:gdLst>
                <a:gd name="textAreaLeft" fmla="*/ 0 w 46080"/>
                <a:gd name="textAreaRight" fmla="*/ 46440 w 46080"/>
                <a:gd name="textAreaTop" fmla="*/ 0 h 100440"/>
                <a:gd name="textAreaBottom" fmla="*/ 100800 h 100440"/>
                <a:gd name="GluePoint1X" fmla="*/ 20598 w 74024"/>
                <a:gd name="GluePoint1Y" fmla="*/ 157382 h 160922"/>
                <a:gd name="GluePoint2X" fmla="*/ 4828 w 74024"/>
                <a:gd name="GluePoint2Y" fmla="*/ 9977 h 160922"/>
                <a:gd name="GluePoint3X" fmla="*/ 53104 w 74024"/>
                <a:gd name="GluePoint3Y" fmla="*/ 4828 h 160922"/>
                <a:gd name="GluePoint4X" fmla="*/ 69197 w 74024"/>
                <a:gd name="GluePoint4Y" fmla="*/ 155773 h 160922"/>
              </a:gdLst>
              <a:ahLst/>
              <a:cxnLst>
                <a:cxn ang="0">
                  <a:pos x="GluePoint1X" y="GluePoint1Y"/>
                </a:cxn>
                <a:cxn ang="0">
                  <a:pos x="GluePoint2X" y="GluePoint2Y"/>
                </a:cxn>
                <a:cxn ang="0">
                  <a:pos x="GluePoint3X" y="GluePoint3Y"/>
                </a:cxn>
                <a:cxn ang="0">
                  <a:pos x="GluePoint4X" y="GluePoint4Y"/>
                </a:cxn>
              </a:cxnLst>
              <a:rect l="textAreaLeft" t="textAreaTop" r="textAreaRight" b="textAreaBottom"/>
              <a:pathLst>
                <a:path w="74024" h="160922">
                  <a:moveTo>
                    <a:pt x="20598" y="157382"/>
                  </a:moveTo>
                  <a:lnTo>
                    <a:pt x="4828" y="9977"/>
                  </a:lnTo>
                  <a:lnTo>
                    <a:pt x="53104" y="4828"/>
                  </a:lnTo>
                  <a:lnTo>
                    <a:pt x="69197" y="155773"/>
                  </a:lnTo>
                </a:path>
              </a:pathLst>
            </a:custGeom>
            <a:noFill/>
            <a:ln w="12700">
              <a:solidFill>
                <a:srgbClr val="FFFFFF"/>
              </a:solidFill>
              <a:round/>
            </a:ln>
          </p:spPr>
          <p:style>
            <a:lnRef idx="0">
              <a:scrgbClr r="0" g="0" b="0"/>
            </a:lnRef>
            <a:fillRef idx="0">
              <a:scrgbClr r="0" g="0" b="0"/>
            </a:fillRef>
            <a:effectRef idx="0">
              <a:scrgbClr r="0" g="0" b="0"/>
            </a:effectRef>
            <a:fontRef idx="minor"/>
          </p:style>
          <p:txBody>
            <a:bodyPr lIns="90000" tIns="45000" rIns="90000" bIns="4500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363" name="Freeform: Shape 1285"/>
            <p:cNvSpPr/>
            <p:nvPr/>
          </p:nvSpPr>
          <p:spPr>
            <a:xfrm>
              <a:off x="10662840" y="2053800"/>
              <a:ext cx="29880" cy="120600"/>
            </a:xfrm>
            <a:custGeom>
              <a:avLst/>
              <a:gdLst>
                <a:gd name="textAreaLeft" fmla="*/ 0 w 29880"/>
                <a:gd name="textAreaRight" fmla="*/ 30240 w 29880"/>
                <a:gd name="textAreaTop" fmla="*/ 0 h 120600"/>
                <a:gd name="textAreaBottom" fmla="*/ 120960 h 120600"/>
                <a:gd name="GluePoint1X" fmla="*/ 4828 w 48276"/>
                <a:gd name="GluePoint1Y" fmla="*/ 190854 h 193106"/>
                <a:gd name="GluePoint2X" fmla="*/ 45058 w 48276"/>
                <a:gd name="GluePoint2Y" fmla="*/ 4828 h 193106"/>
              </a:gdLst>
              <a:ahLst/>
              <a:cxnLst>
                <a:cxn ang="0">
                  <a:pos x="GluePoint1X" y="GluePoint1Y"/>
                </a:cxn>
                <a:cxn ang="0">
                  <a:pos x="GluePoint2X" y="GluePoint2Y"/>
                </a:cxn>
              </a:cxnLst>
              <a:rect l="textAreaLeft" t="textAreaTop" r="textAreaRight" b="textAreaBottom"/>
              <a:pathLst>
                <a:path w="48276" h="193106">
                  <a:moveTo>
                    <a:pt x="4828" y="190854"/>
                  </a:moveTo>
                  <a:lnTo>
                    <a:pt x="45058" y="4828"/>
                  </a:lnTo>
                </a:path>
              </a:pathLst>
            </a:custGeom>
            <a:noFill/>
            <a:ln w="12700">
              <a:solidFill>
                <a:srgbClr val="FDC500"/>
              </a:solidFill>
              <a:round/>
            </a:ln>
          </p:spPr>
          <p:style>
            <a:lnRef idx="0">
              <a:scrgbClr r="0" g="0" b="0"/>
            </a:lnRef>
            <a:fillRef idx="0">
              <a:scrgbClr r="0" g="0" b="0"/>
            </a:fillRef>
            <a:effectRef idx="0">
              <a:scrgbClr r="0" g="0" b="0"/>
            </a:effectRef>
            <a:fontRef idx="minor"/>
          </p:style>
          <p:txBody>
            <a:bodyPr lIns="90000" tIns="45000" rIns="90000" bIns="4500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364" name="Freeform: Shape 1286"/>
            <p:cNvSpPr/>
            <p:nvPr/>
          </p:nvSpPr>
          <p:spPr>
            <a:xfrm>
              <a:off x="10638000" y="2049120"/>
              <a:ext cx="29880" cy="124560"/>
            </a:xfrm>
            <a:custGeom>
              <a:avLst/>
              <a:gdLst>
                <a:gd name="textAreaLeft" fmla="*/ 0 w 29880"/>
                <a:gd name="textAreaRight" fmla="*/ 30240 w 29880"/>
                <a:gd name="textAreaTop" fmla="*/ 0 h 124560"/>
                <a:gd name="textAreaBottom" fmla="*/ 124920 h 124560"/>
                <a:gd name="GluePoint1X" fmla="*/ 46346 w 48276"/>
                <a:gd name="GluePoint1Y" fmla="*/ 4828 h 199543"/>
                <a:gd name="GluePoint2X" fmla="*/ 4828 w 48276"/>
                <a:gd name="GluePoint2Y" fmla="*/ 196003 h 199543"/>
              </a:gdLst>
              <a:ahLst/>
              <a:cxnLst>
                <a:cxn ang="0">
                  <a:pos x="GluePoint1X" y="GluePoint1Y"/>
                </a:cxn>
                <a:cxn ang="0">
                  <a:pos x="GluePoint2X" y="GluePoint2Y"/>
                </a:cxn>
              </a:cxnLst>
              <a:rect l="textAreaLeft" t="textAreaTop" r="textAreaRight" b="textAreaBottom"/>
              <a:pathLst>
                <a:path w="48276" h="199543">
                  <a:moveTo>
                    <a:pt x="46346" y="4828"/>
                  </a:moveTo>
                  <a:lnTo>
                    <a:pt x="4828" y="196003"/>
                  </a:lnTo>
                </a:path>
              </a:pathLst>
            </a:custGeom>
            <a:noFill/>
            <a:ln w="12700">
              <a:solidFill>
                <a:srgbClr val="FDC500"/>
              </a:solidFill>
              <a:round/>
            </a:ln>
          </p:spPr>
          <p:style>
            <a:lnRef idx="0">
              <a:scrgbClr r="0" g="0" b="0"/>
            </a:lnRef>
            <a:fillRef idx="0">
              <a:scrgbClr r="0" g="0" b="0"/>
            </a:fillRef>
            <a:effectRef idx="0">
              <a:scrgbClr r="0" g="0" b="0"/>
            </a:effectRef>
            <a:fontRef idx="minor"/>
          </p:style>
          <p:txBody>
            <a:bodyPr lIns="90000" tIns="45000" rIns="90000" bIns="4500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365" name="Freeform: Shape 1287"/>
            <p:cNvSpPr/>
            <p:nvPr/>
          </p:nvSpPr>
          <p:spPr>
            <a:xfrm>
              <a:off x="10704600" y="2014920"/>
              <a:ext cx="25920" cy="11880"/>
            </a:xfrm>
            <a:custGeom>
              <a:avLst/>
              <a:gdLst>
                <a:gd name="textAreaLeft" fmla="*/ 0 w 25920"/>
                <a:gd name="textAreaRight" fmla="*/ 26280 w 25920"/>
                <a:gd name="textAreaTop" fmla="*/ 0 h 11880"/>
                <a:gd name="textAreaBottom" fmla="*/ 12240 h 11880"/>
                <a:gd name="GluePoint1X" fmla="*/ 4828 w 41839"/>
                <a:gd name="GluePoint1Y" fmla="*/ 4828 h 19310"/>
                <a:gd name="GluePoint2X" fmla="*/ 19954 w 41839"/>
                <a:gd name="GluePoint2Y" fmla="*/ 13839 h 19310"/>
                <a:gd name="GluePoint3X" fmla="*/ 37656 w 41839"/>
                <a:gd name="GluePoint3Y" fmla="*/ 11908 h 19310"/>
              </a:gdLst>
              <a:ahLst/>
              <a:cxnLst>
                <a:cxn ang="0">
                  <a:pos x="GluePoint1X" y="GluePoint1Y"/>
                </a:cxn>
                <a:cxn ang="0">
                  <a:pos x="GluePoint2X" y="GluePoint2Y"/>
                </a:cxn>
                <a:cxn ang="0">
                  <a:pos x="GluePoint3X" y="GluePoint3Y"/>
                </a:cxn>
              </a:cxnLst>
              <a:rect l="textAreaLeft" t="textAreaTop" r="textAreaRight" b="textAreaBottom"/>
              <a:pathLst>
                <a:path w="41839" h="19310">
                  <a:moveTo>
                    <a:pt x="4828" y="4828"/>
                  </a:moveTo>
                  <a:cubicBezTo>
                    <a:pt x="8368" y="9012"/>
                    <a:pt x="13839" y="12552"/>
                    <a:pt x="19954" y="13839"/>
                  </a:cubicBezTo>
                  <a:cubicBezTo>
                    <a:pt x="26069" y="15127"/>
                    <a:pt x="32506" y="14483"/>
                    <a:pt x="37656" y="11908"/>
                  </a:cubicBezTo>
                </a:path>
              </a:pathLst>
            </a:custGeom>
            <a:noFill/>
            <a:ln w="12700">
              <a:solidFill>
                <a:srgbClr val="FDC500"/>
              </a:solidFill>
              <a:round/>
            </a:ln>
          </p:spPr>
          <p:style>
            <a:lnRef idx="0">
              <a:scrgbClr r="0" g="0" b="0"/>
            </a:lnRef>
            <a:fillRef idx="0">
              <a:scrgbClr r="0" g="0" b="0"/>
            </a:fillRef>
            <a:effectRef idx="0">
              <a:scrgbClr r="0" g="0" b="0"/>
            </a:effectRef>
            <a:fontRef idx="minor"/>
          </p:style>
          <p:txBody>
            <a:bodyPr lIns="90000" tIns="-32760" rIns="90000" bIns="-3276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366" name="Freeform: Shape 1288"/>
            <p:cNvSpPr/>
            <p:nvPr/>
          </p:nvSpPr>
          <p:spPr>
            <a:xfrm>
              <a:off x="10699920" y="2034720"/>
              <a:ext cx="23760" cy="9720"/>
            </a:xfrm>
            <a:custGeom>
              <a:avLst/>
              <a:gdLst>
                <a:gd name="textAreaLeft" fmla="*/ 0 w 23760"/>
                <a:gd name="textAreaRight" fmla="*/ 24120 w 23760"/>
                <a:gd name="textAreaTop" fmla="*/ 0 h 9720"/>
                <a:gd name="textAreaBottom" fmla="*/ 10080 h 9720"/>
                <a:gd name="GluePoint1X" fmla="*/ 35081 w 38621"/>
                <a:gd name="GluePoint1Y" fmla="*/ 14085 h 16092"/>
                <a:gd name="GluePoint2X" fmla="*/ 21242 w 38621"/>
                <a:gd name="GluePoint2Y" fmla="*/ 5395 h 16092"/>
                <a:gd name="GluePoint3X" fmla="*/ 4828 w 38621"/>
                <a:gd name="GluePoint3Y" fmla="*/ 7648 h 16092"/>
              </a:gdLst>
              <a:ahLst/>
              <a:cxnLst>
                <a:cxn ang="0">
                  <a:pos x="GluePoint1X" y="GluePoint1Y"/>
                </a:cxn>
                <a:cxn ang="0">
                  <a:pos x="GluePoint2X" y="GluePoint2Y"/>
                </a:cxn>
                <a:cxn ang="0">
                  <a:pos x="GluePoint3X" y="GluePoint3Y"/>
                </a:cxn>
              </a:cxnLst>
              <a:rect l="textAreaLeft" t="textAreaTop" r="textAreaRight" b="textAreaBottom"/>
              <a:pathLst>
                <a:path w="38621" h="16092">
                  <a:moveTo>
                    <a:pt x="35081" y="14085"/>
                  </a:moveTo>
                  <a:cubicBezTo>
                    <a:pt x="31863" y="9901"/>
                    <a:pt x="27035" y="6683"/>
                    <a:pt x="21242" y="5395"/>
                  </a:cubicBezTo>
                  <a:cubicBezTo>
                    <a:pt x="15449" y="4108"/>
                    <a:pt x="9655" y="5074"/>
                    <a:pt x="4828" y="7648"/>
                  </a:cubicBezTo>
                </a:path>
              </a:pathLst>
            </a:custGeom>
            <a:noFill/>
            <a:ln w="12700">
              <a:solidFill>
                <a:srgbClr val="FDC500"/>
              </a:solidFill>
              <a:round/>
            </a:ln>
          </p:spPr>
          <p:style>
            <a:lnRef idx="0">
              <a:scrgbClr r="0" g="0" b="0"/>
            </a:lnRef>
            <a:fillRef idx="0">
              <a:scrgbClr r="0" g="0" b="0"/>
            </a:fillRef>
            <a:effectRef idx="0">
              <a:scrgbClr r="0" g="0" b="0"/>
            </a:effectRef>
            <a:fontRef idx="minor"/>
          </p:style>
          <p:txBody>
            <a:bodyPr lIns="90000" tIns="-34920" rIns="90000" bIns="-3492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367" name="Freeform: Shape 1289"/>
            <p:cNvSpPr/>
            <p:nvPr/>
          </p:nvSpPr>
          <p:spPr>
            <a:xfrm>
              <a:off x="10613520" y="2004840"/>
              <a:ext cx="96480" cy="54000"/>
            </a:xfrm>
            <a:custGeom>
              <a:avLst/>
              <a:gdLst>
                <a:gd name="textAreaLeft" fmla="*/ 0 w 96480"/>
                <a:gd name="textAreaRight" fmla="*/ 96840 w 96480"/>
                <a:gd name="textAreaTop" fmla="*/ 0 h 54000"/>
                <a:gd name="textAreaBottom" fmla="*/ 54360 h 54000"/>
                <a:gd name="GluePoint1X" fmla="*/ 96555 w 154485"/>
                <a:gd name="GluePoint1Y" fmla="*/ 5745 h 86898"/>
                <a:gd name="GluePoint2X" fmla="*/ 149659 w 154485"/>
                <a:gd name="GluePoint2Y" fmla="*/ 17332 h 86898"/>
                <a:gd name="GluePoint3X" fmla="*/ 140970 w 154485"/>
                <a:gd name="GluePoint3Y" fmla="*/ 58206 h 86898"/>
                <a:gd name="GluePoint4X" fmla="*/ 124234 w 154485"/>
                <a:gd name="GluePoint4Y" fmla="*/ 85241 h 86898"/>
                <a:gd name="GluePoint5X" fmla="*/ 85612 w 154485"/>
                <a:gd name="GluePoint5Y" fmla="*/ 76873 h 86898"/>
                <a:gd name="GluePoint6X" fmla="*/ 79497 w 154485"/>
                <a:gd name="GluePoint6Y" fmla="*/ 38895 h 86898"/>
                <a:gd name="GluePoint7X" fmla="*/ 11266 w 154485"/>
                <a:gd name="GluePoint7Y" fmla="*/ 76873 h 86898"/>
                <a:gd name="GluePoint8X" fmla="*/ 4829 w 154485"/>
                <a:gd name="GluePoint8Y" fmla="*/ 70758 h 86898"/>
                <a:gd name="GluePoint9X" fmla="*/ 96555 w 154485"/>
                <a:gd name="GluePoint9Y" fmla="*/ 5745 h 86898"/>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 ang="0">
                  <a:pos x="GluePoint9X" y="GluePoint9Y"/>
                </a:cxn>
              </a:cxnLst>
              <a:rect l="textAreaLeft" t="textAreaTop" r="textAreaRight" b="textAreaBottom"/>
              <a:pathLst>
                <a:path w="154485" h="86898">
                  <a:moveTo>
                    <a:pt x="96555" y="5745"/>
                  </a:moveTo>
                  <a:lnTo>
                    <a:pt x="149659" y="17332"/>
                  </a:lnTo>
                  <a:lnTo>
                    <a:pt x="140970" y="58206"/>
                  </a:lnTo>
                  <a:lnTo>
                    <a:pt x="124234" y="85241"/>
                  </a:lnTo>
                  <a:lnTo>
                    <a:pt x="85612" y="76873"/>
                  </a:lnTo>
                  <a:cubicBezTo>
                    <a:pt x="85612" y="76873"/>
                    <a:pt x="90118" y="45010"/>
                    <a:pt x="79497" y="38895"/>
                  </a:cubicBezTo>
                  <a:cubicBezTo>
                    <a:pt x="65658" y="31171"/>
                    <a:pt x="36048" y="49516"/>
                    <a:pt x="11266" y="76873"/>
                  </a:cubicBezTo>
                  <a:lnTo>
                    <a:pt x="4829" y="70758"/>
                  </a:lnTo>
                  <a:cubicBezTo>
                    <a:pt x="4507" y="70436"/>
                    <a:pt x="50853" y="-4232"/>
                    <a:pt x="96555" y="5745"/>
                  </a:cubicBezTo>
                  <a:close/>
                </a:path>
              </a:pathLst>
            </a:custGeom>
            <a:noFill/>
            <a:ln w="12700">
              <a:solidFill>
                <a:srgbClr val="FDC500"/>
              </a:solidFill>
              <a:round/>
            </a:ln>
          </p:spPr>
          <p:style>
            <a:lnRef idx="0">
              <a:scrgbClr r="0" g="0" b="0"/>
            </a:lnRef>
            <a:fillRef idx="0">
              <a:scrgbClr r="0" g="0" b="0"/>
            </a:fillRef>
            <a:effectRef idx="0">
              <a:scrgbClr r="0" g="0" b="0"/>
            </a:effectRef>
            <a:fontRef idx="minor"/>
          </p:style>
          <p:txBody>
            <a:bodyPr lIns="90000" tIns="9360" rIns="90000" bIns="936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368" name="Freeform: Shape 1290"/>
            <p:cNvSpPr/>
            <p:nvPr/>
          </p:nvSpPr>
          <p:spPr>
            <a:xfrm>
              <a:off x="10798920" y="2184120"/>
              <a:ext cx="27720" cy="5760"/>
            </a:xfrm>
            <a:custGeom>
              <a:avLst/>
              <a:gdLst>
                <a:gd name="textAreaLeft" fmla="*/ 0 w 27720"/>
                <a:gd name="textAreaRight" fmla="*/ 28080 w 27720"/>
                <a:gd name="textAreaTop" fmla="*/ 0 h 5760"/>
                <a:gd name="textAreaBottom" fmla="*/ 6120 h 5760"/>
                <a:gd name="GluePoint1X" fmla="*/ 4828 w 45058"/>
                <a:gd name="GluePoint1Y" fmla="*/ 4828 h 9655"/>
                <a:gd name="GluePoint2X" fmla="*/ 40231 w 45058"/>
                <a:gd name="GluePoint2Y" fmla="*/ 4828 h 9655"/>
              </a:gdLst>
              <a:ahLst/>
              <a:cxnLst>
                <a:cxn ang="0">
                  <a:pos x="GluePoint1X" y="GluePoint1Y"/>
                </a:cxn>
                <a:cxn ang="0">
                  <a:pos x="GluePoint2X" y="GluePoint2Y"/>
                </a:cxn>
              </a:cxnLst>
              <a:rect l="textAreaLeft" t="textAreaTop" r="textAreaRight" b="textAreaBottom"/>
              <a:pathLst>
                <a:path w="45058" h="9655">
                  <a:moveTo>
                    <a:pt x="4828" y="4828"/>
                  </a:moveTo>
                  <a:lnTo>
                    <a:pt x="40231" y="4828"/>
                  </a:lnTo>
                </a:path>
              </a:pathLst>
            </a:custGeom>
            <a:noFill/>
            <a:ln w="12700">
              <a:solidFill>
                <a:srgbClr val="FFFFFF"/>
              </a:solidFill>
              <a:round/>
            </a:ln>
          </p:spPr>
          <p:style>
            <a:lnRef idx="0">
              <a:scrgbClr r="0" g="0" b="0"/>
            </a:lnRef>
            <a:fillRef idx="0">
              <a:scrgbClr r="0" g="0" b="0"/>
            </a:fillRef>
            <a:effectRef idx="0">
              <a:scrgbClr r="0" g="0" b="0"/>
            </a:effectRef>
            <a:fontRef idx="minor"/>
          </p:style>
          <p:txBody>
            <a:bodyPr lIns="90000" tIns="-38880" rIns="90000" bIns="-3888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369" name="Freeform: Shape 1291"/>
            <p:cNvSpPr/>
            <p:nvPr/>
          </p:nvSpPr>
          <p:spPr>
            <a:xfrm>
              <a:off x="10737000" y="2184120"/>
              <a:ext cx="54000" cy="5760"/>
            </a:xfrm>
            <a:custGeom>
              <a:avLst/>
              <a:gdLst>
                <a:gd name="textAreaLeft" fmla="*/ 0 w 54000"/>
                <a:gd name="textAreaRight" fmla="*/ 54360 w 54000"/>
                <a:gd name="textAreaTop" fmla="*/ 0 h 5760"/>
                <a:gd name="textAreaBottom" fmla="*/ 6120 h 5760"/>
                <a:gd name="GluePoint1X" fmla="*/ 4828 w 86898"/>
                <a:gd name="GluePoint1Y" fmla="*/ 4828 h 9655"/>
                <a:gd name="GluePoint2X" fmla="*/ 83680 w 86898"/>
                <a:gd name="GluePoint2Y" fmla="*/ 4828 h 9655"/>
              </a:gdLst>
              <a:ahLst/>
              <a:cxnLst>
                <a:cxn ang="0">
                  <a:pos x="GluePoint1X" y="GluePoint1Y"/>
                </a:cxn>
                <a:cxn ang="0">
                  <a:pos x="GluePoint2X" y="GluePoint2Y"/>
                </a:cxn>
              </a:cxnLst>
              <a:rect l="textAreaLeft" t="textAreaTop" r="textAreaRight" b="textAreaBottom"/>
              <a:pathLst>
                <a:path w="86898" h="9655">
                  <a:moveTo>
                    <a:pt x="4828" y="4828"/>
                  </a:moveTo>
                  <a:lnTo>
                    <a:pt x="83680" y="4828"/>
                  </a:lnTo>
                </a:path>
              </a:pathLst>
            </a:custGeom>
            <a:noFill/>
            <a:ln w="12700">
              <a:solidFill>
                <a:srgbClr val="FFFFFF"/>
              </a:solidFill>
              <a:round/>
            </a:ln>
          </p:spPr>
          <p:style>
            <a:lnRef idx="0">
              <a:scrgbClr r="0" g="0" b="0"/>
            </a:lnRef>
            <a:fillRef idx="0">
              <a:scrgbClr r="0" g="0" b="0"/>
            </a:fillRef>
            <a:effectRef idx="0">
              <a:scrgbClr r="0" g="0" b="0"/>
            </a:effectRef>
            <a:fontRef idx="minor"/>
          </p:style>
          <p:txBody>
            <a:bodyPr lIns="90000" tIns="-38880" rIns="90000" bIns="-3888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370" name="Freeform: Shape 1292"/>
            <p:cNvSpPr/>
            <p:nvPr/>
          </p:nvSpPr>
          <p:spPr>
            <a:xfrm>
              <a:off x="10585440" y="2184120"/>
              <a:ext cx="156600" cy="5760"/>
            </a:xfrm>
            <a:custGeom>
              <a:avLst/>
              <a:gdLst>
                <a:gd name="textAreaLeft" fmla="*/ 0 w 156600"/>
                <a:gd name="textAreaRight" fmla="*/ 156960 w 156600"/>
                <a:gd name="textAreaTop" fmla="*/ 0 h 5760"/>
                <a:gd name="textAreaBottom" fmla="*/ 6120 h 5760"/>
                <a:gd name="GluePoint1X" fmla="*/ 4828 w 251038"/>
                <a:gd name="GluePoint1Y" fmla="*/ 4828 h 9655"/>
                <a:gd name="GluePoint2X" fmla="*/ 247498 w 251038"/>
                <a:gd name="GluePoint2Y" fmla="*/ 4828 h 9655"/>
              </a:gdLst>
              <a:ahLst/>
              <a:cxnLst>
                <a:cxn ang="0">
                  <a:pos x="GluePoint1X" y="GluePoint1Y"/>
                </a:cxn>
                <a:cxn ang="0">
                  <a:pos x="GluePoint2X" y="GluePoint2Y"/>
                </a:cxn>
              </a:cxnLst>
              <a:rect l="textAreaLeft" t="textAreaTop" r="textAreaRight" b="textAreaBottom"/>
              <a:pathLst>
                <a:path w="251038" h="9655">
                  <a:moveTo>
                    <a:pt x="4828" y="4828"/>
                  </a:moveTo>
                  <a:lnTo>
                    <a:pt x="247498" y="4828"/>
                  </a:lnTo>
                </a:path>
              </a:pathLst>
            </a:custGeom>
            <a:noFill/>
            <a:ln w="12700">
              <a:solidFill>
                <a:srgbClr val="FFFFFF"/>
              </a:solidFill>
              <a:round/>
            </a:ln>
          </p:spPr>
          <p:style>
            <a:lnRef idx="0">
              <a:scrgbClr r="0" g="0" b="0"/>
            </a:lnRef>
            <a:fillRef idx="0">
              <a:scrgbClr r="0" g="0" b="0"/>
            </a:fillRef>
            <a:effectRef idx="0">
              <a:scrgbClr r="0" g="0" b="0"/>
            </a:effectRef>
            <a:fontRef idx="minor"/>
          </p:style>
          <p:txBody>
            <a:bodyPr lIns="90000" tIns="-38880" rIns="90000" bIns="-3888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371" name="Freeform: Shape 1293"/>
            <p:cNvSpPr/>
            <p:nvPr/>
          </p:nvSpPr>
          <p:spPr>
            <a:xfrm>
              <a:off x="10553760" y="2184120"/>
              <a:ext cx="27720" cy="5760"/>
            </a:xfrm>
            <a:custGeom>
              <a:avLst/>
              <a:gdLst>
                <a:gd name="textAreaLeft" fmla="*/ 0 w 27720"/>
                <a:gd name="textAreaRight" fmla="*/ 28080 w 27720"/>
                <a:gd name="textAreaTop" fmla="*/ 0 h 5760"/>
                <a:gd name="textAreaBottom" fmla="*/ 6120 h 5760"/>
                <a:gd name="GluePoint1X" fmla="*/ 4828 w 45058"/>
                <a:gd name="GluePoint1Y" fmla="*/ 4828 h 9655"/>
                <a:gd name="GluePoint2X" fmla="*/ 40231 w 45058"/>
                <a:gd name="GluePoint2Y" fmla="*/ 4828 h 9655"/>
              </a:gdLst>
              <a:ahLst/>
              <a:cxnLst>
                <a:cxn ang="0">
                  <a:pos x="GluePoint1X" y="GluePoint1Y"/>
                </a:cxn>
                <a:cxn ang="0">
                  <a:pos x="GluePoint2X" y="GluePoint2Y"/>
                </a:cxn>
              </a:cxnLst>
              <a:rect l="textAreaLeft" t="textAreaTop" r="textAreaRight" b="textAreaBottom"/>
              <a:pathLst>
                <a:path w="45058" h="9655">
                  <a:moveTo>
                    <a:pt x="4828" y="4828"/>
                  </a:moveTo>
                  <a:lnTo>
                    <a:pt x="40231" y="4828"/>
                  </a:lnTo>
                </a:path>
              </a:pathLst>
            </a:custGeom>
            <a:noFill/>
            <a:ln w="12700">
              <a:solidFill>
                <a:srgbClr val="FFFFFF"/>
              </a:solidFill>
              <a:round/>
            </a:ln>
          </p:spPr>
          <p:style>
            <a:lnRef idx="0">
              <a:scrgbClr r="0" g="0" b="0"/>
            </a:lnRef>
            <a:fillRef idx="0">
              <a:scrgbClr r="0" g="0" b="0"/>
            </a:fillRef>
            <a:effectRef idx="0">
              <a:scrgbClr r="0" g="0" b="0"/>
            </a:effectRef>
            <a:fontRef idx="minor"/>
          </p:style>
          <p:txBody>
            <a:bodyPr lIns="90000" tIns="-38880" rIns="90000" bIns="-3888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372" name="Freeform: Shape 1294"/>
            <p:cNvSpPr/>
            <p:nvPr/>
          </p:nvSpPr>
          <p:spPr>
            <a:xfrm>
              <a:off x="10567440" y="2093760"/>
              <a:ext cx="57960" cy="80280"/>
            </a:xfrm>
            <a:custGeom>
              <a:avLst/>
              <a:gdLst>
                <a:gd name="textAreaLeft" fmla="*/ 0 w 57960"/>
                <a:gd name="textAreaRight" fmla="*/ 58320 w 57960"/>
                <a:gd name="textAreaTop" fmla="*/ 0 h 80280"/>
                <a:gd name="textAreaBottom" fmla="*/ 80640 h 80280"/>
                <a:gd name="GluePoint1X" fmla="*/ 89795 w 93334"/>
                <a:gd name="GluePoint1Y" fmla="*/ 126485 h 128737"/>
                <a:gd name="GluePoint2X" fmla="*/ 43127 w 93334"/>
                <a:gd name="GluePoint2Y" fmla="*/ 29288 h 128737"/>
                <a:gd name="GluePoint3X" fmla="*/ 4828 w 93334"/>
                <a:gd name="GluePoint3Y" fmla="*/ 4828 h 128737"/>
              </a:gdLst>
              <a:ahLst/>
              <a:cxnLst>
                <a:cxn ang="0">
                  <a:pos x="GluePoint1X" y="GluePoint1Y"/>
                </a:cxn>
                <a:cxn ang="0">
                  <a:pos x="GluePoint2X" y="GluePoint2Y"/>
                </a:cxn>
                <a:cxn ang="0">
                  <a:pos x="GluePoint3X" y="GluePoint3Y"/>
                </a:cxn>
              </a:cxnLst>
              <a:rect l="textAreaLeft" t="textAreaTop" r="textAreaRight" b="textAreaBottom"/>
              <a:pathLst>
                <a:path w="93334" h="128737">
                  <a:moveTo>
                    <a:pt x="89795" y="126485"/>
                  </a:moveTo>
                  <a:lnTo>
                    <a:pt x="43127" y="29288"/>
                  </a:lnTo>
                  <a:cubicBezTo>
                    <a:pt x="27357" y="29288"/>
                    <a:pt x="12230" y="20276"/>
                    <a:pt x="4828" y="4828"/>
                  </a:cubicBezTo>
                </a:path>
              </a:pathLst>
            </a:custGeom>
            <a:noFill/>
            <a:ln w="12700">
              <a:solidFill>
                <a:srgbClr val="FFFFFF"/>
              </a:solidFill>
              <a:round/>
            </a:ln>
          </p:spPr>
          <p:style>
            <a:lnRef idx="0">
              <a:scrgbClr r="0" g="0" b="0"/>
            </a:lnRef>
            <a:fillRef idx="0">
              <a:scrgbClr r="0" g="0" b="0"/>
            </a:fillRef>
            <a:effectRef idx="0">
              <a:scrgbClr r="0" g="0" b="0"/>
            </a:effectRef>
            <a:fontRef idx="minor"/>
          </p:style>
          <p:txBody>
            <a:bodyPr lIns="90000" tIns="35640" rIns="90000" bIns="3564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373" name="Freeform: Shape 1295"/>
            <p:cNvSpPr/>
            <p:nvPr/>
          </p:nvSpPr>
          <p:spPr>
            <a:xfrm>
              <a:off x="10564920" y="2055600"/>
              <a:ext cx="74160" cy="94320"/>
            </a:xfrm>
            <a:custGeom>
              <a:avLst/>
              <a:gdLst>
                <a:gd name="textAreaLeft" fmla="*/ 0 w 74160"/>
                <a:gd name="textAreaRight" fmla="*/ 74520 w 74160"/>
                <a:gd name="textAreaTop" fmla="*/ 0 h 94320"/>
                <a:gd name="textAreaBottom" fmla="*/ 94680 h 94320"/>
                <a:gd name="GluePoint1X" fmla="*/ 9024 w 119082"/>
                <a:gd name="GluePoint1Y" fmla="*/ 66310 h 151266"/>
                <a:gd name="GluePoint2X" fmla="*/ 17714 w 119082"/>
                <a:gd name="GluePoint2Y" fmla="*/ 17068 h 151266"/>
                <a:gd name="GluePoint3X" fmla="*/ 32841 w 119082"/>
                <a:gd name="GluePoint3Y" fmla="*/ 48609 h 151266"/>
                <a:gd name="GluePoint4X" fmla="*/ 57945 w 119082"/>
                <a:gd name="GluePoint4Y" fmla="*/ 36701 h 151266"/>
                <a:gd name="GluePoint5X" fmla="*/ 42818 w 119082"/>
                <a:gd name="GluePoint5Y" fmla="*/ 5160 h 151266"/>
                <a:gd name="GluePoint6X" fmla="*/ 86589 w 119082"/>
                <a:gd name="GluePoint6Y" fmla="*/ 29298 h 151266"/>
                <a:gd name="GluePoint7X" fmla="*/ 81761 w 119082"/>
                <a:gd name="GluePoint7Y" fmla="*/ 74356 h 151266"/>
                <a:gd name="GluePoint8X" fmla="*/ 116520 w 119082"/>
                <a:gd name="GluePoint8Y" fmla="*/ 146771 h 151266"/>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Lst>
              <a:rect l="textAreaLeft" t="textAreaTop" r="textAreaRight" b="textAreaBottom"/>
              <a:pathLst>
                <a:path w="119082" h="151266">
                  <a:moveTo>
                    <a:pt x="9024" y="66310"/>
                  </a:moveTo>
                  <a:cubicBezTo>
                    <a:pt x="978" y="49253"/>
                    <a:pt x="4840" y="29620"/>
                    <a:pt x="17714" y="17068"/>
                  </a:cubicBezTo>
                  <a:lnTo>
                    <a:pt x="32841" y="48609"/>
                  </a:lnTo>
                  <a:lnTo>
                    <a:pt x="57945" y="36701"/>
                  </a:lnTo>
                  <a:lnTo>
                    <a:pt x="42818" y="5160"/>
                  </a:lnTo>
                  <a:cubicBezTo>
                    <a:pt x="60519" y="2907"/>
                    <a:pt x="78543" y="12240"/>
                    <a:pt x="86589" y="29298"/>
                  </a:cubicBezTo>
                  <a:cubicBezTo>
                    <a:pt x="93991" y="44425"/>
                    <a:pt x="91416" y="62126"/>
                    <a:pt x="81761" y="74356"/>
                  </a:cubicBezTo>
                  <a:lnTo>
                    <a:pt x="116520" y="146771"/>
                  </a:lnTo>
                </a:path>
              </a:pathLst>
            </a:custGeom>
            <a:noFill/>
            <a:ln w="12700">
              <a:solidFill>
                <a:srgbClr val="FFFFFF"/>
              </a:solidFill>
              <a:round/>
            </a:ln>
          </p:spPr>
          <p:style>
            <a:lnRef idx="0">
              <a:scrgbClr r="0" g="0" b="0"/>
            </a:lnRef>
            <a:fillRef idx="0">
              <a:scrgbClr r="0" g="0" b="0"/>
            </a:fillRef>
            <a:effectRef idx="0">
              <a:scrgbClr r="0" g="0" b="0"/>
            </a:effectRef>
            <a:fontRef idx="minor"/>
          </p:style>
          <p:txBody>
            <a:bodyPr lIns="90000" tIns="45000" rIns="90000" bIns="4500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374" name="Freeform: Shape 1296"/>
            <p:cNvSpPr/>
            <p:nvPr/>
          </p:nvSpPr>
          <p:spPr>
            <a:xfrm>
              <a:off x="10765080" y="2049120"/>
              <a:ext cx="46080" cy="96480"/>
            </a:xfrm>
            <a:custGeom>
              <a:avLst/>
              <a:gdLst>
                <a:gd name="textAreaLeft" fmla="*/ 0 w 46080"/>
                <a:gd name="textAreaRight" fmla="*/ 46440 w 46080"/>
                <a:gd name="textAreaTop" fmla="*/ 0 h 96480"/>
                <a:gd name="textAreaBottom" fmla="*/ 96840 h 96480"/>
                <a:gd name="GluePoint1X" fmla="*/ 25104 w 74024"/>
                <a:gd name="GluePoint1Y" fmla="*/ 54266 h 154485"/>
                <a:gd name="GluePoint2X" fmla="*/ 24138 w 74024"/>
                <a:gd name="GluePoint2Y" fmla="*/ 48794 h 154485"/>
                <a:gd name="GluePoint3X" fmla="*/ 53426 w 74024"/>
                <a:gd name="GluePoint3Y" fmla="*/ 7598 h 154485"/>
                <a:gd name="GluePoint4X" fmla="*/ 58898 w 74024"/>
                <a:gd name="GluePoint4Y" fmla="*/ 5023 h 154485"/>
                <a:gd name="GluePoint5X" fmla="*/ 67265 w 74024"/>
                <a:gd name="GluePoint5Y" fmla="*/ 7920 h 154485"/>
                <a:gd name="GluePoint6X" fmla="*/ 70162 w 74024"/>
                <a:gd name="GluePoint6Y" fmla="*/ 13391 h 154485"/>
                <a:gd name="GluePoint7X" fmla="*/ 68231 w 74024"/>
                <a:gd name="GluePoint7Y" fmla="*/ 63599 h 154485"/>
                <a:gd name="GluePoint8X" fmla="*/ 64047 w 74024"/>
                <a:gd name="GluePoint8Y" fmla="*/ 67461 h 154485"/>
                <a:gd name="GluePoint9X" fmla="*/ 53426 w 74024"/>
                <a:gd name="GluePoint9Y" fmla="*/ 68749 h 154485"/>
                <a:gd name="GluePoint10X" fmla="*/ 25426 w 74024"/>
                <a:gd name="GluePoint10Y" fmla="*/ 150497 h 154485"/>
                <a:gd name="GluePoint11X" fmla="*/ 4828 w 74024"/>
                <a:gd name="GluePoint11Y" fmla="*/ 143417 h 154485"/>
                <a:gd name="GluePoint12X" fmla="*/ 32828 w 74024"/>
                <a:gd name="GluePoint12Y" fmla="*/ 61668 h 154485"/>
                <a:gd name="GluePoint13X" fmla="*/ 25104 w 74024"/>
                <a:gd name="GluePoint13Y" fmla="*/ 54266 h 154485"/>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 ang="0">
                  <a:pos x="GluePoint9X" y="GluePoint9Y"/>
                </a:cxn>
                <a:cxn ang="0">
                  <a:pos x="GluePoint10X" y="GluePoint10Y"/>
                </a:cxn>
                <a:cxn ang="0">
                  <a:pos x="GluePoint11X" y="GluePoint11Y"/>
                </a:cxn>
                <a:cxn ang="0">
                  <a:pos x="GluePoint12X" y="GluePoint12Y"/>
                </a:cxn>
                <a:cxn ang="0">
                  <a:pos x="GluePoint13X" y="GluePoint13Y"/>
                </a:cxn>
              </a:cxnLst>
              <a:rect l="textAreaLeft" t="textAreaTop" r="textAreaRight" b="textAreaBottom"/>
              <a:pathLst>
                <a:path w="74024" h="154485">
                  <a:moveTo>
                    <a:pt x="25104" y="54266"/>
                  </a:moveTo>
                  <a:cubicBezTo>
                    <a:pt x="24138" y="53300"/>
                    <a:pt x="23173" y="51047"/>
                    <a:pt x="24138" y="48794"/>
                  </a:cubicBezTo>
                  <a:lnTo>
                    <a:pt x="53426" y="7598"/>
                  </a:lnTo>
                  <a:cubicBezTo>
                    <a:pt x="54392" y="5345"/>
                    <a:pt x="56645" y="4380"/>
                    <a:pt x="58898" y="5023"/>
                  </a:cubicBezTo>
                  <a:lnTo>
                    <a:pt x="67265" y="7920"/>
                  </a:lnTo>
                  <a:cubicBezTo>
                    <a:pt x="69518" y="8564"/>
                    <a:pt x="70806" y="11138"/>
                    <a:pt x="70162" y="13391"/>
                  </a:cubicBezTo>
                  <a:lnTo>
                    <a:pt x="68231" y="63599"/>
                  </a:lnTo>
                  <a:cubicBezTo>
                    <a:pt x="67587" y="66174"/>
                    <a:pt x="65334" y="67461"/>
                    <a:pt x="64047" y="67461"/>
                  </a:cubicBezTo>
                  <a:cubicBezTo>
                    <a:pt x="61472" y="67461"/>
                    <a:pt x="54070" y="66174"/>
                    <a:pt x="53426" y="68749"/>
                  </a:cubicBezTo>
                  <a:lnTo>
                    <a:pt x="25426" y="150497"/>
                  </a:lnTo>
                  <a:lnTo>
                    <a:pt x="4828" y="143417"/>
                  </a:lnTo>
                  <a:lnTo>
                    <a:pt x="32828" y="61668"/>
                  </a:lnTo>
                  <a:cubicBezTo>
                    <a:pt x="33794" y="59093"/>
                    <a:pt x="27035" y="55553"/>
                    <a:pt x="25104" y="54266"/>
                  </a:cubicBezTo>
                  <a:close/>
                </a:path>
              </a:pathLst>
            </a:custGeom>
            <a:noFill/>
            <a:ln w="12700">
              <a:solidFill>
                <a:srgbClr val="FDC500"/>
              </a:solidFill>
              <a:round/>
            </a:ln>
          </p:spPr>
          <p:style>
            <a:lnRef idx="0">
              <a:scrgbClr r="0" g="0" b="0"/>
            </a:lnRef>
            <a:fillRef idx="0">
              <a:scrgbClr r="0" g="0" b="0"/>
            </a:fillRef>
            <a:effectRef idx="0">
              <a:scrgbClr r="0" g="0" b="0"/>
            </a:effectRef>
            <a:fontRef idx="minor"/>
          </p:style>
          <p:txBody>
            <a:bodyPr lIns="90000" tIns="45000" rIns="90000" bIns="4500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375" name="Freeform: Shape 1297"/>
            <p:cNvSpPr/>
            <p:nvPr/>
          </p:nvSpPr>
          <p:spPr>
            <a:xfrm>
              <a:off x="10743480" y="2133720"/>
              <a:ext cx="47880" cy="39960"/>
            </a:xfrm>
            <a:custGeom>
              <a:avLst/>
              <a:gdLst>
                <a:gd name="textAreaLeft" fmla="*/ 0 w 47880"/>
                <a:gd name="textAreaRight" fmla="*/ 48240 w 47880"/>
                <a:gd name="textAreaTop" fmla="*/ 0 h 39960"/>
                <a:gd name="textAreaBottom" fmla="*/ 40320 h 39960"/>
                <a:gd name="GluePoint1X" fmla="*/ 61472 w 77242"/>
                <a:gd name="GluePoint1Y" fmla="*/ 60700 h 64368"/>
                <a:gd name="GluePoint2X" fmla="*/ 73702 w 77242"/>
                <a:gd name="GluePoint2Y" fmla="*/ 24975 h 64368"/>
                <a:gd name="GluePoint3X" fmla="*/ 70806 w 77242"/>
                <a:gd name="GluePoint3Y" fmla="*/ 19182 h 64368"/>
                <a:gd name="GluePoint4X" fmla="*/ 28644 w 77242"/>
                <a:gd name="GluePoint4Y" fmla="*/ 5021 h 64368"/>
                <a:gd name="GluePoint5X" fmla="*/ 22851 w 77242"/>
                <a:gd name="GluePoint5Y" fmla="*/ 7917 h 64368"/>
                <a:gd name="GluePoint6X" fmla="*/ 4828 w 77242"/>
                <a:gd name="GluePoint6Y" fmla="*/ 61022 h 64368"/>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Lst>
              <a:rect l="textAreaLeft" t="textAreaTop" r="textAreaRight" b="textAreaBottom"/>
              <a:pathLst>
                <a:path w="77242" h="64368">
                  <a:moveTo>
                    <a:pt x="61472" y="60700"/>
                  </a:moveTo>
                  <a:lnTo>
                    <a:pt x="73702" y="24975"/>
                  </a:lnTo>
                  <a:cubicBezTo>
                    <a:pt x="74668" y="22722"/>
                    <a:pt x="73381" y="20147"/>
                    <a:pt x="70806" y="19182"/>
                  </a:cubicBezTo>
                  <a:lnTo>
                    <a:pt x="28644" y="5021"/>
                  </a:lnTo>
                  <a:cubicBezTo>
                    <a:pt x="26391" y="4377"/>
                    <a:pt x="23816" y="5343"/>
                    <a:pt x="22851" y="7917"/>
                  </a:cubicBezTo>
                  <a:lnTo>
                    <a:pt x="4828" y="61022"/>
                  </a:lnTo>
                </a:path>
              </a:pathLst>
            </a:custGeom>
            <a:noFill/>
            <a:ln w="12700">
              <a:solidFill>
                <a:srgbClr val="FDC500"/>
              </a:solidFill>
              <a:round/>
            </a:ln>
          </p:spPr>
          <p:style>
            <a:lnRef idx="0">
              <a:scrgbClr r="0" g="0" b="0"/>
            </a:lnRef>
            <a:fillRef idx="0">
              <a:scrgbClr r="0" g="0" b="0"/>
            </a:fillRef>
            <a:effectRef idx="0">
              <a:scrgbClr r="0" g="0" b="0"/>
            </a:effectRef>
            <a:fontRef idx="minor"/>
          </p:style>
          <p:txBody>
            <a:bodyPr lIns="90000" tIns="-4680" rIns="90000" bIns="-468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376" name="Freeform: Shape 1298"/>
            <p:cNvSpPr/>
            <p:nvPr/>
          </p:nvSpPr>
          <p:spPr>
            <a:xfrm>
              <a:off x="10716480" y="2018160"/>
              <a:ext cx="27720" cy="33840"/>
            </a:xfrm>
            <a:custGeom>
              <a:avLst/>
              <a:gdLst>
                <a:gd name="textAreaLeft" fmla="*/ 0 w 27720"/>
                <a:gd name="textAreaRight" fmla="*/ 28080 w 27720"/>
                <a:gd name="textAreaTop" fmla="*/ 0 h 33840"/>
                <a:gd name="textAreaBottom" fmla="*/ 34200 h 33840"/>
                <a:gd name="GluePoint1X" fmla="*/ 13444 w 45058"/>
                <a:gd name="GluePoint1Y" fmla="*/ 46916 h 54713"/>
                <a:gd name="GluePoint2X" fmla="*/ 31467 w 45058"/>
                <a:gd name="GluePoint2Y" fmla="*/ 50778 h 54713"/>
                <a:gd name="GluePoint3X" fmla="*/ 40479 w 45058"/>
                <a:gd name="GluePoint3Y" fmla="*/ 8938 h 54713"/>
                <a:gd name="GluePoint4X" fmla="*/ 22455 w 45058"/>
                <a:gd name="GluePoint4Y" fmla="*/ 5076 h 54713"/>
                <a:gd name="GluePoint5X" fmla="*/ 9582 w 45058"/>
                <a:gd name="GluePoint5Y" fmla="*/ 13444 h 54713"/>
                <a:gd name="GluePoint6X" fmla="*/ 5076 w 45058"/>
                <a:gd name="GluePoint6Y" fmla="*/ 34042 h 54713"/>
                <a:gd name="GluePoint7X" fmla="*/ 13444 w 45058"/>
                <a:gd name="GluePoint7Y" fmla="*/ 46916 h 54713"/>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Lst>
              <a:rect l="textAreaLeft" t="textAreaTop" r="textAreaRight" b="textAreaBottom"/>
              <a:pathLst>
                <a:path w="45058" h="54713">
                  <a:moveTo>
                    <a:pt x="13444" y="46916"/>
                  </a:moveTo>
                  <a:lnTo>
                    <a:pt x="31467" y="50778"/>
                  </a:lnTo>
                  <a:lnTo>
                    <a:pt x="40479" y="8938"/>
                  </a:lnTo>
                  <a:lnTo>
                    <a:pt x="22455" y="5076"/>
                  </a:lnTo>
                  <a:cubicBezTo>
                    <a:pt x="16662" y="3788"/>
                    <a:pt x="10869" y="7650"/>
                    <a:pt x="9582" y="13444"/>
                  </a:cubicBezTo>
                  <a:lnTo>
                    <a:pt x="5076" y="34042"/>
                  </a:lnTo>
                  <a:cubicBezTo>
                    <a:pt x="3788" y="39835"/>
                    <a:pt x="7651" y="45628"/>
                    <a:pt x="13444" y="46916"/>
                  </a:cubicBezTo>
                  <a:close/>
                </a:path>
              </a:pathLst>
            </a:custGeom>
            <a:noFill/>
            <a:ln w="12700">
              <a:solidFill>
                <a:srgbClr val="FDC500"/>
              </a:solidFill>
              <a:round/>
            </a:ln>
          </p:spPr>
          <p:style>
            <a:lnRef idx="0">
              <a:scrgbClr r="0" g="0" b="0"/>
            </a:lnRef>
            <a:fillRef idx="0">
              <a:scrgbClr r="0" g="0" b="0"/>
            </a:fillRef>
            <a:effectRef idx="0">
              <a:scrgbClr r="0" g="0" b="0"/>
            </a:effectRef>
            <a:fontRef idx="minor"/>
          </p:style>
          <p:txBody>
            <a:bodyPr lIns="90000" tIns="-10800" rIns="90000" bIns="-1080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grpSp>
      <p:grpSp>
        <p:nvGrpSpPr>
          <p:cNvPr id="1377" name="Group 328"/>
          <p:cNvGrpSpPr/>
          <p:nvPr/>
        </p:nvGrpSpPr>
        <p:grpSpPr>
          <a:xfrm>
            <a:off x="10154160" y="2032200"/>
            <a:ext cx="260280" cy="220680"/>
            <a:chOff x="10154160" y="2032200"/>
            <a:chExt cx="260280" cy="220680"/>
          </a:xfrm>
        </p:grpSpPr>
        <p:sp>
          <p:nvSpPr>
            <p:cNvPr id="1378" name="Freeform: Shape 1246"/>
            <p:cNvSpPr/>
            <p:nvPr/>
          </p:nvSpPr>
          <p:spPr>
            <a:xfrm>
              <a:off x="10182960" y="2134440"/>
              <a:ext cx="45720" cy="5760"/>
            </a:xfrm>
            <a:custGeom>
              <a:avLst/>
              <a:gdLst>
                <a:gd name="textAreaLeft" fmla="*/ 0 w 45720"/>
                <a:gd name="textAreaRight" fmla="*/ 46080 w 45720"/>
                <a:gd name="textAreaTop" fmla="*/ 0 h 5760"/>
                <a:gd name="textAreaBottom" fmla="*/ 6120 h 5760"/>
                <a:gd name="GluePoint1X" fmla="*/ 69518 w 74024"/>
                <a:gd name="GluePoint1Y" fmla="*/ 4828 h 9655"/>
                <a:gd name="GluePoint2X" fmla="*/ 4828 w 74024"/>
                <a:gd name="GluePoint2Y" fmla="*/ 4828 h 9655"/>
              </a:gdLst>
              <a:ahLst/>
              <a:cxnLst>
                <a:cxn ang="0">
                  <a:pos x="GluePoint1X" y="GluePoint1Y"/>
                </a:cxn>
                <a:cxn ang="0">
                  <a:pos x="GluePoint2X" y="GluePoint2Y"/>
                </a:cxn>
              </a:cxnLst>
              <a:rect l="textAreaLeft" t="textAreaTop" r="textAreaRight" b="textAreaBottom"/>
              <a:pathLst>
                <a:path w="74024" h="9655">
                  <a:moveTo>
                    <a:pt x="69518" y="4828"/>
                  </a:moveTo>
                  <a:lnTo>
                    <a:pt x="4828" y="4828"/>
                  </a:lnTo>
                </a:path>
              </a:pathLst>
            </a:custGeom>
            <a:noFill/>
            <a:ln w="12700">
              <a:solidFill>
                <a:srgbClr val="FFFFFF"/>
              </a:solidFill>
              <a:round/>
            </a:ln>
          </p:spPr>
          <p:style>
            <a:lnRef idx="0">
              <a:scrgbClr r="0" g="0" b="0"/>
            </a:lnRef>
            <a:fillRef idx="0">
              <a:scrgbClr r="0" g="0" b="0"/>
            </a:fillRef>
            <a:effectRef idx="0">
              <a:scrgbClr r="0" g="0" b="0"/>
            </a:effectRef>
            <a:fontRef idx="minor"/>
          </p:style>
          <p:txBody>
            <a:bodyPr lIns="90000" tIns="-38880" rIns="90000" bIns="-3888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379" name="Freeform: Shape 1247"/>
            <p:cNvSpPr/>
            <p:nvPr/>
          </p:nvSpPr>
          <p:spPr>
            <a:xfrm>
              <a:off x="10235520" y="2134440"/>
              <a:ext cx="45720" cy="5760"/>
            </a:xfrm>
            <a:custGeom>
              <a:avLst/>
              <a:gdLst>
                <a:gd name="textAreaLeft" fmla="*/ 0 w 45720"/>
                <a:gd name="textAreaRight" fmla="*/ 46080 w 45720"/>
                <a:gd name="textAreaTop" fmla="*/ 0 h 5760"/>
                <a:gd name="textAreaBottom" fmla="*/ 6120 h 5760"/>
                <a:gd name="GluePoint1X" fmla="*/ 69840 w 74024"/>
                <a:gd name="GluePoint1Y" fmla="*/ 4828 h 9655"/>
                <a:gd name="GluePoint2X" fmla="*/ 4828 w 74024"/>
                <a:gd name="GluePoint2Y" fmla="*/ 4828 h 9655"/>
              </a:gdLst>
              <a:ahLst/>
              <a:cxnLst>
                <a:cxn ang="0">
                  <a:pos x="GluePoint1X" y="GluePoint1Y"/>
                </a:cxn>
                <a:cxn ang="0">
                  <a:pos x="GluePoint2X" y="GluePoint2Y"/>
                </a:cxn>
              </a:cxnLst>
              <a:rect l="textAreaLeft" t="textAreaTop" r="textAreaRight" b="textAreaBottom"/>
              <a:pathLst>
                <a:path w="74024" h="9655">
                  <a:moveTo>
                    <a:pt x="69840" y="4828"/>
                  </a:moveTo>
                  <a:lnTo>
                    <a:pt x="4828" y="4828"/>
                  </a:lnTo>
                </a:path>
              </a:pathLst>
            </a:custGeom>
            <a:noFill/>
            <a:ln w="12700">
              <a:solidFill>
                <a:srgbClr val="FFFFFF"/>
              </a:solidFill>
              <a:round/>
            </a:ln>
          </p:spPr>
          <p:style>
            <a:lnRef idx="0">
              <a:scrgbClr r="0" g="0" b="0"/>
            </a:lnRef>
            <a:fillRef idx="0">
              <a:scrgbClr r="0" g="0" b="0"/>
            </a:fillRef>
            <a:effectRef idx="0">
              <a:scrgbClr r="0" g="0" b="0"/>
            </a:effectRef>
            <a:fontRef idx="minor"/>
          </p:style>
          <p:txBody>
            <a:bodyPr lIns="90000" tIns="-38880" rIns="90000" bIns="-3888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380" name="Freeform: Shape 1248"/>
            <p:cNvSpPr/>
            <p:nvPr/>
          </p:nvSpPr>
          <p:spPr>
            <a:xfrm>
              <a:off x="10288440" y="2134440"/>
              <a:ext cx="45720" cy="5760"/>
            </a:xfrm>
            <a:custGeom>
              <a:avLst/>
              <a:gdLst>
                <a:gd name="textAreaLeft" fmla="*/ 0 w 45720"/>
                <a:gd name="textAreaRight" fmla="*/ 46080 w 45720"/>
                <a:gd name="textAreaTop" fmla="*/ 0 h 5760"/>
                <a:gd name="textAreaBottom" fmla="*/ 6120 h 5760"/>
                <a:gd name="GluePoint1X" fmla="*/ 69840 w 74024"/>
                <a:gd name="GluePoint1Y" fmla="*/ 4828 h 9655"/>
                <a:gd name="GluePoint2X" fmla="*/ 4828 w 74024"/>
                <a:gd name="GluePoint2Y" fmla="*/ 4828 h 9655"/>
              </a:gdLst>
              <a:ahLst/>
              <a:cxnLst>
                <a:cxn ang="0">
                  <a:pos x="GluePoint1X" y="GluePoint1Y"/>
                </a:cxn>
                <a:cxn ang="0">
                  <a:pos x="GluePoint2X" y="GluePoint2Y"/>
                </a:cxn>
              </a:cxnLst>
              <a:rect l="textAreaLeft" t="textAreaTop" r="textAreaRight" b="textAreaBottom"/>
              <a:pathLst>
                <a:path w="74024" h="9655">
                  <a:moveTo>
                    <a:pt x="69840" y="4828"/>
                  </a:moveTo>
                  <a:lnTo>
                    <a:pt x="4828" y="4828"/>
                  </a:lnTo>
                </a:path>
              </a:pathLst>
            </a:custGeom>
            <a:noFill/>
            <a:ln w="12700">
              <a:solidFill>
                <a:srgbClr val="FFFFFF"/>
              </a:solidFill>
              <a:round/>
            </a:ln>
          </p:spPr>
          <p:style>
            <a:lnRef idx="0">
              <a:scrgbClr r="0" g="0" b="0"/>
            </a:lnRef>
            <a:fillRef idx="0">
              <a:scrgbClr r="0" g="0" b="0"/>
            </a:fillRef>
            <a:effectRef idx="0">
              <a:scrgbClr r="0" g="0" b="0"/>
            </a:effectRef>
            <a:fontRef idx="minor"/>
          </p:style>
          <p:txBody>
            <a:bodyPr lIns="90000" tIns="-38880" rIns="90000" bIns="-3888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381" name="Freeform: Shape 1249"/>
            <p:cNvSpPr/>
            <p:nvPr/>
          </p:nvSpPr>
          <p:spPr>
            <a:xfrm>
              <a:off x="10341360" y="2134440"/>
              <a:ext cx="45720" cy="5760"/>
            </a:xfrm>
            <a:custGeom>
              <a:avLst/>
              <a:gdLst>
                <a:gd name="textAreaLeft" fmla="*/ 0 w 45720"/>
                <a:gd name="textAreaRight" fmla="*/ 46080 w 45720"/>
                <a:gd name="textAreaTop" fmla="*/ 0 h 5760"/>
                <a:gd name="textAreaBottom" fmla="*/ 6120 h 5760"/>
                <a:gd name="GluePoint1X" fmla="*/ 69518 w 74024"/>
                <a:gd name="GluePoint1Y" fmla="*/ 4828 h 9655"/>
                <a:gd name="GluePoint2X" fmla="*/ 4828 w 74024"/>
                <a:gd name="GluePoint2Y" fmla="*/ 4828 h 9655"/>
              </a:gdLst>
              <a:ahLst/>
              <a:cxnLst>
                <a:cxn ang="0">
                  <a:pos x="GluePoint1X" y="GluePoint1Y"/>
                </a:cxn>
                <a:cxn ang="0">
                  <a:pos x="GluePoint2X" y="GluePoint2Y"/>
                </a:cxn>
              </a:cxnLst>
              <a:rect l="textAreaLeft" t="textAreaTop" r="textAreaRight" b="textAreaBottom"/>
              <a:pathLst>
                <a:path w="74024" h="9655">
                  <a:moveTo>
                    <a:pt x="69518" y="4828"/>
                  </a:moveTo>
                  <a:lnTo>
                    <a:pt x="4828" y="4828"/>
                  </a:lnTo>
                </a:path>
              </a:pathLst>
            </a:custGeom>
            <a:noFill/>
            <a:ln w="12700">
              <a:solidFill>
                <a:srgbClr val="FFFFFF"/>
              </a:solidFill>
              <a:round/>
            </a:ln>
          </p:spPr>
          <p:style>
            <a:lnRef idx="0">
              <a:scrgbClr r="0" g="0" b="0"/>
            </a:lnRef>
            <a:fillRef idx="0">
              <a:scrgbClr r="0" g="0" b="0"/>
            </a:fillRef>
            <a:effectRef idx="0">
              <a:scrgbClr r="0" g="0" b="0"/>
            </a:effectRef>
            <a:fontRef idx="minor"/>
          </p:style>
          <p:txBody>
            <a:bodyPr lIns="90000" tIns="-38880" rIns="90000" bIns="-3888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382" name="Freeform: Shape 1250"/>
            <p:cNvSpPr/>
            <p:nvPr/>
          </p:nvSpPr>
          <p:spPr>
            <a:xfrm>
              <a:off x="10326240" y="2048400"/>
              <a:ext cx="61920" cy="5760"/>
            </a:xfrm>
            <a:custGeom>
              <a:avLst/>
              <a:gdLst>
                <a:gd name="textAreaLeft" fmla="*/ 0 w 61920"/>
                <a:gd name="textAreaRight" fmla="*/ 62280 w 61920"/>
                <a:gd name="textAreaTop" fmla="*/ 0 h 5760"/>
                <a:gd name="textAreaBottom" fmla="*/ 6120 h 5760"/>
                <a:gd name="GluePoint1X" fmla="*/ 94944 w 99771"/>
                <a:gd name="GluePoint1Y" fmla="*/ 4828 h 9655"/>
                <a:gd name="GluePoint2X" fmla="*/ 4828 w 99771"/>
                <a:gd name="GluePoint2Y" fmla="*/ 4828 h 9655"/>
              </a:gdLst>
              <a:ahLst/>
              <a:cxnLst>
                <a:cxn ang="0">
                  <a:pos x="GluePoint1X" y="GluePoint1Y"/>
                </a:cxn>
                <a:cxn ang="0">
                  <a:pos x="GluePoint2X" y="GluePoint2Y"/>
                </a:cxn>
              </a:cxnLst>
              <a:rect l="textAreaLeft" t="textAreaTop" r="textAreaRight" b="textAreaBottom"/>
              <a:pathLst>
                <a:path w="99771" h="9655">
                  <a:moveTo>
                    <a:pt x="94944" y="4828"/>
                  </a:moveTo>
                  <a:lnTo>
                    <a:pt x="4828" y="4828"/>
                  </a:lnTo>
                </a:path>
              </a:pathLst>
            </a:custGeom>
            <a:noFill/>
            <a:ln w="12700">
              <a:solidFill>
                <a:srgbClr val="FFFFFF"/>
              </a:solidFill>
              <a:round/>
            </a:ln>
          </p:spPr>
          <p:style>
            <a:lnRef idx="0">
              <a:scrgbClr r="0" g="0" b="0"/>
            </a:lnRef>
            <a:fillRef idx="0">
              <a:scrgbClr r="0" g="0" b="0"/>
            </a:fillRef>
            <a:effectRef idx="0">
              <a:scrgbClr r="0" g="0" b="0"/>
            </a:effectRef>
            <a:fontRef idx="minor"/>
          </p:style>
          <p:txBody>
            <a:bodyPr lIns="90000" tIns="-38880" rIns="90000" bIns="-3888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383" name="Freeform: Shape 1251"/>
            <p:cNvSpPr/>
            <p:nvPr/>
          </p:nvSpPr>
          <p:spPr>
            <a:xfrm>
              <a:off x="10256400" y="2048400"/>
              <a:ext cx="61920" cy="5760"/>
            </a:xfrm>
            <a:custGeom>
              <a:avLst/>
              <a:gdLst>
                <a:gd name="textAreaLeft" fmla="*/ 0 w 61920"/>
                <a:gd name="textAreaRight" fmla="*/ 62280 w 61920"/>
                <a:gd name="textAreaTop" fmla="*/ 0 h 5760"/>
                <a:gd name="textAreaBottom" fmla="*/ 6120 h 5760"/>
                <a:gd name="GluePoint1X" fmla="*/ 95588 w 99771"/>
                <a:gd name="GluePoint1Y" fmla="*/ 4828 h 9655"/>
                <a:gd name="GluePoint2X" fmla="*/ 4828 w 99771"/>
                <a:gd name="GluePoint2Y" fmla="*/ 5150 h 9655"/>
              </a:gdLst>
              <a:ahLst/>
              <a:cxnLst>
                <a:cxn ang="0">
                  <a:pos x="GluePoint1X" y="GluePoint1Y"/>
                </a:cxn>
                <a:cxn ang="0">
                  <a:pos x="GluePoint2X" y="GluePoint2Y"/>
                </a:cxn>
              </a:cxnLst>
              <a:rect l="textAreaLeft" t="textAreaTop" r="textAreaRight" b="textAreaBottom"/>
              <a:pathLst>
                <a:path w="99771" h="9655">
                  <a:moveTo>
                    <a:pt x="95588" y="4828"/>
                  </a:moveTo>
                  <a:lnTo>
                    <a:pt x="4828" y="5150"/>
                  </a:lnTo>
                </a:path>
              </a:pathLst>
            </a:custGeom>
            <a:noFill/>
            <a:ln w="12700">
              <a:solidFill>
                <a:srgbClr val="FFFFFF"/>
              </a:solidFill>
              <a:round/>
            </a:ln>
          </p:spPr>
          <p:style>
            <a:lnRef idx="0">
              <a:scrgbClr r="0" g="0" b="0"/>
            </a:lnRef>
            <a:fillRef idx="0">
              <a:scrgbClr r="0" g="0" b="0"/>
            </a:fillRef>
            <a:effectRef idx="0">
              <a:scrgbClr r="0" g="0" b="0"/>
            </a:effectRef>
            <a:fontRef idx="minor"/>
          </p:style>
          <p:txBody>
            <a:bodyPr lIns="90000" tIns="-38880" rIns="90000" bIns="-3888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384" name="Freeform: Shape 1252"/>
            <p:cNvSpPr/>
            <p:nvPr/>
          </p:nvSpPr>
          <p:spPr>
            <a:xfrm>
              <a:off x="10154520" y="2048400"/>
              <a:ext cx="259920" cy="33840"/>
            </a:xfrm>
            <a:custGeom>
              <a:avLst/>
              <a:gdLst>
                <a:gd name="textAreaLeft" fmla="*/ 0 w 259920"/>
                <a:gd name="textAreaRight" fmla="*/ 260280 w 259920"/>
                <a:gd name="textAreaTop" fmla="*/ 0 h 33840"/>
                <a:gd name="textAreaBottom" fmla="*/ 34200 h 33840"/>
                <a:gd name="GluePoint1X" fmla="*/ 392650 w 418397"/>
                <a:gd name="GluePoint1Y" fmla="*/ 4828 h 54713"/>
                <a:gd name="GluePoint2X" fmla="*/ 406811 w 418397"/>
                <a:gd name="GluePoint2Y" fmla="*/ 4828 h 54713"/>
                <a:gd name="GluePoint3X" fmla="*/ 415501 w 418397"/>
                <a:gd name="GluePoint3Y" fmla="*/ 13517 h 54713"/>
                <a:gd name="GluePoint4X" fmla="*/ 415501 w 418397"/>
                <a:gd name="GluePoint4Y" fmla="*/ 50530 h 54713"/>
                <a:gd name="GluePoint5X" fmla="*/ 4828 w 418397"/>
                <a:gd name="GluePoint5Y" fmla="*/ 50851 h 54713"/>
                <a:gd name="GluePoint6X" fmla="*/ 4828 w 418397"/>
                <a:gd name="GluePoint6Y" fmla="*/ 13839 h 54713"/>
                <a:gd name="GluePoint7X" fmla="*/ 13517 w 418397"/>
                <a:gd name="GluePoint7Y" fmla="*/ 5150 h 54713"/>
                <a:gd name="GluePoint8X" fmla="*/ 35725 w 418397"/>
                <a:gd name="GluePoint8Y" fmla="*/ 5150 h 54713"/>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Lst>
              <a:rect l="textAreaLeft" t="textAreaTop" r="textAreaRight" b="textAreaBottom"/>
              <a:pathLst>
                <a:path w="418397" h="54713">
                  <a:moveTo>
                    <a:pt x="392650" y="4828"/>
                  </a:moveTo>
                  <a:lnTo>
                    <a:pt x="406811" y="4828"/>
                  </a:lnTo>
                  <a:cubicBezTo>
                    <a:pt x="411639" y="4828"/>
                    <a:pt x="415501" y="8690"/>
                    <a:pt x="415501" y="13517"/>
                  </a:cubicBezTo>
                  <a:lnTo>
                    <a:pt x="415501" y="50530"/>
                  </a:lnTo>
                  <a:lnTo>
                    <a:pt x="4828" y="50851"/>
                  </a:lnTo>
                  <a:lnTo>
                    <a:pt x="4828" y="13839"/>
                  </a:lnTo>
                  <a:cubicBezTo>
                    <a:pt x="4828" y="9012"/>
                    <a:pt x="8690" y="5150"/>
                    <a:pt x="13517" y="5150"/>
                  </a:cubicBezTo>
                  <a:lnTo>
                    <a:pt x="35725" y="5150"/>
                  </a:lnTo>
                </a:path>
              </a:pathLst>
            </a:custGeom>
            <a:noFill/>
            <a:ln w="12700">
              <a:solidFill>
                <a:srgbClr val="FFFFFF"/>
              </a:solidFill>
              <a:round/>
            </a:ln>
          </p:spPr>
          <p:style>
            <a:lnRef idx="0">
              <a:scrgbClr r="0" g="0" b="0"/>
            </a:lnRef>
            <a:fillRef idx="0">
              <a:scrgbClr r="0" g="0" b="0"/>
            </a:fillRef>
            <a:effectRef idx="0">
              <a:scrgbClr r="0" g="0" b="0"/>
            </a:effectRef>
            <a:fontRef idx="minor"/>
          </p:style>
          <p:txBody>
            <a:bodyPr lIns="90000" tIns="-10800" rIns="90000" bIns="-1080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385" name="Freeform: Shape 1253"/>
            <p:cNvSpPr/>
            <p:nvPr/>
          </p:nvSpPr>
          <p:spPr>
            <a:xfrm>
              <a:off x="10186920" y="2048400"/>
              <a:ext cx="61920" cy="5760"/>
            </a:xfrm>
            <a:custGeom>
              <a:avLst/>
              <a:gdLst>
                <a:gd name="textAreaLeft" fmla="*/ 0 w 61920"/>
                <a:gd name="textAreaRight" fmla="*/ 62280 w 61920"/>
                <a:gd name="textAreaTop" fmla="*/ 0 h 5760"/>
                <a:gd name="textAreaBottom" fmla="*/ 6120 h 5760"/>
                <a:gd name="GluePoint1X" fmla="*/ 95266 w 99771"/>
                <a:gd name="GluePoint1Y" fmla="*/ 4828 h 9655"/>
                <a:gd name="GluePoint2X" fmla="*/ 4828 w 99771"/>
                <a:gd name="GluePoint2Y" fmla="*/ 4828 h 9655"/>
              </a:gdLst>
              <a:ahLst/>
              <a:cxnLst>
                <a:cxn ang="0">
                  <a:pos x="GluePoint1X" y="GluePoint1Y"/>
                </a:cxn>
                <a:cxn ang="0">
                  <a:pos x="GluePoint2X" y="GluePoint2Y"/>
                </a:cxn>
              </a:cxnLst>
              <a:rect l="textAreaLeft" t="textAreaTop" r="textAreaRight" b="textAreaBottom"/>
              <a:pathLst>
                <a:path w="99771" h="9655">
                  <a:moveTo>
                    <a:pt x="95266" y="4828"/>
                  </a:moveTo>
                  <a:lnTo>
                    <a:pt x="4828" y="4828"/>
                  </a:lnTo>
                </a:path>
              </a:pathLst>
            </a:custGeom>
            <a:noFill/>
            <a:ln w="12700">
              <a:solidFill>
                <a:srgbClr val="FFFFFF"/>
              </a:solidFill>
              <a:round/>
            </a:ln>
          </p:spPr>
          <p:style>
            <a:lnRef idx="0">
              <a:scrgbClr r="0" g="0" b="0"/>
            </a:lnRef>
            <a:fillRef idx="0">
              <a:scrgbClr r="0" g="0" b="0"/>
            </a:fillRef>
            <a:effectRef idx="0">
              <a:scrgbClr r="0" g="0" b="0"/>
            </a:effectRef>
            <a:fontRef idx="minor"/>
          </p:style>
          <p:txBody>
            <a:bodyPr lIns="90000" tIns="-38880" rIns="90000" bIns="-3888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386" name="Freeform: Shape 1254"/>
            <p:cNvSpPr/>
            <p:nvPr/>
          </p:nvSpPr>
          <p:spPr>
            <a:xfrm>
              <a:off x="10173600" y="2032200"/>
              <a:ext cx="5760" cy="35640"/>
            </a:xfrm>
            <a:custGeom>
              <a:avLst/>
              <a:gdLst>
                <a:gd name="textAreaLeft" fmla="*/ 0 w 5760"/>
                <a:gd name="textAreaRight" fmla="*/ 6120 w 5760"/>
                <a:gd name="textAreaTop" fmla="*/ 0 h 35640"/>
                <a:gd name="textAreaBottom" fmla="*/ 36000 h 35640"/>
                <a:gd name="GluePoint1X" fmla="*/ 4828 w 9655"/>
                <a:gd name="GluePoint1Y" fmla="*/ 55679 h 57932"/>
                <a:gd name="GluePoint2X" fmla="*/ 4828 w 9655"/>
                <a:gd name="GluePoint2Y" fmla="*/ 4828 h 57932"/>
              </a:gdLst>
              <a:ahLst/>
              <a:cxnLst>
                <a:cxn ang="0">
                  <a:pos x="GluePoint1X" y="GluePoint1Y"/>
                </a:cxn>
                <a:cxn ang="0">
                  <a:pos x="GluePoint2X" y="GluePoint2Y"/>
                </a:cxn>
              </a:cxnLst>
              <a:rect l="textAreaLeft" t="textAreaTop" r="textAreaRight" b="textAreaBottom"/>
              <a:pathLst>
                <a:path w="9655" h="57932">
                  <a:moveTo>
                    <a:pt x="4828" y="55679"/>
                  </a:moveTo>
                  <a:lnTo>
                    <a:pt x="4828" y="4828"/>
                  </a:lnTo>
                </a:path>
              </a:pathLst>
            </a:custGeom>
            <a:noFill/>
            <a:ln w="12700">
              <a:solidFill>
                <a:srgbClr val="FFFFFF"/>
              </a:solidFill>
              <a:round/>
            </a:ln>
          </p:spPr>
          <p:style>
            <a:lnRef idx="0">
              <a:scrgbClr r="0" g="0" b="0"/>
            </a:lnRef>
            <a:fillRef idx="0">
              <a:scrgbClr r="0" g="0" b="0"/>
            </a:fillRef>
            <a:effectRef idx="0">
              <a:scrgbClr r="0" g="0" b="0"/>
            </a:effectRef>
            <a:fontRef idx="minor"/>
          </p:style>
          <p:txBody>
            <a:bodyPr lIns="90000" tIns="-9000" rIns="90000" bIns="-900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387" name="Freeform: Shape 1255"/>
            <p:cNvSpPr/>
            <p:nvPr/>
          </p:nvSpPr>
          <p:spPr>
            <a:xfrm>
              <a:off x="10243080" y="2032200"/>
              <a:ext cx="5760" cy="35640"/>
            </a:xfrm>
            <a:custGeom>
              <a:avLst/>
              <a:gdLst>
                <a:gd name="textAreaLeft" fmla="*/ 0 w 5760"/>
                <a:gd name="textAreaRight" fmla="*/ 6120 w 5760"/>
                <a:gd name="textAreaTop" fmla="*/ 0 h 35640"/>
                <a:gd name="textAreaBottom" fmla="*/ 36000 h 35640"/>
                <a:gd name="GluePoint1X" fmla="*/ 4828 w 9655"/>
                <a:gd name="GluePoint1Y" fmla="*/ 55679 h 57932"/>
                <a:gd name="GluePoint2X" fmla="*/ 4828 w 9655"/>
                <a:gd name="GluePoint2Y" fmla="*/ 4828 h 57932"/>
              </a:gdLst>
              <a:ahLst/>
              <a:cxnLst>
                <a:cxn ang="0">
                  <a:pos x="GluePoint1X" y="GluePoint1Y"/>
                </a:cxn>
                <a:cxn ang="0">
                  <a:pos x="GluePoint2X" y="GluePoint2Y"/>
                </a:cxn>
              </a:cxnLst>
              <a:rect l="textAreaLeft" t="textAreaTop" r="textAreaRight" b="textAreaBottom"/>
              <a:pathLst>
                <a:path w="9655" h="57932">
                  <a:moveTo>
                    <a:pt x="4828" y="55679"/>
                  </a:moveTo>
                  <a:lnTo>
                    <a:pt x="4828" y="4828"/>
                  </a:lnTo>
                </a:path>
              </a:pathLst>
            </a:custGeom>
            <a:noFill/>
            <a:ln w="12700">
              <a:solidFill>
                <a:srgbClr val="FFFFFF"/>
              </a:solidFill>
              <a:round/>
            </a:ln>
          </p:spPr>
          <p:style>
            <a:lnRef idx="0">
              <a:scrgbClr r="0" g="0" b="0"/>
            </a:lnRef>
            <a:fillRef idx="0">
              <a:scrgbClr r="0" g="0" b="0"/>
            </a:fillRef>
            <a:effectRef idx="0">
              <a:scrgbClr r="0" g="0" b="0"/>
            </a:effectRef>
            <a:fontRef idx="minor"/>
          </p:style>
          <p:txBody>
            <a:bodyPr lIns="90000" tIns="-9000" rIns="90000" bIns="-900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388" name="Freeform: Shape 1256"/>
            <p:cNvSpPr/>
            <p:nvPr/>
          </p:nvSpPr>
          <p:spPr>
            <a:xfrm>
              <a:off x="10382400" y="2032200"/>
              <a:ext cx="5760" cy="35640"/>
            </a:xfrm>
            <a:custGeom>
              <a:avLst/>
              <a:gdLst>
                <a:gd name="textAreaLeft" fmla="*/ 0 w 5760"/>
                <a:gd name="textAreaRight" fmla="*/ 6120 w 5760"/>
                <a:gd name="textAreaTop" fmla="*/ 0 h 35640"/>
                <a:gd name="textAreaBottom" fmla="*/ 36000 h 35640"/>
                <a:gd name="GluePoint1X" fmla="*/ 4828 w 9655"/>
                <a:gd name="GluePoint1Y" fmla="*/ 55679 h 57932"/>
                <a:gd name="GluePoint2X" fmla="*/ 4828 w 9655"/>
                <a:gd name="GluePoint2Y" fmla="*/ 4828 h 57932"/>
              </a:gdLst>
              <a:ahLst/>
              <a:cxnLst>
                <a:cxn ang="0">
                  <a:pos x="GluePoint1X" y="GluePoint1Y"/>
                </a:cxn>
                <a:cxn ang="0">
                  <a:pos x="GluePoint2X" y="GluePoint2Y"/>
                </a:cxn>
              </a:cxnLst>
              <a:rect l="textAreaLeft" t="textAreaTop" r="textAreaRight" b="textAreaBottom"/>
              <a:pathLst>
                <a:path w="9655" h="57932">
                  <a:moveTo>
                    <a:pt x="4828" y="55679"/>
                  </a:moveTo>
                  <a:lnTo>
                    <a:pt x="4828" y="4828"/>
                  </a:lnTo>
                </a:path>
              </a:pathLst>
            </a:custGeom>
            <a:noFill/>
            <a:ln w="12700">
              <a:solidFill>
                <a:srgbClr val="FFFFFF"/>
              </a:solidFill>
              <a:round/>
            </a:ln>
          </p:spPr>
          <p:style>
            <a:lnRef idx="0">
              <a:scrgbClr r="0" g="0" b="0"/>
            </a:lnRef>
            <a:fillRef idx="0">
              <a:scrgbClr r="0" g="0" b="0"/>
            </a:fillRef>
            <a:effectRef idx="0">
              <a:scrgbClr r="0" g="0" b="0"/>
            </a:effectRef>
            <a:fontRef idx="minor"/>
          </p:style>
          <p:txBody>
            <a:bodyPr lIns="90000" tIns="-9000" rIns="90000" bIns="-900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389" name="Freeform: Shape 1257"/>
            <p:cNvSpPr/>
            <p:nvPr/>
          </p:nvSpPr>
          <p:spPr>
            <a:xfrm>
              <a:off x="10312920" y="2032200"/>
              <a:ext cx="5760" cy="35640"/>
            </a:xfrm>
            <a:custGeom>
              <a:avLst/>
              <a:gdLst>
                <a:gd name="textAreaLeft" fmla="*/ 0 w 5760"/>
                <a:gd name="textAreaRight" fmla="*/ 6120 w 5760"/>
                <a:gd name="textAreaTop" fmla="*/ 0 h 35640"/>
                <a:gd name="textAreaBottom" fmla="*/ 36000 h 35640"/>
                <a:gd name="GluePoint1X" fmla="*/ 4828 w 9655"/>
                <a:gd name="GluePoint1Y" fmla="*/ 55679 h 57932"/>
                <a:gd name="GluePoint2X" fmla="*/ 4828 w 9655"/>
                <a:gd name="GluePoint2Y" fmla="*/ 4828 h 57932"/>
              </a:gdLst>
              <a:ahLst/>
              <a:cxnLst>
                <a:cxn ang="0">
                  <a:pos x="GluePoint1X" y="GluePoint1Y"/>
                </a:cxn>
                <a:cxn ang="0">
                  <a:pos x="GluePoint2X" y="GluePoint2Y"/>
                </a:cxn>
              </a:cxnLst>
              <a:rect l="textAreaLeft" t="textAreaTop" r="textAreaRight" b="textAreaBottom"/>
              <a:pathLst>
                <a:path w="9655" h="57932">
                  <a:moveTo>
                    <a:pt x="4828" y="55679"/>
                  </a:moveTo>
                  <a:lnTo>
                    <a:pt x="4828" y="4828"/>
                  </a:lnTo>
                </a:path>
              </a:pathLst>
            </a:custGeom>
            <a:noFill/>
            <a:ln w="12700">
              <a:solidFill>
                <a:srgbClr val="FFFFFF"/>
              </a:solidFill>
              <a:round/>
            </a:ln>
          </p:spPr>
          <p:style>
            <a:lnRef idx="0">
              <a:scrgbClr r="0" g="0" b="0"/>
            </a:lnRef>
            <a:fillRef idx="0">
              <a:scrgbClr r="0" g="0" b="0"/>
            </a:fillRef>
            <a:effectRef idx="0">
              <a:scrgbClr r="0" g="0" b="0"/>
            </a:effectRef>
            <a:fontRef idx="minor"/>
          </p:style>
          <p:txBody>
            <a:bodyPr lIns="90000" tIns="-9000" rIns="90000" bIns="-900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390" name="Freeform: Shape 1258"/>
            <p:cNvSpPr/>
            <p:nvPr/>
          </p:nvSpPr>
          <p:spPr>
            <a:xfrm>
              <a:off x="10182960" y="2175480"/>
              <a:ext cx="45720" cy="5760"/>
            </a:xfrm>
            <a:custGeom>
              <a:avLst/>
              <a:gdLst>
                <a:gd name="textAreaLeft" fmla="*/ 0 w 45720"/>
                <a:gd name="textAreaRight" fmla="*/ 46080 w 45720"/>
                <a:gd name="textAreaTop" fmla="*/ 0 h 5760"/>
                <a:gd name="textAreaBottom" fmla="*/ 6120 h 5760"/>
                <a:gd name="GluePoint1X" fmla="*/ 69518 w 74024"/>
                <a:gd name="GluePoint1Y" fmla="*/ 4828 h 9655"/>
                <a:gd name="GluePoint2X" fmla="*/ 4828 w 74024"/>
                <a:gd name="GluePoint2Y" fmla="*/ 4828 h 9655"/>
              </a:gdLst>
              <a:ahLst/>
              <a:cxnLst>
                <a:cxn ang="0">
                  <a:pos x="GluePoint1X" y="GluePoint1Y"/>
                </a:cxn>
                <a:cxn ang="0">
                  <a:pos x="GluePoint2X" y="GluePoint2Y"/>
                </a:cxn>
              </a:cxnLst>
              <a:rect l="textAreaLeft" t="textAreaTop" r="textAreaRight" b="textAreaBottom"/>
              <a:pathLst>
                <a:path w="74024" h="9655">
                  <a:moveTo>
                    <a:pt x="69518" y="4828"/>
                  </a:moveTo>
                  <a:lnTo>
                    <a:pt x="4828" y="4828"/>
                  </a:lnTo>
                </a:path>
              </a:pathLst>
            </a:custGeom>
            <a:noFill/>
            <a:ln w="12700">
              <a:solidFill>
                <a:srgbClr val="FFFFFF"/>
              </a:solidFill>
              <a:round/>
            </a:ln>
          </p:spPr>
          <p:style>
            <a:lnRef idx="0">
              <a:scrgbClr r="0" g="0" b="0"/>
            </a:lnRef>
            <a:fillRef idx="0">
              <a:scrgbClr r="0" g="0" b="0"/>
            </a:fillRef>
            <a:effectRef idx="0">
              <a:scrgbClr r="0" g="0" b="0"/>
            </a:effectRef>
            <a:fontRef idx="minor"/>
          </p:style>
          <p:txBody>
            <a:bodyPr lIns="90000" tIns="-38880" rIns="90000" bIns="-3888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391" name="Freeform: Shape 1259"/>
            <p:cNvSpPr/>
            <p:nvPr/>
          </p:nvSpPr>
          <p:spPr>
            <a:xfrm>
              <a:off x="10235520" y="2175480"/>
              <a:ext cx="45720" cy="5760"/>
            </a:xfrm>
            <a:custGeom>
              <a:avLst/>
              <a:gdLst>
                <a:gd name="textAreaLeft" fmla="*/ 0 w 45720"/>
                <a:gd name="textAreaRight" fmla="*/ 46080 w 45720"/>
                <a:gd name="textAreaTop" fmla="*/ 0 h 5760"/>
                <a:gd name="textAreaBottom" fmla="*/ 6120 h 5760"/>
                <a:gd name="GluePoint1X" fmla="*/ 69840 w 74024"/>
                <a:gd name="GluePoint1Y" fmla="*/ 4828 h 9655"/>
                <a:gd name="GluePoint2X" fmla="*/ 4828 w 74024"/>
                <a:gd name="GluePoint2Y" fmla="*/ 4828 h 9655"/>
              </a:gdLst>
              <a:ahLst/>
              <a:cxnLst>
                <a:cxn ang="0">
                  <a:pos x="GluePoint1X" y="GluePoint1Y"/>
                </a:cxn>
                <a:cxn ang="0">
                  <a:pos x="GluePoint2X" y="GluePoint2Y"/>
                </a:cxn>
              </a:cxnLst>
              <a:rect l="textAreaLeft" t="textAreaTop" r="textAreaRight" b="textAreaBottom"/>
              <a:pathLst>
                <a:path w="74024" h="9655">
                  <a:moveTo>
                    <a:pt x="69840" y="4828"/>
                  </a:moveTo>
                  <a:lnTo>
                    <a:pt x="4828" y="4828"/>
                  </a:lnTo>
                </a:path>
              </a:pathLst>
            </a:custGeom>
            <a:noFill/>
            <a:ln w="12700">
              <a:solidFill>
                <a:srgbClr val="FFFFFF"/>
              </a:solidFill>
              <a:round/>
            </a:ln>
          </p:spPr>
          <p:style>
            <a:lnRef idx="0">
              <a:scrgbClr r="0" g="0" b="0"/>
            </a:lnRef>
            <a:fillRef idx="0">
              <a:scrgbClr r="0" g="0" b="0"/>
            </a:fillRef>
            <a:effectRef idx="0">
              <a:scrgbClr r="0" g="0" b="0"/>
            </a:effectRef>
            <a:fontRef idx="minor"/>
          </p:style>
          <p:txBody>
            <a:bodyPr lIns="90000" tIns="-38880" rIns="90000" bIns="-3888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392" name="Freeform: Shape 1260"/>
            <p:cNvSpPr/>
            <p:nvPr/>
          </p:nvSpPr>
          <p:spPr>
            <a:xfrm>
              <a:off x="10288440" y="2175480"/>
              <a:ext cx="45720" cy="5760"/>
            </a:xfrm>
            <a:custGeom>
              <a:avLst/>
              <a:gdLst>
                <a:gd name="textAreaLeft" fmla="*/ 0 w 45720"/>
                <a:gd name="textAreaRight" fmla="*/ 46080 w 45720"/>
                <a:gd name="textAreaTop" fmla="*/ 0 h 5760"/>
                <a:gd name="textAreaBottom" fmla="*/ 6120 h 5760"/>
                <a:gd name="GluePoint1X" fmla="*/ 69840 w 74024"/>
                <a:gd name="GluePoint1Y" fmla="*/ 4828 h 9655"/>
                <a:gd name="GluePoint2X" fmla="*/ 4828 w 74024"/>
                <a:gd name="GluePoint2Y" fmla="*/ 4828 h 9655"/>
              </a:gdLst>
              <a:ahLst/>
              <a:cxnLst>
                <a:cxn ang="0">
                  <a:pos x="GluePoint1X" y="GluePoint1Y"/>
                </a:cxn>
                <a:cxn ang="0">
                  <a:pos x="GluePoint2X" y="GluePoint2Y"/>
                </a:cxn>
              </a:cxnLst>
              <a:rect l="textAreaLeft" t="textAreaTop" r="textAreaRight" b="textAreaBottom"/>
              <a:pathLst>
                <a:path w="74024" h="9655">
                  <a:moveTo>
                    <a:pt x="69840" y="4828"/>
                  </a:moveTo>
                  <a:lnTo>
                    <a:pt x="4828" y="4828"/>
                  </a:lnTo>
                </a:path>
              </a:pathLst>
            </a:custGeom>
            <a:noFill/>
            <a:ln w="12700">
              <a:solidFill>
                <a:srgbClr val="FFFFFF"/>
              </a:solidFill>
              <a:round/>
            </a:ln>
          </p:spPr>
          <p:style>
            <a:lnRef idx="0">
              <a:scrgbClr r="0" g="0" b="0"/>
            </a:lnRef>
            <a:fillRef idx="0">
              <a:scrgbClr r="0" g="0" b="0"/>
            </a:fillRef>
            <a:effectRef idx="0">
              <a:scrgbClr r="0" g="0" b="0"/>
            </a:effectRef>
            <a:fontRef idx="minor"/>
          </p:style>
          <p:txBody>
            <a:bodyPr lIns="90000" tIns="-38880" rIns="90000" bIns="-3888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393" name="Freeform: Shape 1261"/>
            <p:cNvSpPr/>
            <p:nvPr/>
          </p:nvSpPr>
          <p:spPr>
            <a:xfrm>
              <a:off x="10341360" y="2175480"/>
              <a:ext cx="45720" cy="5760"/>
            </a:xfrm>
            <a:custGeom>
              <a:avLst/>
              <a:gdLst>
                <a:gd name="textAreaLeft" fmla="*/ 0 w 45720"/>
                <a:gd name="textAreaRight" fmla="*/ 46080 w 45720"/>
                <a:gd name="textAreaTop" fmla="*/ 0 h 5760"/>
                <a:gd name="textAreaBottom" fmla="*/ 6120 h 5760"/>
                <a:gd name="GluePoint1X" fmla="*/ 69518 w 74024"/>
                <a:gd name="GluePoint1Y" fmla="*/ 4828 h 9655"/>
                <a:gd name="GluePoint2X" fmla="*/ 4828 w 74024"/>
                <a:gd name="GluePoint2Y" fmla="*/ 4828 h 9655"/>
              </a:gdLst>
              <a:ahLst/>
              <a:cxnLst>
                <a:cxn ang="0">
                  <a:pos x="GluePoint1X" y="GluePoint1Y"/>
                </a:cxn>
                <a:cxn ang="0">
                  <a:pos x="GluePoint2X" y="GluePoint2Y"/>
                </a:cxn>
              </a:cxnLst>
              <a:rect l="textAreaLeft" t="textAreaTop" r="textAreaRight" b="textAreaBottom"/>
              <a:pathLst>
                <a:path w="74024" h="9655">
                  <a:moveTo>
                    <a:pt x="69518" y="4828"/>
                  </a:moveTo>
                  <a:lnTo>
                    <a:pt x="4828" y="4828"/>
                  </a:lnTo>
                </a:path>
              </a:pathLst>
            </a:custGeom>
            <a:noFill/>
            <a:ln w="12700">
              <a:solidFill>
                <a:srgbClr val="FFFFFF"/>
              </a:solidFill>
              <a:round/>
            </a:ln>
          </p:spPr>
          <p:style>
            <a:lnRef idx="0">
              <a:scrgbClr r="0" g="0" b="0"/>
            </a:lnRef>
            <a:fillRef idx="0">
              <a:scrgbClr r="0" g="0" b="0"/>
            </a:fillRef>
            <a:effectRef idx="0">
              <a:scrgbClr r="0" g="0" b="0"/>
            </a:effectRef>
            <a:fontRef idx="minor"/>
          </p:style>
          <p:txBody>
            <a:bodyPr lIns="90000" tIns="-38880" rIns="90000" bIns="-3888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394" name="Freeform: Shape 1262"/>
            <p:cNvSpPr/>
            <p:nvPr/>
          </p:nvSpPr>
          <p:spPr>
            <a:xfrm>
              <a:off x="10182960" y="2213640"/>
              <a:ext cx="45720" cy="5760"/>
            </a:xfrm>
            <a:custGeom>
              <a:avLst/>
              <a:gdLst>
                <a:gd name="textAreaLeft" fmla="*/ 0 w 45720"/>
                <a:gd name="textAreaRight" fmla="*/ 46080 w 45720"/>
                <a:gd name="textAreaTop" fmla="*/ 0 h 5760"/>
                <a:gd name="textAreaBottom" fmla="*/ 6120 h 5760"/>
                <a:gd name="GluePoint1X" fmla="*/ 69518 w 74024"/>
                <a:gd name="GluePoint1Y" fmla="*/ 4828 h 9655"/>
                <a:gd name="GluePoint2X" fmla="*/ 4828 w 74024"/>
                <a:gd name="GluePoint2Y" fmla="*/ 4828 h 9655"/>
              </a:gdLst>
              <a:ahLst/>
              <a:cxnLst>
                <a:cxn ang="0">
                  <a:pos x="GluePoint1X" y="GluePoint1Y"/>
                </a:cxn>
                <a:cxn ang="0">
                  <a:pos x="GluePoint2X" y="GluePoint2Y"/>
                </a:cxn>
              </a:cxnLst>
              <a:rect l="textAreaLeft" t="textAreaTop" r="textAreaRight" b="textAreaBottom"/>
              <a:pathLst>
                <a:path w="74024" h="9655">
                  <a:moveTo>
                    <a:pt x="69518" y="4828"/>
                  </a:moveTo>
                  <a:lnTo>
                    <a:pt x="4828" y="4828"/>
                  </a:lnTo>
                </a:path>
              </a:pathLst>
            </a:custGeom>
            <a:noFill/>
            <a:ln w="12700">
              <a:solidFill>
                <a:srgbClr val="FFFFFF"/>
              </a:solidFill>
              <a:round/>
            </a:ln>
          </p:spPr>
          <p:style>
            <a:lnRef idx="0">
              <a:scrgbClr r="0" g="0" b="0"/>
            </a:lnRef>
            <a:fillRef idx="0">
              <a:scrgbClr r="0" g="0" b="0"/>
            </a:fillRef>
            <a:effectRef idx="0">
              <a:scrgbClr r="0" g="0" b="0"/>
            </a:effectRef>
            <a:fontRef idx="minor"/>
          </p:style>
          <p:txBody>
            <a:bodyPr lIns="90000" tIns="-38880" rIns="90000" bIns="-3888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395" name="Freeform: Shape 1263"/>
            <p:cNvSpPr/>
            <p:nvPr/>
          </p:nvSpPr>
          <p:spPr>
            <a:xfrm>
              <a:off x="10235520" y="2213640"/>
              <a:ext cx="45720" cy="5760"/>
            </a:xfrm>
            <a:custGeom>
              <a:avLst/>
              <a:gdLst>
                <a:gd name="textAreaLeft" fmla="*/ 0 w 45720"/>
                <a:gd name="textAreaRight" fmla="*/ 46080 w 45720"/>
                <a:gd name="textAreaTop" fmla="*/ 0 h 5760"/>
                <a:gd name="textAreaBottom" fmla="*/ 6120 h 5760"/>
                <a:gd name="GluePoint1X" fmla="*/ 69840 w 74024"/>
                <a:gd name="GluePoint1Y" fmla="*/ 4828 h 9655"/>
                <a:gd name="GluePoint2X" fmla="*/ 4828 w 74024"/>
                <a:gd name="GluePoint2Y" fmla="*/ 4828 h 9655"/>
              </a:gdLst>
              <a:ahLst/>
              <a:cxnLst>
                <a:cxn ang="0">
                  <a:pos x="GluePoint1X" y="GluePoint1Y"/>
                </a:cxn>
                <a:cxn ang="0">
                  <a:pos x="GluePoint2X" y="GluePoint2Y"/>
                </a:cxn>
              </a:cxnLst>
              <a:rect l="textAreaLeft" t="textAreaTop" r="textAreaRight" b="textAreaBottom"/>
              <a:pathLst>
                <a:path w="74024" h="9655">
                  <a:moveTo>
                    <a:pt x="69840" y="4828"/>
                  </a:moveTo>
                  <a:lnTo>
                    <a:pt x="4828" y="4828"/>
                  </a:lnTo>
                </a:path>
              </a:pathLst>
            </a:custGeom>
            <a:noFill/>
            <a:ln w="12700">
              <a:solidFill>
                <a:srgbClr val="FFFFFF"/>
              </a:solidFill>
              <a:round/>
            </a:ln>
          </p:spPr>
          <p:style>
            <a:lnRef idx="0">
              <a:scrgbClr r="0" g="0" b="0"/>
            </a:lnRef>
            <a:fillRef idx="0">
              <a:scrgbClr r="0" g="0" b="0"/>
            </a:fillRef>
            <a:effectRef idx="0">
              <a:scrgbClr r="0" g="0" b="0"/>
            </a:effectRef>
            <a:fontRef idx="minor"/>
          </p:style>
          <p:txBody>
            <a:bodyPr lIns="90000" tIns="-38880" rIns="90000" bIns="-3888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396" name="Freeform: Shape 1264"/>
            <p:cNvSpPr/>
            <p:nvPr/>
          </p:nvSpPr>
          <p:spPr>
            <a:xfrm>
              <a:off x="10288440" y="2213640"/>
              <a:ext cx="45720" cy="5760"/>
            </a:xfrm>
            <a:custGeom>
              <a:avLst/>
              <a:gdLst>
                <a:gd name="textAreaLeft" fmla="*/ 0 w 45720"/>
                <a:gd name="textAreaRight" fmla="*/ 46080 w 45720"/>
                <a:gd name="textAreaTop" fmla="*/ 0 h 5760"/>
                <a:gd name="textAreaBottom" fmla="*/ 6120 h 5760"/>
                <a:gd name="GluePoint1X" fmla="*/ 69840 w 74024"/>
                <a:gd name="GluePoint1Y" fmla="*/ 4828 h 9655"/>
                <a:gd name="GluePoint2X" fmla="*/ 4828 w 74024"/>
                <a:gd name="GluePoint2Y" fmla="*/ 4828 h 9655"/>
              </a:gdLst>
              <a:ahLst/>
              <a:cxnLst>
                <a:cxn ang="0">
                  <a:pos x="GluePoint1X" y="GluePoint1Y"/>
                </a:cxn>
                <a:cxn ang="0">
                  <a:pos x="GluePoint2X" y="GluePoint2Y"/>
                </a:cxn>
              </a:cxnLst>
              <a:rect l="textAreaLeft" t="textAreaTop" r="textAreaRight" b="textAreaBottom"/>
              <a:pathLst>
                <a:path w="74024" h="9655">
                  <a:moveTo>
                    <a:pt x="69840" y="4828"/>
                  </a:moveTo>
                  <a:lnTo>
                    <a:pt x="4828" y="4828"/>
                  </a:lnTo>
                </a:path>
              </a:pathLst>
            </a:custGeom>
            <a:noFill/>
            <a:ln w="12700">
              <a:solidFill>
                <a:srgbClr val="FFFFFF"/>
              </a:solidFill>
              <a:round/>
            </a:ln>
          </p:spPr>
          <p:style>
            <a:lnRef idx="0">
              <a:scrgbClr r="0" g="0" b="0"/>
            </a:lnRef>
            <a:fillRef idx="0">
              <a:scrgbClr r="0" g="0" b="0"/>
            </a:fillRef>
            <a:effectRef idx="0">
              <a:scrgbClr r="0" g="0" b="0"/>
            </a:effectRef>
            <a:fontRef idx="minor"/>
          </p:style>
          <p:txBody>
            <a:bodyPr lIns="90000" tIns="-38880" rIns="90000" bIns="-3888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397" name="Freeform: Shape 1265"/>
            <p:cNvSpPr/>
            <p:nvPr/>
          </p:nvSpPr>
          <p:spPr>
            <a:xfrm>
              <a:off x="10154160" y="2076840"/>
              <a:ext cx="259920" cy="176040"/>
            </a:xfrm>
            <a:custGeom>
              <a:avLst/>
              <a:gdLst>
                <a:gd name="textAreaLeft" fmla="*/ 0 w 259920"/>
                <a:gd name="textAreaRight" fmla="*/ 260280 w 259920"/>
                <a:gd name="textAreaTop" fmla="*/ 0 h 176040"/>
                <a:gd name="textAreaBottom" fmla="*/ 176400 h 176040"/>
                <a:gd name="GluePoint1X" fmla="*/ 5150 w 418397"/>
                <a:gd name="GluePoint1Y" fmla="*/ 5150 h 283223"/>
                <a:gd name="GluePoint2X" fmla="*/ 415823 w 418397"/>
                <a:gd name="GluePoint2Y" fmla="*/ 4828 h 283223"/>
                <a:gd name="GluePoint3X" fmla="*/ 415823 w 418397"/>
                <a:gd name="GluePoint3Y" fmla="*/ 270671 h 283223"/>
                <a:gd name="GluePoint4X" fmla="*/ 407133 w 418397"/>
                <a:gd name="GluePoint4Y" fmla="*/ 279361 h 283223"/>
                <a:gd name="GluePoint5X" fmla="*/ 13517 w 418397"/>
                <a:gd name="GluePoint5Y" fmla="*/ 279683 h 283223"/>
                <a:gd name="GluePoint6X" fmla="*/ 4828 w 418397"/>
                <a:gd name="GluePoint6Y" fmla="*/ 270993 h 283223"/>
                <a:gd name="GluePoint7X" fmla="*/ 4828 w 418397"/>
                <a:gd name="GluePoint7Y" fmla="*/ 48277 h 283223"/>
                <a:gd name="GluePoint8X" fmla="*/ 35725 w 418397"/>
                <a:gd name="GluePoint8Y" fmla="*/ 48277 h 283223"/>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Lst>
              <a:rect l="textAreaLeft" t="textAreaTop" r="textAreaRight" b="textAreaBottom"/>
              <a:pathLst>
                <a:path w="418397" h="283223">
                  <a:moveTo>
                    <a:pt x="5150" y="5150"/>
                  </a:moveTo>
                  <a:lnTo>
                    <a:pt x="415823" y="4828"/>
                  </a:lnTo>
                  <a:lnTo>
                    <a:pt x="415823" y="270671"/>
                  </a:lnTo>
                  <a:cubicBezTo>
                    <a:pt x="415823" y="275499"/>
                    <a:pt x="411961" y="279361"/>
                    <a:pt x="407133" y="279361"/>
                  </a:cubicBezTo>
                  <a:lnTo>
                    <a:pt x="13517" y="279683"/>
                  </a:lnTo>
                  <a:cubicBezTo>
                    <a:pt x="8690" y="279683"/>
                    <a:pt x="4828" y="275821"/>
                    <a:pt x="4828" y="270993"/>
                  </a:cubicBezTo>
                  <a:lnTo>
                    <a:pt x="4828" y="48277"/>
                  </a:lnTo>
                  <a:lnTo>
                    <a:pt x="35725" y="48277"/>
                  </a:lnTo>
                </a:path>
              </a:pathLst>
            </a:custGeom>
            <a:noFill/>
            <a:ln w="12700">
              <a:solidFill>
                <a:srgbClr val="FFFFFF"/>
              </a:solidFill>
              <a:round/>
            </a:ln>
          </p:spPr>
          <p:style>
            <a:lnRef idx="0">
              <a:scrgbClr r="0" g="0" b="0"/>
            </a:lnRef>
            <a:fillRef idx="0">
              <a:scrgbClr r="0" g="0" b="0"/>
            </a:fillRef>
            <a:effectRef idx="0">
              <a:scrgbClr r="0" g="0" b="0"/>
            </a:effectRef>
            <a:fontRef idx="minor"/>
          </p:style>
          <p:txBody>
            <a:bodyPr lIns="90000" tIns="45000" rIns="90000" bIns="4500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398" name="Freeform: Shape 1266"/>
            <p:cNvSpPr/>
            <p:nvPr/>
          </p:nvSpPr>
          <p:spPr>
            <a:xfrm>
              <a:off x="10347120" y="2198880"/>
              <a:ext cx="35640" cy="35640"/>
            </a:xfrm>
            <a:custGeom>
              <a:avLst/>
              <a:gdLst>
                <a:gd name="textAreaLeft" fmla="*/ 0 w 35640"/>
                <a:gd name="textAreaRight" fmla="*/ 36000 w 35640"/>
                <a:gd name="textAreaTop" fmla="*/ 0 h 35640"/>
                <a:gd name="textAreaBottom" fmla="*/ 36000 h 35640"/>
                <a:gd name="GluePoint1X" fmla="*/ 4828 w 57932"/>
                <a:gd name="GluePoint1Y" fmla="*/ 4828 h 57932"/>
                <a:gd name="GluePoint2X" fmla="*/ 54070 w 57932"/>
                <a:gd name="GluePoint2Y" fmla="*/ 54070 h 57932"/>
              </a:gdLst>
              <a:ahLst/>
              <a:cxnLst>
                <a:cxn ang="0">
                  <a:pos x="GluePoint1X" y="GluePoint1Y"/>
                </a:cxn>
                <a:cxn ang="0">
                  <a:pos x="GluePoint2X" y="GluePoint2Y"/>
                </a:cxn>
              </a:cxnLst>
              <a:rect l="textAreaLeft" t="textAreaTop" r="textAreaRight" b="textAreaBottom"/>
              <a:pathLst>
                <a:path w="57932" h="57932">
                  <a:moveTo>
                    <a:pt x="4828" y="4828"/>
                  </a:moveTo>
                  <a:lnTo>
                    <a:pt x="54070" y="54070"/>
                  </a:lnTo>
                </a:path>
              </a:pathLst>
            </a:custGeom>
            <a:noFill/>
            <a:ln w="12700">
              <a:solidFill>
                <a:srgbClr val="AD5CFF"/>
              </a:solidFill>
              <a:round/>
            </a:ln>
          </p:spPr>
          <p:style>
            <a:lnRef idx="0">
              <a:scrgbClr r="0" g="0" b="0"/>
            </a:lnRef>
            <a:fillRef idx="0">
              <a:scrgbClr r="0" g="0" b="0"/>
            </a:fillRef>
            <a:effectRef idx="0">
              <a:scrgbClr r="0" g="0" b="0"/>
            </a:effectRef>
            <a:fontRef idx="minor"/>
          </p:style>
          <p:txBody>
            <a:bodyPr lIns="90000" tIns="-9000" rIns="90000" bIns="-900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399" name="Freeform: Shape 1267"/>
            <p:cNvSpPr/>
            <p:nvPr/>
          </p:nvSpPr>
          <p:spPr>
            <a:xfrm>
              <a:off x="10347120" y="2198880"/>
              <a:ext cx="35640" cy="35640"/>
            </a:xfrm>
            <a:custGeom>
              <a:avLst/>
              <a:gdLst>
                <a:gd name="textAreaLeft" fmla="*/ 0 w 35640"/>
                <a:gd name="textAreaRight" fmla="*/ 36000 w 35640"/>
                <a:gd name="textAreaTop" fmla="*/ 0 h 35640"/>
                <a:gd name="textAreaBottom" fmla="*/ 36000 h 35640"/>
                <a:gd name="GluePoint1X" fmla="*/ 54070 w 57932"/>
                <a:gd name="GluePoint1Y" fmla="*/ 4828 h 57932"/>
                <a:gd name="GluePoint2X" fmla="*/ 4828 w 57932"/>
                <a:gd name="GluePoint2Y" fmla="*/ 54392 h 57932"/>
              </a:gdLst>
              <a:ahLst/>
              <a:cxnLst>
                <a:cxn ang="0">
                  <a:pos x="GluePoint1X" y="GluePoint1Y"/>
                </a:cxn>
                <a:cxn ang="0">
                  <a:pos x="GluePoint2X" y="GluePoint2Y"/>
                </a:cxn>
              </a:cxnLst>
              <a:rect l="textAreaLeft" t="textAreaTop" r="textAreaRight" b="textAreaBottom"/>
              <a:pathLst>
                <a:path w="57932" h="57932">
                  <a:moveTo>
                    <a:pt x="54070" y="4828"/>
                  </a:moveTo>
                  <a:lnTo>
                    <a:pt x="4828" y="54392"/>
                  </a:lnTo>
                </a:path>
              </a:pathLst>
            </a:custGeom>
            <a:noFill/>
            <a:ln w="12700">
              <a:solidFill>
                <a:srgbClr val="FDC500"/>
              </a:solidFill>
              <a:round/>
            </a:ln>
          </p:spPr>
          <p:style>
            <a:lnRef idx="0">
              <a:scrgbClr r="0" g="0" b="0"/>
            </a:lnRef>
            <a:fillRef idx="0">
              <a:scrgbClr r="0" g="0" b="0"/>
            </a:fillRef>
            <a:effectRef idx="0">
              <a:scrgbClr r="0" g="0" b="0"/>
            </a:effectRef>
            <a:fontRef idx="minor"/>
          </p:style>
          <p:txBody>
            <a:bodyPr lIns="90000" tIns="-9000" rIns="90000" bIns="-900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grpSp>
      <p:grpSp>
        <p:nvGrpSpPr>
          <p:cNvPr id="1400" name="Group 351"/>
          <p:cNvGrpSpPr/>
          <p:nvPr/>
        </p:nvGrpSpPr>
        <p:grpSpPr>
          <a:xfrm>
            <a:off x="9608760" y="4170240"/>
            <a:ext cx="842760" cy="629640"/>
            <a:chOff x="9608760" y="4170240"/>
            <a:chExt cx="842760" cy="629640"/>
          </a:xfrm>
        </p:grpSpPr>
        <p:sp>
          <p:nvSpPr>
            <p:cNvPr id="1401" name="Freeform: Shape 642"/>
            <p:cNvSpPr/>
            <p:nvPr/>
          </p:nvSpPr>
          <p:spPr>
            <a:xfrm>
              <a:off x="10157400" y="4505760"/>
              <a:ext cx="294120" cy="294120"/>
            </a:xfrm>
            <a:custGeom>
              <a:avLst/>
              <a:gdLst>
                <a:gd name="textAreaLeft" fmla="*/ 0 w 294120"/>
                <a:gd name="textAreaRight" fmla="*/ 294480 w 294120"/>
                <a:gd name="textAreaTop" fmla="*/ 0 h 294120"/>
                <a:gd name="textAreaBottom" fmla="*/ 294480 h 294120"/>
                <a:gd name="GluePoint1X" fmla="*/ 23173 w 196325"/>
                <a:gd name="GluePoint1Y" fmla="*/ 154164 h 196325"/>
                <a:gd name="GluePoint2X" fmla="*/ 27035 w 196325"/>
                <a:gd name="GluePoint2Y" fmla="*/ 158669 h 196325"/>
                <a:gd name="GluePoint3X" fmla="*/ 30897 w 196325"/>
                <a:gd name="GluePoint3Y" fmla="*/ 163175 h 196325"/>
                <a:gd name="GluePoint4X" fmla="*/ 34759 w 196325"/>
                <a:gd name="GluePoint4Y" fmla="*/ 167681 h 196325"/>
                <a:gd name="GluePoint5X" fmla="*/ 60829 w 196325"/>
                <a:gd name="GluePoint5Y" fmla="*/ 154164 h 196325"/>
                <a:gd name="GluePoint6X" fmla="*/ 79496 w 196325"/>
                <a:gd name="GluePoint6Y" fmla="*/ 163497 h 196325"/>
                <a:gd name="GluePoint7X" fmla="*/ 84645 w 196325"/>
                <a:gd name="GluePoint7Y" fmla="*/ 192463 h 196325"/>
                <a:gd name="GluePoint8X" fmla="*/ 90438 w 196325"/>
                <a:gd name="GluePoint8Y" fmla="*/ 192785 h 196325"/>
                <a:gd name="GluePoint9X" fmla="*/ 96231 w 196325"/>
                <a:gd name="GluePoint9Y" fmla="*/ 193107 h 196325"/>
                <a:gd name="GluePoint10X" fmla="*/ 102025 w 196325"/>
                <a:gd name="GluePoint10Y" fmla="*/ 193429 h 196325"/>
                <a:gd name="GluePoint11X" fmla="*/ 111036 w 196325"/>
                <a:gd name="GluePoint11Y" fmla="*/ 165428 h 196325"/>
                <a:gd name="GluePoint12X" fmla="*/ 130669 w 196325"/>
                <a:gd name="GluePoint12Y" fmla="*/ 158669 h 196325"/>
                <a:gd name="GluePoint13X" fmla="*/ 154807 w 196325"/>
                <a:gd name="GluePoint13Y" fmla="*/ 175405 h 196325"/>
                <a:gd name="GluePoint14X" fmla="*/ 159313 w 196325"/>
                <a:gd name="GluePoint14Y" fmla="*/ 171543 h 196325"/>
                <a:gd name="GluePoint15X" fmla="*/ 163819 w 196325"/>
                <a:gd name="GluePoint15Y" fmla="*/ 167681 h 196325"/>
                <a:gd name="GluePoint16X" fmla="*/ 168325 w 196325"/>
                <a:gd name="GluePoint16Y" fmla="*/ 163819 h 196325"/>
                <a:gd name="GluePoint17X" fmla="*/ 154807 w 196325"/>
                <a:gd name="GluePoint17Y" fmla="*/ 137749 h 196325"/>
                <a:gd name="GluePoint18X" fmla="*/ 164141 w 196325"/>
                <a:gd name="GluePoint18Y" fmla="*/ 119082 h 196325"/>
                <a:gd name="GluePoint19X" fmla="*/ 193107 w 196325"/>
                <a:gd name="GluePoint19Y" fmla="*/ 113933 h 196325"/>
                <a:gd name="GluePoint20X" fmla="*/ 193429 w 196325"/>
                <a:gd name="GluePoint20Y" fmla="*/ 108140 h 196325"/>
                <a:gd name="GluePoint21X" fmla="*/ 193750 w 196325"/>
                <a:gd name="GluePoint21Y" fmla="*/ 102347 h 196325"/>
                <a:gd name="GluePoint22X" fmla="*/ 194072 w 196325"/>
                <a:gd name="GluePoint22Y" fmla="*/ 96553 h 196325"/>
                <a:gd name="GluePoint23X" fmla="*/ 166072 w 196325"/>
                <a:gd name="GluePoint23Y" fmla="*/ 87542 h 196325"/>
                <a:gd name="GluePoint24X" fmla="*/ 159313 w 196325"/>
                <a:gd name="GluePoint24Y" fmla="*/ 67909 h 196325"/>
                <a:gd name="GluePoint25X" fmla="*/ 176049 w 196325"/>
                <a:gd name="GluePoint25Y" fmla="*/ 43771 h 196325"/>
                <a:gd name="GluePoint26X" fmla="*/ 172187 w 196325"/>
                <a:gd name="GluePoint26Y" fmla="*/ 39265 h 196325"/>
                <a:gd name="GluePoint27X" fmla="*/ 168325 w 196325"/>
                <a:gd name="GluePoint27Y" fmla="*/ 34759 h 196325"/>
                <a:gd name="GluePoint28X" fmla="*/ 164463 w 196325"/>
                <a:gd name="GluePoint28Y" fmla="*/ 30253 h 196325"/>
                <a:gd name="GluePoint29X" fmla="*/ 138393 w 196325"/>
                <a:gd name="GluePoint29Y" fmla="*/ 43771 h 196325"/>
                <a:gd name="GluePoint30X" fmla="*/ 119726 w 196325"/>
                <a:gd name="GluePoint30Y" fmla="*/ 34437 h 196325"/>
                <a:gd name="GluePoint31X" fmla="*/ 114577 w 196325"/>
                <a:gd name="GluePoint31Y" fmla="*/ 5793 h 196325"/>
                <a:gd name="GluePoint32X" fmla="*/ 108783 w 196325"/>
                <a:gd name="GluePoint32Y" fmla="*/ 5471 h 196325"/>
                <a:gd name="GluePoint33X" fmla="*/ 102990 w 196325"/>
                <a:gd name="GluePoint33Y" fmla="*/ 5150 h 196325"/>
                <a:gd name="GluePoint34X" fmla="*/ 97197 w 196325"/>
                <a:gd name="GluePoint34Y" fmla="*/ 4828 h 196325"/>
                <a:gd name="GluePoint35X" fmla="*/ 88185 w 196325"/>
                <a:gd name="GluePoint35Y" fmla="*/ 32506 h 196325"/>
                <a:gd name="GluePoint36X" fmla="*/ 68231 w 196325"/>
                <a:gd name="GluePoint36Y" fmla="*/ 39265 h 196325"/>
                <a:gd name="GluePoint37X" fmla="*/ 44093 w 196325"/>
                <a:gd name="GluePoint37Y" fmla="*/ 22529 h 196325"/>
                <a:gd name="GluePoint38X" fmla="*/ 39587 w 196325"/>
                <a:gd name="GluePoint38Y" fmla="*/ 26391 h 196325"/>
                <a:gd name="GluePoint39X" fmla="*/ 35081 w 196325"/>
                <a:gd name="GluePoint39Y" fmla="*/ 30253 h 196325"/>
                <a:gd name="GluePoint40X" fmla="*/ 30575 w 196325"/>
                <a:gd name="GluePoint40Y" fmla="*/ 34116 h 196325"/>
                <a:gd name="GluePoint41X" fmla="*/ 43771 w 196325"/>
                <a:gd name="GluePoint41Y" fmla="*/ 60185 h 196325"/>
                <a:gd name="GluePoint42X" fmla="*/ 34437 w 196325"/>
                <a:gd name="GluePoint42Y" fmla="*/ 79174 h 196325"/>
                <a:gd name="GluePoint43X" fmla="*/ 5793 w 196325"/>
                <a:gd name="GluePoint43Y" fmla="*/ 84323 h 196325"/>
                <a:gd name="GluePoint44X" fmla="*/ 5471 w 196325"/>
                <a:gd name="GluePoint44Y" fmla="*/ 90116 h 196325"/>
                <a:gd name="GluePoint45X" fmla="*/ 5150 w 196325"/>
                <a:gd name="GluePoint45Y" fmla="*/ 95910 h 196325"/>
                <a:gd name="GluePoint46X" fmla="*/ 4828 w 196325"/>
                <a:gd name="GluePoint46Y" fmla="*/ 101703 h 196325"/>
                <a:gd name="GluePoint47X" fmla="*/ 32828 w 196325"/>
                <a:gd name="GluePoint47Y" fmla="*/ 110715 h 196325"/>
                <a:gd name="GluePoint48X" fmla="*/ 39587 w 196325"/>
                <a:gd name="GluePoint48Y" fmla="*/ 130669 h 196325"/>
                <a:gd name="GluePoint49X" fmla="*/ 23173 w 196325"/>
                <a:gd name="GluePoint49Y" fmla="*/ 154164 h 196325"/>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 ang="0">
                  <a:pos x="GluePoint9X" y="GluePoint9Y"/>
                </a:cxn>
                <a:cxn ang="0">
                  <a:pos x="GluePoint10X" y="GluePoint10Y"/>
                </a:cxn>
                <a:cxn ang="0">
                  <a:pos x="GluePoint11X" y="GluePoint11Y"/>
                </a:cxn>
                <a:cxn ang="0">
                  <a:pos x="GluePoint12X" y="GluePoint12Y"/>
                </a:cxn>
                <a:cxn ang="0">
                  <a:pos x="GluePoint13X" y="GluePoint13Y"/>
                </a:cxn>
                <a:cxn ang="0">
                  <a:pos x="GluePoint14X" y="GluePoint14Y"/>
                </a:cxn>
                <a:cxn ang="0">
                  <a:pos x="GluePoint15X" y="GluePoint15Y"/>
                </a:cxn>
                <a:cxn ang="0">
                  <a:pos x="GluePoint16X" y="GluePoint16Y"/>
                </a:cxn>
                <a:cxn ang="0">
                  <a:pos x="GluePoint17X" y="GluePoint17Y"/>
                </a:cxn>
                <a:cxn ang="0">
                  <a:pos x="GluePoint18X" y="GluePoint18Y"/>
                </a:cxn>
                <a:cxn ang="0">
                  <a:pos x="GluePoint19X" y="GluePoint19Y"/>
                </a:cxn>
                <a:cxn ang="0">
                  <a:pos x="GluePoint20X" y="GluePoint20Y"/>
                </a:cxn>
                <a:cxn ang="0">
                  <a:pos x="GluePoint21X" y="GluePoint21Y"/>
                </a:cxn>
                <a:cxn ang="0">
                  <a:pos x="GluePoint22X" y="GluePoint22Y"/>
                </a:cxn>
                <a:cxn ang="0">
                  <a:pos x="GluePoint23X" y="GluePoint23Y"/>
                </a:cxn>
                <a:cxn ang="0">
                  <a:pos x="GluePoint24X" y="GluePoint24Y"/>
                </a:cxn>
                <a:cxn ang="0">
                  <a:pos x="GluePoint25X" y="GluePoint25Y"/>
                </a:cxn>
                <a:cxn ang="0">
                  <a:pos x="GluePoint26X" y="GluePoint26Y"/>
                </a:cxn>
                <a:cxn ang="0">
                  <a:pos x="GluePoint27X" y="GluePoint27Y"/>
                </a:cxn>
                <a:cxn ang="0">
                  <a:pos x="GluePoint28X" y="GluePoint28Y"/>
                </a:cxn>
                <a:cxn ang="0">
                  <a:pos x="GluePoint29X" y="GluePoint29Y"/>
                </a:cxn>
                <a:cxn ang="0">
                  <a:pos x="GluePoint30X" y="GluePoint30Y"/>
                </a:cxn>
                <a:cxn ang="0">
                  <a:pos x="GluePoint31X" y="GluePoint31Y"/>
                </a:cxn>
                <a:cxn ang="0">
                  <a:pos x="GluePoint32X" y="GluePoint32Y"/>
                </a:cxn>
                <a:cxn ang="0">
                  <a:pos x="GluePoint33X" y="GluePoint33Y"/>
                </a:cxn>
                <a:cxn ang="0">
                  <a:pos x="GluePoint34X" y="GluePoint34Y"/>
                </a:cxn>
                <a:cxn ang="0">
                  <a:pos x="GluePoint35X" y="GluePoint35Y"/>
                </a:cxn>
                <a:cxn ang="0">
                  <a:pos x="GluePoint36X" y="GluePoint36Y"/>
                </a:cxn>
                <a:cxn ang="0">
                  <a:pos x="GluePoint37X" y="GluePoint37Y"/>
                </a:cxn>
                <a:cxn ang="0">
                  <a:pos x="GluePoint38X" y="GluePoint38Y"/>
                </a:cxn>
                <a:cxn ang="0">
                  <a:pos x="GluePoint39X" y="GluePoint39Y"/>
                </a:cxn>
                <a:cxn ang="0">
                  <a:pos x="GluePoint40X" y="GluePoint40Y"/>
                </a:cxn>
                <a:cxn ang="0">
                  <a:pos x="GluePoint41X" y="GluePoint41Y"/>
                </a:cxn>
                <a:cxn ang="0">
                  <a:pos x="GluePoint42X" y="GluePoint42Y"/>
                </a:cxn>
                <a:cxn ang="0">
                  <a:pos x="GluePoint43X" y="GluePoint43Y"/>
                </a:cxn>
                <a:cxn ang="0">
                  <a:pos x="GluePoint44X" y="GluePoint44Y"/>
                </a:cxn>
                <a:cxn ang="0">
                  <a:pos x="GluePoint45X" y="GluePoint45Y"/>
                </a:cxn>
                <a:cxn ang="0">
                  <a:pos x="GluePoint46X" y="GluePoint46Y"/>
                </a:cxn>
                <a:cxn ang="0">
                  <a:pos x="GluePoint47X" y="GluePoint47Y"/>
                </a:cxn>
                <a:cxn ang="0">
                  <a:pos x="GluePoint48X" y="GluePoint48Y"/>
                </a:cxn>
                <a:cxn ang="0">
                  <a:pos x="GluePoint49X" y="GluePoint49Y"/>
                </a:cxn>
              </a:cxnLst>
              <a:rect l="textAreaLeft" t="textAreaTop" r="textAreaRight" b="textAreaBottom"/>
              <a:pathLst>
                <a:path w="196325" h="196325">
                  <a:moveTo>
                    <a:pt x="23173" y="154164"/>
                  </a:moveTo>
                  <a:lnTo>
                    <a:pt x="27035" y="158669"/>
                  </a:lnTo>
                  <a:lnTo>
                    <a:pt x="30897" y="163175"/>
                  </a:lnTo>
                  <a:lnTo>
                    <a:pt x="34759" y="167681"/>
                  </a:lnTo>
                  <a:lnTo>
                    <a:pt x="60829" y="154164"/>
                  </a:lnTo>
                  <a:cubicBezTo>
                    <a:pt x="66622" y="158347"/>
                    <a:pt x="73059" y="161244"/>
                    <a:pt x="79496" y="163497"/>
                  </a:cubicBezTo>
                  <a:lnTo>
                    <a:pt x="84645" y="192463"/>
                  </a:lnTo>
                  <a:lnTo>
                    <a:pt x="90438" y="192785"/>
                  </a:lnTo>
                  <a:lnTo>
                    <a:pt x="96231" y="193107"/>
                  </a:lnTo>
                  <a:lnTo>
                    <a:pt x="102025" y="193429"/>
                  </a:lnTo>
                  <a:lnTo>
                    <a:pt x="111036" y="165428"/>
                  </a:lnTo>
                  <a:cubicBezTo>
                    <a:pt x="117795" y="164141"/>
                    <a:pt x="124554" y="161888"/>
                    <a:pt x="130669" y="158669"/>
                  </a:cubicBezTo>
                  <a:lnTo>
                    <a:pt x="154807" y="175405"/>
                  </a:lnTo>
                  <a:lnTo>
                    <a:pt x="159313" y="171543"/>
                  </a:lnTo>
                  <a:lnTo>
                    <a:pt x="163819" y="167681"/>
                  </a:lnTo>
                  <a:lnTo>
                    <a:pt x="168325" y="163819"/>
                  </a:lnTo>
                  <a:lnTo>
                    <a:pt x="154807" y="137749"/>
                  </a:lnTo>
                  <a:cubicBezTo>
                    <a:pt x="158991" y="131956"/>
                    <a:pt x="161888" y="125841"/>
                    <a:pt x="164141" y="119082"/>
                  </a:cubicBezTo>
                  <a:lnTo>
                    <a:pt x="193107" y="113933"/>
                  </a:lnTo>
                  <a:lnTo>
                    <a:pt x="193429" y="108140"/>
                  </a:lnTo>
                  <a:lnTo>
                    <a:pt x="193750" y="102347"/>
                  </a:lnTo>
                  <a:lnTo>
                    <a:pt x="194072" y="96553"/>
                  </a:lnTo>
                  <a:lnTo>
                    <a:pt x="166072" y="87542"/>
                  </a:lnTo>
                  <a:cubicBezTo>
                    <a:pt x="164784" y="80783"/>
                    <a:pt x="162853" y="74024"/>
                    <a:pt x="159313" y="67909"/>
                  </a:cubicBezTo>
                  <a:lnTo>
                    <a:pt x="176049" y="43771"/>
                  </a:lnTo>
                  <a:lnTo>
                    <a:pt x="172187" y="39265"/>
                  </a:lnTo>
                  <a:lnTo>
                    <a:pt x="168325" y="34759"/>
                  </a:lnTo>
                  <a:lnTo>
                    <a:pt x="164463" y="30253"/>
                  </a:lnTo>
                  <a:lnTo>
                    <a:pt x="138393" y="43771"/>
                  </a:lnTo>
                  <a:cubicBezTo>
                    <a:pt x="132600" y="39587"/>
                    <a:pt x="126163" y="36690"/>
                    <a:pt x="119726" y="34437"/>
                  </a:cubicBezTo>
                  <a:lnTo>
                    <a:pt x="114577" y="5793"/>
                  </a:lnTo>
                  <a:lnTo>
                    <a:pt x="108783" y="5471"/>
                  </a:lnTo>
                  <a:lnTo>
                    <a:pt x="102990" y="5150"/>
                  </a:lnTo>
                  <a:lnTo>
                    <a:pt x="97197" y="4828"/>
                  </a:lnTo>
                  <a:lnTo>
                    <a:pt x="88185" y="32506"/>
                  </a:lnTo>
                  <a:cubicBezTo>
                    <a:pt x="81427" y="33794"/>
                    <a:pt x="74668" y="36047"/>
                    <a:pt x="68231" y="39265"/>
                  </a:cubicBezTo>
                  <a:lnTo>
                    <a:pt x="44093" y="22529"/>
                  </a:lnTo>
                  <a:lnTo>
                    <a:pt x="39587" y="26391"/>
                  </a:lnTo>
                  <a:lnTo>
                    <a:pt x="35081" y="30253"/>
                  </a:lnTo>
                  <a:lnTo>
                    <a:pt x="30575" y="34116"/>
                  </a:lnTo>
                  <a:lnTo>
                    <a:pt x="43771" y="60185"/>
                  </a:lnTo>
                  <a:cubicBezTo>
                    <a:pt x="39587" y="65978"/>
                    <a:pt x="36690" y="72415"/>
                    <a:pt x="34437" y="79174"/>
                  </a:cubicBezTo>
                  <a:lnTo>
                    <a:pt x="5793" y="84323"/>
                  </a:lnTo>
                  <a:lnTo>
                    <a:pt x="5471" y="90116"/>
                  </a:lnTo>
                  <a:lnTo>
                    <a:pt x="5150" y="95910"/>
                  </a:lnTo>
                  <a:lnTo>
                    <a:pt x="4828" y="101703"/>
                  </a:lnTo>
                  <a:lnTo>
                    <a:pt x="32828" y="110715"/>
                  </a:lnTo>
                  <a:cubicBezTo>
                    <a:pt x="34115" y="117473"/>
                    <a:pt x="36368" y="124232"/>
                    <a:pt x="39587" y="130669"/>
                  </a:cubicBezTo>
                  <a:lnTo>
                    <a:pt x="23173" y="154164"/>
                  </a:lnTo>
                  <a:close/>
                </a:path>
              </a:pathLst>
            </a:custGeom>
            <a:noFill/>
            <a:ln w="19050">
              <a:solidFill>
                <a:srgbClr val="FFFFFF"/>
              </a:solidFill>
              <a:round/>
            </a:ln>
          </p:spPr>
          <p:style>
            <a:lnRef idx="0">
              <a:scrgbClr r="0" g="0" b="0"/>
            </a:lnRef>
            <a:fillRef idx="0">
              <a:scrgbClr r="0" g="0" b="0"/>
            </a:fillRef>
            <a:effectRef idx="0">
              <a:scrgbClr r="0" g="0" b="0"/>
            </a:effectRef>
            <a:fontRef idx="minor"/>
          </p:style>
          <p:txBody>
            <a:bodyPr lIns="90000" tIns="45000" rIns="90000" bIns="45000" anchor="ctr">
              <a:noAutofit/>
            </a:bodyPr>
            <a:lstStyle/>
            <a:p>
              <a:pPr defTabSz="914400">
                <a:lnSpc>
                  <a:spcPct val="100000"/>
                </a:lnSpc>
              </a:pPr>
              <a:endParaRPr lang="en-US" sz="2830" b="0" u="none" strike="noStrike">
                <a:solidFill>
                  <a:schemeClr val="lt1"/>
                </a:solidFill>
                <a:effectLst/>
                <a:uFillTx/>
                <a:latin typeface="Amazon Ember"/>
                <a:ea typeface="Amazon Ember"/>
              </a:endParaRPr>
            </a:p>
          </p:txBody>
        </p:sp>
        <p:sp>
          <p:nvSpPr>
            <p:cNvPr id="1402" name="Freeform: Shape 643"/>
            <p:cNvSpPr/>
            <p:nvPr/>
          </p:nvSpPr>
          <p:spPr>
            <a:xfrm>
              <a:off x="10243440" y="4590360"/>
              <a:ext cx="125280" cy="125280"/>
            </a:xfrm>
            <a:custGeom>
              <a:avLst/>
              <a:gdLst>
                <a:gd name="textAreaLeft" fmla="*/ 0 w 125280"/>
                <a:gd name="textAreaRight" fmla="*/ 125640 w 125280"/>
                <a:gd name="textAreaTop" fmla="*/ 0 h 125280"/>
                <a:gd name="textAreaBottom" fmla="*/ 125640 h 125280"/>
                <a:gd name="GluePoint1X" fmla="*/ 80139 w 83679"/>
                <a:gd name="GluePoint1Y" fmla="*/ 42483 h 83679"/>
                <a:gd name="GluePoint2X" fmla="*/ 42483 w 83679"/>
                <a:gd name="GluePoint2Y" fmla="*/ 80139 h 83679"/>
                <a:gd name="GluePoint3X" fmla="*/ 4828 w 83679"/>
                <a:gd name="GluePoint3Y" fmla="*/ 42483 h 83679"/>
                <a:gd name="GluePoint4X" fmla="*/ 42483 w 83679"/>
                <a:gd name="GluePoint4Y" fmla="*/ 4828 h 83679"/>
                <a:gd name="GluePoint5X" fmla="*/ 80139 w 83679"/>
                <a:gd name="GluePoint5Y" fmla="*/ 42483 h 83679"/>
              </a:gdLst>
              <a:ahLst/>
              <a:cxnLst>
                <a:cxn ang="0">
                  <a:pos x="GluePoint1X" y="GluePoint1Y"/>
                </a:cxn>
                <a:cxn ang="0">
                  <a:pos x="GluePoint2X" y="GluePoint2Y"/>
                </a:cxn>
                <a:cxn ang="0">
                  <a:pos x="GluePoint3X" y="GluePoint3Y"/>
                </a:cxn>
                <a:cxn ang="0">
                  <a:pos x="GluePoint4X" y="GluePoint4Y"/>
                </a:cxn>
                <a:cxn ang="0">
                  <a:pos x="GluePoint5X" y="GluePoint5Y"/>
                </a:cxn>
              </a:cxnLst>
              <a:rect l="textAreaLeft" t="textAreaTop" r="textAreaRight" b="textAreaBottom"/>
              <a:pathLst>
                <a:path w="83679" h="83679">
                  <a:moveTo>
                    <a:pt x="80139" y="42483"/>
                  </a:moveTo>
                  <a:cubicBezTo>
                    <a:pt x="80139" y="63280"/>
                    <a:pt x="63280" y="80139"/>
                    <a:pt x="42483" y="80139"/>
                  </a:cubicBezTo>
                  <a:cubicBezTo>
                    <a:pt x="21687" y="80139"/>
                    <a:pt x="4828" y="63280"/>
                    <a:pt x="4828" y="42483"/>
                  </a:cubicBezTo>
                  <a:cubicBezTo>
                    <a:pt x="4828" y="21687"/>
                    <a:pt x="21687" y="4828"/>
                    <a:pt x="42483" y="4828"/>
                  </a:cubicBezTo>
                  <a:cubicBezTo>
                    <a:pt x="63280" y="4828"/>
                    <a:pt x="80139" y="21687"/>
                    <a:pt x="80139" y="42483"/>
                  </a:cubicBezTo>
                  <a:close/>
                </a:path>
              </a:pathLst>
            </a:custGeom>
            <a:noFill/>
            <a:ln w="19050">
              <a:solidFill>
                <a:srgbClr val="FDC500"/>
              </a:solidFill>
              <a:round/>
            </a:ln>
          </p:spPr>
          <p:style>
            <a:lnRef idx="0">
              <a:scrgbClr r="0" g="0" b="0"/>
            </a:lnRef>
            <a:fillRef idx="0">
              <a:scrgbClr r="0" g="0" b="0"/>
            </a:fillRef>
            <a:effectRef idx="0">
              <a:scrgbClr r="0" g="0" b="0"/>
            </a:effectRef>
            <a:fontRef idx="minor"/>
          </p:style>
          <p:txBody>
            <a:bodyPr lIns="90000" tIns="45000" rIns="90000" bIns="45000" anchor="ctr">
              <a:noAutofit/>
            </a:bodyPr>
            <a:lstStyle/>
            <a:p>
              <a:pPr defTabSz="914400">
                <a:lnSpc>
                  <a:spcPct val="100000"/>
                </a:lnSpc>
              </a:pPr>
              <a:endParaRPr lang="en-US" sz="2830" b="0" u="none" strike="noStrike">
                <a:solidFill>
                  <a:schemeClr val="lt1"/>
                </a:solidFill>
                <a:effectLst/>
                <a:uFillTx/>
                <a:latin typeface="Amazon Ember"/>
                <a:ea typeface="Amazon Ember"/>
              </a:endParaRPr>
            </a:p>
          </p:txBody>
        </p:sp>
        <p:sp>
          <p:nvSpPr>
            <p:cNvPr id="1403" name="Freeform: Shape 644"/>
            <p:cNvSpPr/>
            <p:nvPr/>
          </p:nvSpPr>
          <p:spPr>
            <a:xfrm>
              <a:off x="9821520" y="4384800"/>
              <a:ext cx="434160" cy="303840"/>
            </a:xfrm>
            <a:custGeom>
              <a:avLst/>
              <a:gdLst>
                <a:gd name="textAreaLeft" fmla="*/ 0 w 434160"/>
                <a:gd name="textAreaRight" fmla="*/ 434520 w 434160"/>
                <a:gd name="textAreaTop" fmla="*/ 0 h 303840"/>
                <a:gd name="textAreaBottom" fmla="*/ 304200 h 303840"/>
                <a:gd name="GluePoint1X" fmla="*/ 288051 w 289660"/>
                <a:gd name="GluePoint1Y" fmla="*/ 93657 h 202762"/>
                <a:gd name="GluePoint2X" fmla="*/ 288051 w 289660"/>
                <a:gd name="GluePoint2Y" fmla="*/ 12552 h 202762"/>
                <a:gd name="GluePoint3X" fmla="*/ 280327 w 289660"/>
                <a:gd name="GluePoint3Y" fmla="*/ 4828 h 202762"/>
                <a:gd name="GluePoint4X" fmla="*/ 12552 w 289660"/>
                <a:gd name="GluePoint4Y" fmla="*/ 4828 h 202762"/>
                <a:gd name="GluePoint5X" fmla="*/ 4828 w 289660"/>
                <a:gd name="GluePoint5Y" fmla="*/ 12552 h 202762"/>
                <a:gd name="GluePoint6X" fmla="*/ 4828 w 289660"/>
                <a:gd name="GluePoint6Y" fmla="*/ 190854 h 202762"/>
                <a:gd name="GluePoint7X" fmla="*/ 12552 w 289660"/>
                <a:gd name="GluePoint7Y" fmla="*/ 198578 h 202762"/>
                <a:gd name="GluePoint8X" fmla="*/ 225613 w 289660"/>
                <a:gd name="GluePoint8Y" fmla="*/ 198578 h 202762"/>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Lst>
              <a:rect l="textAreaLeft" t="textAreaTop" r="textAreaRight" b="textAreaBottom"/>
              <a:pathLst>
                <a:path w="289660" h="202762">
                  <a:moveTo>
                    <a:pt x="288051" y="93657"/>
                  </a:moveTo>
                  <a:lnTo>
                    <a:pt x="288051" y="12552"/>
                  </a:lnTo>
                  <a:cubicBezTo>
                    <a:pt x="288051" y="8046"/>
                    <a:pt x="284511" y="4828"/>
                    <a:pt x="280327" y="4828"/>
                  </a:cubicBezTo>
                  <a:lnTo>
                    <a:pt x="12552" y="4828"/>
                  </a:lnTo>
                  <a:cubicBezTo>
                    <a:pt x="8046" y="4828"/>
                    <a:pt x="4828" y="8368"/>
                    <a:pt x="4828" y="12552"/>
                  </a:cubicBezTo>
                  <a:lnTo>
                    <a:pt x="4828" y="190854"/>
                  </a:lnTo>
                  <a:cubicBezTo>
                    <a:pt x="4828" y="195360"/>
                    <a:pt x="8368" y="198578"/>
                    <a:pt x="12552" y="198578"/>
                  </a:cubicBezTo>
                  <a:lnTo>
                    <a:pt x="225613" y="198578"/>
                  </a:lnTo>
                </a:path>
              </a:pathLst>
            </a:custGeom>
            <a:noFill/>
            <a:ln w="19050">
              <a:solidFill>
                <a:srgbClr val="FFFFFF"/>
              </a:solidFill>
              <a:round/>
            </a:ln>
          </p:spPr>
          <p:style>
            <a:lnRef idx="0">
              <a:scrgbClr r="0" g="0" b="0"/>
            </a:lnRef>
            <a:fillRef idx="0">
              <a:scrgbClr r="0" g="0" b="0"/>
            </a:fillRef>
            <a:effectRef idx="0">
              <a:scrgbClr r="0" g="0" b="0"/>
            </a:effectRef>
            <a:fontRef idx="minor"/>
          </p:style>
          <p:txBody>
            <a:bodyPr lIns="90000" tIns="45000" rIns="90000" bIns="45000" anchor="ctr">
              <a:noAutofit/>
            </a:bodyPr>
            <a:lstStyle/>
            <a:p>
              <a:pPr defTabSz="914400">
                <a:lnSpc>
                  <a:spcPct val="100000"/>
                </a:lnSpc>
              </a:pPr>
              <a:endParaRPr lang="en-US" sz="2830" b="0" u="none" strike="noStrike">
                <a:solidFill>
                  <a:schemeClr val="lt1"/>
                </a:solidFill>
                <a:effectLst/>
                <a:uFillTx/>
                <a:latin typeface="Amazon Ember"/>
                <a:ea typeface="Amazon Ember"/>
              </a:endParaRPr>
            </a:p>
          </p:txBody>
        </p:sp>
        <p:sp>
          <p:nvSpPr>
            <p:cNvPr id="1404" name="Freeform: Shape 645"/>
            <p:cNvSpPr/>
            <p:nvPr/>
          </p:nvSpPr>
          <p:spPr>
            <a:xfrm>
              <a:off x="9739440" y="4709520"/>
              <a:ext cx="443880" cy="52560"/>
            </a:xfrm>
            <a:custGeom>
              <a:avLst/>
              <a:gdLst>
                <a:gd name="textAreaLeft" fmla="*/ 0 w 443880"/>
                <a:gd name="textAreaRight" fmla="*/ 444240 w 443880"/>
                <a:gd name="textAreaTop" fmla="*/ 0 h 52560"/>
                <a:gd name="textAreaBottom" fmla="*/ 52920 h 52560"/>
                <a:gd name="GluePoint1X" fmla="*/ 291913 w 296096"/>
                <a:gd name="GluePoint1Y" fmla="*/ 33472 h 35402"/>
                <a:gd name="GluePoint2X" fmla="*/ 28000 w 296096"/>
                <a:gd name="GluePoint2Y" fmla="*/ 33472 h 35402"/>
                <a:gd name="GluePoint3X" fmla="*/ 4828 w 296096"/>
                <a:gd name="GluePoint3Y" fmla="*/ 23495 h 35402"/>
                <a:gd name="GluePoint4X" fmla="*/ 4828 w 296096"/>
                <a:gd name="GluePoint4Y" fmla="*/ 4828 h 35402"/>
                <a:gd name="GluePoint5X" fmla="*/ 42483 w 296096"/>
                <a:gd name="GluePoint5Y" fmla="*/ 4828 h 35402"/>
              </a:gdLst>
              <a:ahLst/>
              <a:cxnLst>
                <a:cxn ang="0">
                  <a:pos x="GluePoint1X" y="GluePoint1Y"/>
                </a:cxn>
                <a:cxn ang="0">
                  <a:pos x="GluePoint2X" y="GluePoint2Y"/>
                </a:cxn>
                <a:cxn ang="0">
                  <a:pos x="GluePoint3X" y="GluePoint3Y"/>
                </a:cxn>
                <a:cxn ang="0">
                  <a:pos x="GluePoint4X" y="GluePoint4Y"/>
                </a:cxn>
                <a:cxn ang="0">
                  <a:pos x="GluePoint5X" y="GluePoint5Y"/>
                </a:cxn>
              </a:cxnLst>
              <a:rect l="textAreaLeft" t="textAreaTop" r="textAreaRight" b="textAreaBottom"/>
              <a:pathLst>
                <a:path w="296096" h="35402">
                  <a:moveTo>
                    <a:pt x="291913" y="33472"/>
                  </a:moveTo>
                  <a:lnTo>
                    <a:pt x="28000" y="33472"/>
                  </a:lnTo>
                  <a:cubicBezTo>
                    <a:pt x="28000" y="33472"/>
                    <a:pt x="11265" y="33472"/>
                    <a:pt x="4828" y="23495"/>
                  </a:cubicBezTo>
                  <a:lnTo>
                    <a:pt x="4828" y="4828"/>
                  </a:lnTo>
                  <a:lnTo>
                    <a:pt x="42483" y="4828"/>
                  </a:lnTo>
                </a:path>
              </a:pathLst>
            </a:custGeom>
            <a:noFill/>
            <a:ln w="19050">
              <a:solidFill>
                <a:srgbClr val="FFFFFF"/>
              </a:solidFill>
              <a:round/>
            </a:ln>
          </p:spPr>
          <p:style>
            <a:lnRef idx="0">
              <a:scrgbClr r="0" g="0" b="0"/>
            </a:lnRef>
            <a:fillRef idx="0">
              <a:scrgbClr r="0" g="0" b="0"/>
            </a:fillRef>
            <a:effectRef idx="0">
              <a:scrgbClr r="0" g="0" b="0"/>
            </a:effectRef>
            <a:fontRef idx="minor"/>
          </p:style>
          <p:txBody>
            <a:bodyPr lIns="90000" tIns="7920" rIns="90000" bIns="7920" anchor="ctr">
              <a:noAutofit/>
            </a:bodyPr>
            <a:lstStyle/>
            <a:p>
              <a:pPr defTabSz="914400">
                <a:lnSpc>
                  <a:spcPct val="100000"/>
                </a:lnSpc>
              </a:pPr>
              <a:endParaRPr lang="en-US" sz="2830" b="0" u="none" strike="noStrike">
                <a:solidFill>
                  <a:schemeClr val="lt1"/>
                </a:solidFill>
                <a:effectLst/>
                <a:uFillTx/>
                <a:latin typeface="Amazon Ember"/>
                <a:ea typeface="Amazon Ember"/>
              </a:endParaRPr>
            </a:p>
          </p:txBody>
        </p:sp>
        <p:sp>
          <p:nvSpPr>
            <p:cNvPr id="1405" name="Freeform: Shape 646"/>
            <p:cNvSpPr/>
            <p:nvPr/>
          </p:nvSpPr>
          <p:spPr>
            <a:xfrm>
              <a:off x="9790560" y="4357080"/>
              <a:ext cx="496800" cy="361800"/>
            </a:xfrm>
            <a:custGeom>
              <a:avLst/>
              <a:gdLst>
                <a:gd name="textAreaLeft" fmla="*/ 0 w 496800"/>
                <a:gd name="textAreaRight" fmla="*/ 497160 w 496800"/>
                <a:gd name="textAreaTop" fmla="*/ 0 h 361800"/>
                <a:gd name="textAreaBottom" fmla="*/ 362160 h 361800"/>
                <a:gd name="GluePoint1X" fmla="*/ 327638 w 331499"/>
                <a:gd name="GluePoint1Y" fmla="*/ 93335 h 241383"/>
                <a:gd name="GluePoint2X" fmla="*/ 327638 w 331499"/>
                <a:gd name="GluePoint2Y" fmla="*/ 12552 h 241383"/>
                <a:gd name="GluePoint3X" fmla="*/ 319913 w 331499"/>
                <a:gd name="GluePoint3Y" fmla="*/ 4828 h 241383"/>
                <a:gd name="GluePoint4X" fmla="*/ 12552 w 331499"/>
                <a:gd name="GluePoint4Y" fmla="*/ 4828 h 241383"/>
                <a:gd name="GluePoint5X" fmla="*/ 4828 w 331499"/>
                <a:gd name="GluePoint5Y" fmla="*/ 12552 h 241383"/>
                <a:gd name="GluePoint6X" fmla="*/ 4828 w 331499"/>
                <a:gd name="GluePoint6Y" fmla="*/ 232050 h 241383"/>
                <a:gd name="GluePoint7X" fmla="*/ 12552 w 331499"/>
                <a:gd name="GluePoint7Y" fmla="*/ 239774 h 241383"/>
                <a:gd name="GluePoint8X" fmla="*/ 255223 w 331499"/>
                <a:gd name="GluePoint8Y" fmla="*/ 239774 h 241383"/>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Lst>
              <a:rect l="textAreaLeft" t="textAreaTop" r="textAreaRight" b="textAreaBottom"/>
              <a:pathLst>
                <a:path w="331499" h="241383">
                  <a:moveTo>
                    <a:pt x="327638" y="93335"/>
                  </a:moveTo>
                  <a:lnTo>
                    <a:pt x="327638" y="12552"/>
                  </a:lnTo>
                  <a:cubicBezTo>
                    <a:pt x="327638" y="8046"/>
                    <a:pt x="324097" y="4828"/>
                    <a:pt x="319913" y="4828"/>
                  </a:cubicBezTo>
                  <a:lnTo>
                    <a:pt x="12552" y="4828"/>
                  </a:lnTo>
                  <a:cubicBezTo>
                    <a:pt x="8046" y="4828"/>
                    <a:pt x="4828" y="8368"/>
                    <a:pt x="4828" y="12552"/>
                  </a:cubicBezTo>
                  <a:lnTo>
                    <a:pt x="4828" y="232050"/>
                  </a:lnTo>
                  <a:cubicBezTo>
                    <a:pt x="4828" y="236556"/>
                    <a:pt x="8368" y="239774"/>
                    <a:pt x="12552" y="239774"/>
                  </a:cubicBezTo>
                  <a:lnTo>
                    <a:pt x="255223" y="239774"/>
                  </a:lnTo>
                </a:path>
              </a:pathLst>
            </a:custGeom>
            <a:noFill/>
            <a:ln w="19050">
              <a:solidFill>
                <a:srgbClr val="FFFFFF"/>
              </a:solidFill>
              <a:round/>
            </a:ln>
          </p:spPr>
          <p:style>
            <a:lnRef idx="0">
              <a:scrgbClr r="0" g="0" b="0"/>
            </a:lnRef>
            <a:fillRef idx="0">
              <a:scrgbClr r="0" g="0" b="0"/>
            </a:fillRef>
            <a:effectRef idx="0">
              <a:scrgbClr r="0" g="0" b="0"/>
            </a:effectRef>
            <a:fontRef idx="minor"/>
          </p:style>
          <p:txBody>
            <a:bodyPr lIns="90000" tIns="45000" rIns="90000" bIns="45000" anchor="ctr">
              <a:noAutofit/>
            </a:bodyPr>
            <a:lstStyle/>
            <a:p>
              <a:pPr defTabSz="914400">
                <a:lnSpc>
                  <a:spcPct val="100000"/>
                </a:lnSpc>
              </a:pPr>
              <a:endParaRPr lang="en-US" sz="2830" b="0" u="none" strike="noStrike">
                <a:solidFill>
                  <a:schemeClr val="lt1"/>
                </a:solidFill>
                <a:effectLst/>
                <a:uFillTx/>
                <a:latin typeface="Amazon Ember"/>
                <a:ea typeface="Amazon Ember"/>
              </a:endParaRPr>
            </a:p>
          </p:txBody>
        </p:sp>
        <p:sp>
          <p:nvSpPr>
            <p:cNvPr id="1406" name="Freeform: Shape 647"/>
            <p:cNvSpPr/>
            <p:nvPr/>
          </p:nvSpPr>
          <p:spPr>
            <a:xfrm>
              <a:off x="9816840" y="4324320"/>
              <a:ext cx="43200" cy="43200"/>
            </a:xfrm>
            <a:custGeom>
              <a:avLst/>
              <a:gdLst>
                <a:gd name="textAreaLeft" fmla="*/ 0 w 43200"/>
                <a:gd name="textAreaRight" fmla="*/ 43560 w 43200"/>
                <a:gd name="textAreaTop" fmla="*/ 0 h 43200"/>
                <a:gd name="textAreaBottom" fmla="*/ 43560 h 43200"/>
                <a:gd name="GluePoint1X" fmla="*/ 25104 w 28966"/>
                <a:gd name="GluePoint1Y" fmla="*/ 25104 h 28966"/>
                <a:gd name="GluePoint2X" fmla="*/ 4828 w 28966"/>
                <a:gd name="GluePoint2Y" fmla="*/ 25104 h 28966"/>
                <a:gd name="GluePoint3X" fmla="*/ 4828 w 28966"/>
                <a:gd name="GluePoint3Y" fmla="*/ 4828 h 28966"/>
                <a:gd name="GluePoint4X" fmla="*/ 25104 w 28966"/>
                <a:gd name="GluePoint4Y" fmla="*/ 4828 h 28966"/>
              </a:gdLst>
              <a:ahLst/>
              <a:cxnLst>
                <a:cxn ang="0">
                  <a:pos x="GluePoint1X" y="GluePoint1Y"/>
                </a:cxn>
                <a:cxn ang="0">
                  <a:pos x="GluePoint2X" y="GluePoint2Y"/>
                </a:cxn>
                <a:cxn ang="0">
                  <a:pos x="GluePoint3X" y="GluePoint3Y"/>
                </a:cxn>
                <a:cxn ang="0">
                  <a:pos x="GluePoint4X" y="GluePoint4Y"/>
                </a:cxn>
              </a:cxnLst>
              <a:rect l="textAreaLeft" t="textAreaTop" r="textAreaRight" b="textAreaBottom"/>
              <a:pathLst>
                <a:path w="28966" h="28966">
                  <a:moveTo>
                    <a:pt x="25104" y="25104"/>
                  </a:moveTo>
                  <a:lnTo>
                    <a:pt x="4828" y="25104"/>
                  </a:lnTo>
                  <a:lnTo>
                    <a:pt x="4828" y="4828"/>
                  </a:lnTo>
                  <a:lnTo>
                    <a:pt x="25104" y="4828"/>
                  </a:lnTo>
                  <a:close/>
                </a:path>
              </a:pathLst>
            </a:custGeom>
            <a:noFill/>
            <a:ln w="19050">
              <a:solidFill>
                <a:srgbClr val="FDC500"/>
              </a:solidFill>
              <a:round/>
            </a:ln>
          </p:spPr>
          <p:style>
            <a:lnRef idx="0">
              <a:scrgbClr r="0" g="0" b="0"/>
            </a:lnRef>
            <a:fillRef idx="0">
              <a:scrgbClr r="0" g="0" b="0"/>
            </a:fillRef>
            <a:effectRef idx="0">
              <a:scrgbClr r="0" g="0" b="0"/>
            </a:effectRef>
            <a:fontRef idx="minor"/>
          </p:style>
          <p:txBody>
            <a:bodyPr lIns="90000" tIns="-1440" rIns="90000" bIns="-1440" anchor="ctr">
              <a:noAutofit/>
            </a:bodyPr>
            <a:lstStyle/>
            <a:p>
              <a:pPr defTabSz="914400">
                <a:lnSpc>
                  <a:spcPct val="100000"/>
                </a:lnSpc>
              </a:pPr>
              <a:endParaRPr lang="en-US" sz="2830" b="0" u="none" strike="noStrike">
                <a:solidFill>
                  <a:schemeClr val="accent1"/>
                </a:solidFill>
                <a:effectLst/>
                <a:uFillTx/>
                <a:latin typeface="Amazon Ember"/>
                <a:ea typeface="Amazon Ember"/>
              </a:endParaRPr>
            </a:p>
          </p:txBody>
        </p:sp>
        <p:sp>
          <p:nvSpPr>
            <p:cNvPr id="1407" name="Freeform: Shape 648"/>
            <p:cNvSpPr/>
            <p:nvPr/>
          </p:nvSpPr>
          <p:spPr>
            <a:xfrm>
              <a:off x="9774000" y="4264560"/>
              <a:ext cx="43200" cy="43200"/>
            </a:xfrm>
            <a:custGeom>
              <a:avLst/>
              <a:gdLst>
                <a:gd name="textAreaLeft" fmla="*/ 0 w 43200"/>
                <a:gd name="textAreaRight" fmla="*/ 43560 w 43200"/>
                <a:gd name="textAreaTop" fmla="*/ 0 h 43200"/>
                <a:gd name="textAreaBottom" fmla="*/ 43560 h 43200"/>
                <a:gd name="GluePoint1X" fmla="*/ 25104 w 28966"/>
                <a:gd name="GluePoint1Y" fmla="*/ 25104 h 28966"/>
                <a:gd name="GluePoint2X" fmla="*/ 4828 w 28966"/>
                <a:gd name="GluePoint2Y" fmla="*/ 25104 h 28966"/>
                <a:gd name="GluePoint3X" fmla="*/ 4828 w 28966"/>
                <a:gd name="GluePoint3Y" fmla="*/ 4828 h 28966"/>
                <a:gd name="GluePoint4X" fmla="*/ 25104 w 28966"/>
                <a:gd name="GluePoint4Y" fmla="*/ 4828 h 28966"/>
              </a:gdLst>
              <a:ahLst/>
              <a:cxnLst>
                <a:cxn ang="0">
                  <a:pos x="GluePoint1X" y="GluePoint1Y"/>
                </a:cxn>
                <a:cxn ang="0">
                  <a:pos x="GluePoint2X" y="GluePoint2Y"/>
                </a:cxn>
                <a:cxn ang="0">
                  <a:pos x="GluePoint3X" y="GluePoint3Y"/>
                </a:cxn>
                <a:cxn ang="0">
                  <a:pos x="GluePoint4X" y="GluePoint4Y"/>
                </a:cxn>
              </a:cxnLst>
              <a:rect l="textAreaLeft" t="textAreaTop" r="textAreaRight" b="textAreaBottom"/>
              <a:pathLst>
                <a:path w="28966" h="28966">
                  <a:moveTo>
                    <a:pt x="25104" y="25104"/>
                  </a:moveTo>
                  <a:lnTo>
                    <a:pt x="4828" y="25104"/>
                  </a:lnTo>
                  <a:lnTo>
                    <a:pt x="4828" y="4828"/>
                  </a:lnTo>
                  <a:lnTo>
                    <a:pt x="25104" y="4828"/>
                  </a:lnTo>
                  <a:close/>
                </a:path>
              </a:pathLst>
            </a:custGeom>
            <a:noFill/>
            <a:ln w="19050">
              <a:solidFill>
                <a:srgbClr val="FDC500"/>
              </a:solidFill>
              <a:round/>
            </a:ln>
          </p:spPr>
          <p:style>
            <a:lnRef idx="0">
              <a:scrgbClr r="0" g="0" b="0"/>
            </a:lnRef>
            <a:fillRef idx="0">
              <a:scrgbClr r="0" g="0" b="0"/>
            </a:fillRef>
            <a:effectRef idx="0">
              <a:scrgbClr r="0" g="0" b="0"/>
            </a:effectRef>
            <a:fontRef idx="minor"/>
          </p:style>
          <p:txBody>
            <a:bodyPr lIns="90000" tIns="-1440" rIns="90000" bIns="-1440" anchor="ctr">
              <a:noAutofit/>
            </a:bodyPr>
            <a:lstStyle/>
            <a:p>
              <a:pPr defTabSz="914400">
                <a:lnSpc>
                  <a:spcPct val="100000"/>
                </a:lnSpc>
              </a:pPr>
              <a:endParaRPr lang="en-US" sz="2830" b="0" u="none" strike="noStrike">
                <a:solidFill>
                  <a:schemeClr val="accent1"/>
                </a:solidFill>
                <a:effectLst/>
                <a:uFillTx/>
                <a:latin typeface="Amazon Ember"/>
                <a:ea typeface="Amazon Ember"/>
              </a:endParaRPr>
            </a:p>
          </p:txBody>
        </p:sp>
        <p:sp>
          <p:nvSpPr>
            <p:cNvPr id="1408" name="Freeform: Shape 649"/>
            <p:cNvSpPr/>
            <p:nvPr/>
          </p:nvSpPr>
          <p:spPr>
            <a:xfrm>
              <a:off x="9833400" y="4200120"/>
              <a:ext cx="43200" cy="43200"/>
            </a:xfrm>
            <a:custGeom>
              <a:avLst/>
              <a:gdLst>
                <a:gd name="textAreaLeft" fmla="*/ 0 w 43200"/>
                <a:gd name="textAreaRight" fmla="*/ 43560 w 43200"/>
                <a:gd name="textAreaTop" fmla="*/ 0 h 43200"/>
                <a:gd name="textAreaBottom" fmla="*/ 43560 h 43200"/>
                <a:gd name="GluePoint1X" fmla="*/ 25104 w 28966"/>
                <a:gd name="GluePoint1Y" fmla="*/ 25104 h 28966"/>
                <a:gd name="GluePoint2X" fmla="*/ 4828 w 28966"/>
                <a:gd name="GluePoint2Y" fmla="*/ 25104 h 28966"/>
                <a:gd name="GluePoint3X" fmla="*/ 4828 w 28966"/>
                <a:gd name="GluePoint3Y" fmla="*/ 4828 h 28966"/>
                <a:gd name="GluePoint4X" fmla="*/ 25104 w 28966"/>
                <a:gd name="GluePoint4Y" fmla="*/ 4828 h 28966"/>
              </a:gdLst>
              <a:ahLst/>
              <a:cxnLst>
                <a:cxn ang="0">
                  <a:pos x="GluePoint1X" y="GluePoint1Y"/>
                </a:cxn>
                <a:cxn ang="0">
                  <a:pos x="GluePoint2X" y="GluePoint2Y"/>
                </a:cxn>
                <a:cxn ang="0">
                  <a:pos x="GluePoint3X" y="GluePoint3Y"/>
                </a:cxn>
                <a:cxn ang="0">
                  <a:pos x="GluePoint4X" y="GluePoint4Y"/>
                </a:cxn>
              </a:cxnLst>
              <a:rect l="textAreaLeft" t="textAreaTop" r="textAreaRight" b="textAreaBottom"/>
              <a:pathLst>
                <a:path w="28966" h="28966">
                  <a:moveTo>
                    <a:pt x="25104" y="25104"/>
                  </a:moveTo>
                  <a:lnTo>
                    <a:pt x="4828" y="25104"/>
                  </a:lnTo>
                  <a:lnTo>
                    <a:pt x="4828" y="4828"/>
                  </a:lnTo>
                  <a:lnTo>
                    <a:pt x="25104" y="4828"/>
                  </a:lnTo>
                  <a:close/>
                </a:path>
              </a:pathLst>
            </a:custGeom>
            <a:noFill/>
            <a:ln w="19050">
              <a:solidFill>
                <a:srgbClr val="FDC500"/>
              </a:solidFill>
              <a:round/>
            </a:ln>
          </p:spPr>
          <p:style>
            <a:lnRef idx="0">
              <a:scrgbClr r="0" g="0" b="0"/>
            </a:lnRef>
            <a:fillRef idx="0">
              <a:scrgbClr r="0" g="0" b="0"/>
            </a:fillRef>
            <a:effectRef idx="0">
              <a:scrgbClr r="0" g="0" b="0"/>
            </a:effectRef>
            <a:fontRef idx="minor"/>
          </p:style>
          <p:txBody>
            <a:bodyPr lIns="90000" tIns="-1440" rIns="90000" bIns="-1440" anchor="ctr">
              <a:noAutofit/>
            </a:bodyPr>
            <a:lstStyle/>
            <a:p>
              <a:pPr defTabSz="914400">
                <a:lnSpc>
                  <a:spcPct val="100000"/>
                </a:lnSpc>
              </a:pPr>
              <a:endParaRPr lang="en-US" sz="2830" b="0" u="none" strike="noStrike">
                <a:solidFill>
                  <a:schemeClr val="accent1"/>
                </a:solidFill>
                <a:effectLst/>
                <a:uFillTx/>
                <a:latin typeface="Amazon Ember"/>
                <a:ea typeface="Amazon Ember"/>
              </a:endParaRPr>
            </a:p>
          </p:txBody>
        </p:sp>
        <p:sp>
          <p:nvSpPr>
            <p:cNvPr id="1409" name="Freeform: Shape 650"/>
            <p:cNvSpPr/>
            <p:nvPr/>
          </p:nvSpPr>
          <p:spPr>
            <a:xfrm>
              <a:off x="9608760" y="4170240"/>
              <a:ext cx="43200" cy="43200"/>
            </a:xfrm>
            <a:custGeom>
              <a:avLst/>
              <a:gdLst>
                <a:gd name="textAreaLeft" fmla="*/ 0 w 43200"/>
                <a:gd name="textAreaRight" fmla="*/ 43560 w 43200"/>
                <a:gd name="textAreaTop" fmla="*/ 0 h 43200"/>
                <a:gd name="textAreaBottom" fmla="*/ 43560 h 43200"/>
                <a:gd name="GluePoint1X" fmla="*/ 25104 w 28966"/>
                <a:gd name="GluePoint1Y" fmla="*/ 25104 h 28966"/>
                <a:gd name="GluePoint2X" fmla="*/ 4828 w 28966"/>
                <a:gd name="GluePoint2Y" fmla="*/ 25104 h 28966"/>
                <a:gd name="GluePoint3X" fmla="*/ 4828 w 28966"/>
                <a:gd name="GluePoint3Y" fmla="*/ 4828 h 28966"/>
                <a:gd name="GluePoint4X" fmla="*/ 25104 w 28966"/>
                <a:gd name="GluePoint4Y" fmla="*/ 4828 h 28966"/>
              </a:gdLst>
              <a:ahLst/>
              <a:cxnLst>
                <a:cxn ang="0">
                  <a:pos x="GluePoint1X" y="GluePoint1Y"/>
                </a:cxn>
                <a:cxn ang="0">
                  <a:pos x="GluePoint2X" y="GluePoint2Y"/>
                </a:cxn>
                <a:cxn ang="0">
                  <a:pos x="GluePoint3X" y="GluePoint3Y"/>
                </a:cxn>
                <a:cxn ang="0">
                  <a:pos x="GluePoint4X" y="GluePoint4Y"/>
                </a:cxn>
              </a:cxnLst>
              <a:rect l="textAreaLeft" t="textAreaTop" r="textAreaRight" b="textAreaBottom"/>
              <a:pathLst>
                <a:path w="28966" h="28966">
                  <a:moveTo>
                    <a:pt x="25104" y="25104"/>
                  </a:moveTo>
                  <a:lnTo>
                    <a:pt x="4828" y="25104"/>
                  </a:lnTo>
                  <a:lnTo>
                    <a:pt x="4828" y="4828"/>
                  </a:lnTo>
                  <a:lnTo>
                    <a:pt x="25104" y="4828"/>
                  </a:lnTo>
                  <a:close/>
                </a:path>
              </a:pathLst>
            </a:custGeom>
            <a:noFill/>
            <a:ln w="19050">
              <a:solidFill>
                <a:srgbClr val="FDC500"/>
              </a:solidFill>
              <a:round/>
            </a:ln>
          </p:spPr>
          <p:style>
            <a:lnRef idx="0">
              <a:scrgbClr r="0" g="0" b="0"/>
            </a:lnRef>
            <a:fillRef idx="0">
              <a:scrgbClr r="0" g="0" b="0"/>
            </a:fillRef>
            <a:effectRef idx="0">
              <a:scrgbClr r="0" g="0" b="0"/>
            </a:effectRef>
            <a:fontRef idx="minor"/>
          </p:style>
          <p:txBody>
            <a:bodyPr lIns="90000" tIns="-1440" rIns="90000" bIns="-1440" anchor="ctr">
              <a:noAutofit/>
            </a:bodyPr>
            <a:lstStyle/>
            <a:p>
              <a:pPr defTabSz="914400">
                <a:lnSpc>
                  <a:spcPct val="100000"/>
                </a:lnSpc>
              </a:pPr>
              <a:endParaRPr lang="en-US" sz="2830" b="0" u="none" strike="noStrike">
                <a:solidFill>
                  <a:schemeClr val="accent1"/>
                </a:solidFill>
                <a:effectLst/>
                <a:uFillTx/>
                <a:latin typeface="Amazon Ember"/>
                <a:ea typeface="Amazon Ember"/>
              </a:endParaRPr>
            </a:p>
          </p:txBody>
        </p:sp>
        <p:sp>
          <p:nvSpPr>
            <p:cNvPr id="1410" name="Freeform: Shape 651"/>
            <p:cNvSpPr/>
            <p:nvPr/>
          </p:nvSpPr>
          <p:spPr>
            <a:xfrm>
              <a:off x="9880920" y="4298760"/>
              <a:ext cx="43200" cy="43200"/>
            </a:xfrm>
            <a:custGeom>
              <a:avLst/>
              <a:gdLst>
                <a:gd name="textAreaLeft" fmla="*/ 0 w 43200"/>
                <a:gd name="textAreaRight" fmla="*/ 43560 w 43200"/>
                <a:gd name="textAreaTop" fmla="*/ 0 h 43200"/>
                <a:gd name="textAreaBottom" fmla="*/ 43560 h 43200"/>
                <a:gd name="GluePoint1X" fmla="*/ 25104 w 28966"/>
                <a:gd name="GluePoint1Y" fmla="*/ 25104 h 28966"/>
                <a:gd name="GluePoint2X" fmla="*/ 4828 w 28966"/>
                <a:gd name="GluePoint2Y" fmla="*/ 25104 h 28966"/>
                <a:gd name="GluePoint3X" fmla="*/ 4828 w 28966"/>
                <a:gd name="GluePoint3Y" fmla="*/ 4828 h 28966"/>
                <a:gd name="GluePoint4X" fmla="*/ 25104 w 28966"/>
                <a:gd name="GluePoint4Y" fmla="*/ 4828 h 28966"/>
              </a:gdLst>
              <a:ahLst/>
              <a:cxnLst>
                <a:cxn ang="0">
                  <a:pos x="GluePoint1X" y="GluePoint1Y"/>
                </a:cxn>
                <a:cxn ang="0">
                  <a:pos x="GluePoint2X" y="GluePoint2Y"/>
                </a:cxn>
                <a:cxn ang="0">
                  <a:pos x="GluePoint3X" y="GluePoint3Y"/>
                </a:cxn>
                <a:cxn ang="0">
                  <a:pos x="GluePoint4X" y="GluePoint4Y"/>
                </a:cxn>
              </a:cxnLst>
              <a:rect l="textAreaLeft" t="textAreaTop" r="textAreaRight" b="textAreaBottom"/>
              <a:pathLst>
                <a:path w="28966" h="28966">
                  <a:moveTo>
                    <a:pt x="25104" y="25104"/>
                  </a:moveTo>
                  <a:lnTo>
                    <a:pt x="4828" y="25104"/>
                  </a:lnTo>
                  <a:lnTo>
                    <a:pt x="4828" y="4828"/>
                  </a:lnTo>
                  <a:lnTo>
                    <a:pt x="25104" y="4828"/>
                  </a:lnTo>
                  <a:close/>
                </a:path>
              </a:pathLst>
            </a:custGeom>
            <a:noFill/>
            <a:ln w="19050">
              <a:solidFill>
                <a:srgbClr val="FDC500"/>
              </a:solidFill>
              <a:round/>
            </a:ln>
          </p:spPr>
          <p:style>
            <a:lnRef idx="0">
              <a:scrgbClr r="0" g="0" b="0"/>
            </a:lnRef>
            <a:fillRef idx="0">
              <a:scrgbClr r="0" g="0" b="0"/>
            </a:fillRef>
            <a:effectRef idx="0">
              <a:scrgbClr r="0" g="0" b="0"/>
            </a:effectRef>
            <a:fontRef idx="minor"/>
          </p:style>
          <p:txBody>
            <a:bodyPr lIns="90000" tIns="-1440" rIns="90000" bIns="-1440" anchor="ctr">
              <a:noAutofit/>
            </a:bodyPr>
            <a:lstStyle/>
            <a:p>
              <a:pPr defTabSz="914400">
                <a:lnSpc>
                  <a:spcPct val="100000"/>
                </a:lnSpc>
              </a:pPr>
              <a:endParaRPr lang="en-US" sz="2830" b="0" u="none" strike="noStrike">
                <a:solidFill>
                  <a:schemeClr val="accent1"/>
                </a:solidFill>
                <a:effectLst/>
                <a:uFillTx/>
                <a:latin typeface="Amazon Ember"/>
                <a:ea typeface="Amazon Ember"/>
              </a:endParaRPr>
            </a:p>
          </p:txBody>
        </p:sp>
        <p:sp>
          <p:nvSpPr>
            <p:cNvPr id="1411" name="Freeform: Shape 652"/>
            <p:cNvSpPr/>
            <p:nvPr/>
          </p:nvSpPr>
          <p:spPr>
            <a:xfrm>
              <a:off x="9733680" y="4330440"/>
              <a:ext cx="43200" cy="43200"/>
            </a:xfrm>
            <a:custGeom>
              <a:avLst/>
              <a:gdLst>
                <a:gd name="textAreaLeft" fmla="*/ 0 w 43200"/>
                <a:gd name="textAreaRight" fmla="*/ 43560 w 43200"/>
                <a:gd name="textAreaTop" fmla="*/ 0 h 43200"/>
                <a:gd name="textAreaBottom" fmla="*/ 43560 h 43200"/>
                <a:gd name="GluePoint1X" fmla="*/ 25104 w 28966"/>
                <a:gd name="GluePoint1Y" fmla="*/ 25104 h 28966"/>
                <a:gd name="GluePoint2X" fmla="*/ 4828 w 28966"/>
                <a:gd name="GluePoint2Y" fmla="*/ 25104 h 28966"/>
                <a:gd name="GluePoint3X" fmla="*/ 4828 w 28966"/>
                <a:gd name="GluePoint3Y" fmla="*/ 4828 h 28966"/>
                <a:gd name="GluePoint4X" fmla="*/ 25104 w 28966"/>
                <a:gd name="GluePoint4Y" fmla="*/ 4828 h 28966"/>
              </a:gdLst>
              <a:ahLst/>
              <a:cxnLst>
                <a:cxn ang="0">
                  <a:pos x="GluePoint1X" y="GluePoint1Y"/>
                </a:cxn>
                <a:cxn ang="0">
                  <a:pos x="GluePoint2X" y="GluePoint2Y"/>
                </a:cxn>
                <a:cxn ang="0">
                  <a:pos x="GluePoint3X" y="GluePoint3Y"/>
                </a:cxn>
                <a:cxn ang="0">
                  <a:pos x="GluePoint4X" y="GluePoint4Y"/>
                </a:cxn>
              </a:cxnLst>
              <a:rect l="textAreaLeft" t="textAreaTop" r="textAreaRight" b="textAreaBottom"/>
              <a:pathLst>
                <a:path w="28966" h="28966">
                  <a:moveTo>
                    <a:pt x="25104" y="25104"/>
                  </a:moveTo>
                  <a:lnTo>
                    <a:pt x="4828" y="25104"/>
                  </a:lnTo>
                  <a:lnTo>
                    <a:pt x="4828" y="4828"/>
                  </a:lnTo>
                  <a:lnTo>
                    <a:pt x="25104" y="4828"/>
                  </a:lnTo>
                  <a:close/>
                </a:path>
              </a:pathLst>
            </a:custGeom>
            <a:noFill/>
            <a:ln w="19050">
              <a:solidFill>
                <a:srgbClr val="FDC500"/>
              </a:solidFill>
              <a:round/>
            </a:ln>
          </p:spPr>
          <p:style>
            <a:lnRef idx="0">
              <a:scrgbClr r="0" g="0" b="0"/>
            </a:lnRef>
            <a:fillRef idx="0">
              <a:scrgbClr r="0" g="0" b="0"/>
            </a:fillRef>
            <a:effectRef idx="0">
              <a:scrgbClr r="0" g="0" b="0"/>
            </a:effectRef>
            <a:fontRef idx="minor"/>
          </p:style>
          <p:txBody>
            <a:bodyPr lIns="90000" tIns="-1440" rIns="90000" bIns="-1440" anchor="ctr">
              <a:noAutofit/>
            </a:bodyPr>
            <a:lstStyle/>
            <a:p>
              <a:pPr defTabSz="914400">
                <a:lnSpc>
                  <a:spcPct val="100000"/>
                </a:lnSpc>
              </a:pPr>
              <a:endParaRPr lang="en-US" sz="2830" b="0" u="none" strike="noStrike">
                <a:solidFill>
                  <a:schemeClr val="accent1"/>
                </a:solidFill>
                <a:effectLst/>
                <a:uFillTx/>
                <a:latin typeface="Amazon Ember"/>
                <a:ea typeface="Amazon Ember"/>
              </a:endParaRPr>
            </a:p>
          </p:txBody>
        </p:sp>
        <p:sp>
          <p:nvSpPr>
            <p:cNvPr id="1412" name="Freeform: Shape 653"/>
            <p:cNvSpPr/>
            <p:nvPr/>
          </p:nvSpPr>
          <p:spPr>
            <a:xfrm>
              <a:off x="9724320" y="4429080"/>
              <a:ext cx="43200" cy="43200"/>
            </a:xfrm>
            <a:custGeom>
              <a:avLst/>
              <a:gdLst>
                <a:gd name="textAreaLeft" fmla="*/ 0 w 43200"/>
                <a:gd name="textAreaRight" fmla="*/ 43560 w 43200"/>
                <a:gd name="textAreaTop" fmla="*/ 0 h 43200"/>
                <a:gd name="textAreaBottom" fmla="*/ 43560 h 43200"/>
                <a:gd name="GluePoint1X" fmla="*/ 25104 w 28966"/>
                <a:gd name="GluePoint1Y" fmla="*/ 25104 h 28966"/>
                <a:gd name="GluePoint2X" fmla="*/ 4828 w 28966"/>
                <a:gd name="GluePoint2Y" fmla="*/ 25104 h 28966"/>
                <a:gd name="GluePoint3X" fmla="*/ 4828 w 28966"/>
                <a:gd name="GluePoint3Y" fmla="*/ 4828 h 28966"/>
                <a:gd name="GluePoint4X" fmla="*/ 25104 w 28966"/>
                <a:gd name="GluePoint4Y" fmla="*/ 4828 h 28966"/>
              </a:gdLst>
              <a:ahLst/>
              <a:cxnLst>
                <a:cxn ang="0">
                  <a:pos x="GluePoint1X" y="GluePoint1Y"/>
                </a:cxn>
                <a:cxn ang="0">
                  <a:pos x="GluePoint2X" y="GluePoint2Y"/>
                </a:cxn>
                <a:cxn ang="0">
                  <a:pos x="GluePoint3X" y="GluePoint3Y"/>
                </a:cxn>
                <a:cxn ang="0">
                  <a:pos x="GluePoint4X" y="GluePoint4Y"/>
                </a:cxn>
              </a:cxnLst>
              <a:rect l="textAreaLeft" t="textAreaTop" r="textAreaRight" b="textAreaBottom"/>
              <a:pathLst>
                <a:path w="28966" h="28966">
                  <a:moveTo>
                    <a:pt x="25104" y="25104"/>
                  </a:moveTo>
                  <a:lnTo>
                    <a:pt x="4828" y="25104"/>
                  </a:lnTo>
                  <a:lnTo>
                    <a:pt x="4828" y="4828"/>
                  </a:lnTo>
                  <a:lnTo>
                    <a:pt x="25104" y="4828"/>
                  </a:lnTo>
                  <a:close/>
                </a:path>
              </a:pathLst>
            </a:custGeom>
            <a:noFill/>
            <a:ln w="19050">
              <a:solidFill>
                <a:srgbClr val="FDC500"/>
              </a:solidFill>
              <a:round/>
            </a:ln>
          </p:spPr>
          <p:style>
            <a:lnRef idx="0">
              <a:scrgbClr r="0" g="0" b="0"/>
            </a:lnRef>
            <a:fillRef idx="0">
              <a:scrgbClr r="0" g="0" b="0"/>
            </a:fillRef>
            <a:effectRef idx="0">
              <a:scrgbClr r="0" g="0" b="0"/>
            </a:effectRef>
            <a:fontRef idx="minor"/>
          </p:style>
          <p:txBody>
            <a:bodyPr lIns="90000" tIns="-1440" rIns="90000" bIns="-1440" anchor="ctr">
              <a:noAutofit/>
            </a:bodyPr>
            <a:lstStyle/>
            <a:p>
              <a:pPr defTabSz="914400">
                <a:lnSpc>
                  <a:spcPct val="100000"/>
                </a:lnSpc>
              </a:pPr>
              <a:endParaRPr lang="en-US" sz="2830" b="0" u="none" strike="noStrike">
                <a:solidFill>
                  <a:schemeClr val="accent1"/>
                </a:solidFill>
                <a:effectLst/>
                <a:uFillTx/>
                <a:latin typeface="Amazon Ember"/>
                <a:ea typeface="Amazon Ember"/>
              </a:endParaRPr>
            </a:p>
          </p:txBody>
        </p:sp>
        <p:sp>
          <p:nvSpPr>
            <p:cNvPr id="1413" name="Freeform: Shape 654"/>
            <p:cNvSpPr/>
            <p:nvPr/>
          </p:nvSpPr>
          <p:spPr>
            <a:xfrm>
              <a:off x="9658800" y="4370040"/>
              <a:ext cx="43200" cy="43200"/>
            </a:xfrm>
            <a:custGeom>
              <a:avLst/>
              <a:gdLst>
                <a:gd name="textAreaLeft" fmla="*/ 0 w 43200"/>
                <a:gd name="textAreaRight" fmla="*/ 43560 w 43200"/>
                <a:gd name="textAreaTop" fmla="*/ 0 h 43200"/>
                <a:gd name="textAreaBottom" fmla="*/ 43560 h 43200"/>
                <a:gd name="GluePoint1X" fmla="*/ 25104 w 28966"/>
                <a:gd name="GluePoint1Y" fmla="*/ 25104 h 28966"/>
                <a:gd name="GluePoint2X" fmla="*/ 4828 w 28966"/>
                <a:gd name="GluePoint2Y" fmla="*/ 25104 h 28966"/>
                <a:gd name="GluePoint3X" fmla="*/ 4828 w 28966"/>
                <a:gd name="GluePoint3Y" fmla="*/ 4828 h 28966"/>
                <a:gd name="GluePoint4X" fmla="*/ 25104 w 28966"/>
                <a:gd name="GluePoint4Y" fmla="*/ 4828 h 28966"/>
              </a:gdLst>
              <a:ahLst/>
              <a:cxnLst>
                <a:cxn ang="0">
                  <a:pos x="GluePoint1X" y="GluePoint1Y"/>
                </a:cxn>
                <a:cxn ang="0">
                  <a:pos x="GluePoint2X" y="GluePoint2Y"/>
                </a:cxn>
                <a:cxn ang="0">
                  <a:pos x="GluePoint3X" y="GluePoint3Y"/>
                </a:cxn>
                <a:cxn ang="0">
                  <a:pos x="GluePoint4X" y="GluePoint4Y"/>
                </a:cxn>
              </a:cxnLst>
              <a:rect l="textAreaLeft" t="textAreaTop" r="textAreaRight" b="textAreaBottom"/>
              <a:pathLst>
                <a:path w="28966" h="28966">
                  <a:moveTo>
                    <a:pt x="25104" y="25104"/>
                  </a:moveTo>
                  <a:lnTo>
                    <a:pt x="4828" y="25104"/>
                  </a:lnTo>
                  <a:lnTo>
                    <a:pt x="4828" y="4828"/>
                  </a:lnTo>
                  <a:lnTo>
                    <a:pt x="25104" y="4828"/>
                  </a:lnTo>
                  <a:close/>
                </a:path>
              </a:pathLst>
            </a:custGeom>
            <a:noFill/>
            <a:ln w="19050">
              <a:solidFill>
                <a:srgbClr val="FDC500"/>
              </a:solidFill>
              <a:round/>
            </a:ln>
          </p:spPr>
          <p:style>
            <a:lnRef idx="0">
              <a:scrgbClr r="0" g="0" b="0"/>
            </a:lnRef>
            <a:fillRef idx="0">
              <a:scrgbClr r="0" g="0" b="0"/>
            </a:fillRef>
            <a:effectRef idx="0">
              <a:scrgbClr r="0" g="0" b="0"/>
            </a:effectRef>
            <a:fontRef idx="minor"/>
          </p:style>
          <p:txBody>
            <a:bodyPr lIns="90000" tIns="-1440" rIns="90000" bIns="-1440" anchor="ctr">
              <a:noAutofit/>
            </a:bodyPr>
            <a:lstStyle/>
            <a:p>
              <a:pPr defTabSz="914400">
                <a:lnSpc>
                  <a:spcPct val="100000"/>
                </a:lnSpc>
              </a:pPr>
              <a:endParaRPr lang="en-US" sz="2830" b="0" u="none" strike="noStrike">
                <a:solidFill>
                  <a:schemeClr val="accent1"/>
                </a:solidFill>
                <a:effectLst/>
                <a:uFillTx/>
                <a:latin typeface="Amazon Ember"/>
                <a:ea typeface="Amazon Ember"/>
              </a:endParaRPr>
            </a:p>
          </p:txBody>
        </p:sp>
        <p:sp>
          <p:nvSpPr>
            <p:cNvPr id="1414" name="Freeform: Shape 655"/>
            <p:cNvSpPr/>
            <p:nvPr/>
          </p:nvSpPr>
          <p:spPr>
            <a:xfrm>
              <a:off x="9693720" y="4258800"/>
              <a:ext cx="43200" cy="43200"/>
            </a:xfrm>
            <a:custGeom>
              <a:avLst/>
              <a:gdLst>
                <a:gd name="textAreaLeft" fmla="*/ 0 w 43200"/>
                <a:gd name="textAreaRight" fmla="*/ 43560 w 43200"/>
                <a:gd name="textAreaTop" fmla="*/ 0 h 43200"/>
                <a:gd name="textAreaBottom" fmla="*/ 43560 h 43200"/>
                <a:gd name="GluePoint1X" fmla="*/ 25104 w 28966"/>
                <a:gd name="GluePoint1Y" fmla="*/ 25104 h 28966"/>
                <a:gd name="GluePoint2X" fmla="*/ 4828 w 28966"/>
                <a:gd name="GluePoint2Y" fmla="*/ 25104 h 28966"/>
                <a:gd name="GluePoint3X" fmla="*/ 4828 w 28966"/>
                <a:gd name="GluePoint3Y" fmla="*/ 4828 h 28966"/>
                <a:gd name="GluePoint4X" fmla="*/ 25104 w 28966"/>
                <a:gd name="GluePoint4Y" fmla="*/ 4828 h 28966"/>
              </a:gdLst>
              <a:ahLst/>
              <a:cxnLst>
                <a:cxn ang="0">
                  <a:pos x="GluePoint1X" y="GluePoint1Y"/>
                </a:cxn>
                <a:cxn ang="0">
                  <a:pos x="GluePoint2X" y="GluePoint2Y"/>
                </a:cxn>
                <a:cxn ang="0">
                  <a:pos x="GluePoint3X" y="GluePoint3Y"/>
                </a:cxn>
                <a:cxn ang="0">
                  <a:pos x="GluePoint4X" y="GluePoint4Y"/>
                </a:cxn>
              </a:cxnLst>
              <a:rect l="textAreaLeft" t="textAreaTop" r="textAreaRight" b="textAreaBottom"/>
              <a:pathLst>
                <a:path w="28966" h="28966">
                  <a:moveTo>
                    <a:pt x="25104" y="25104"/>
                  </a:moveTo>
                  <a:lnTo>
                    <a:pt x="4828" y="25104"/>
                  </a:lnTo>
                  <a:lnTo>
                    <a:pt x="4828" y="4828"/>
                  </a:lnTo>
                  <a:lnTo>
                    <a:pt x="25104" y="4828"/>
                  </a:lnTo>
                  <a:close/>
                </a:path>
              </a:pathLst>
            </a:custGeom>
            <a:noFill/>
            <a:ln w="19050">
              <a:solidFill>
                <a:srgbClr val="FDC500"/>
              </a:solidFill>
              <a:round/>
            </a:ln>
          </p:spPr>
          <p:style>
            <a:lnRef idx="0">
              <a:scrgbClr r="0" g="0" b="0"/>
            </a:lnRef>
            <a:fillRef idx="0">
              <a:scrgbClr r="0" g="0" b="0"/>
            </a:fillRef>
            <a:effectRef idx="0">
              <a:scrgbClr r="0" g="0" b="0"/>
            </a:effectRef>
            <a:fontRef idx="minor"/>
          </p:style>
          <p:txBody>
            <a:bodyPr lIns="90000" tIns="-1440" rIns="90000" bIns="-1440" anchor="ctr">
              <a:noAutofit/>
            </a:bodyPr>
            <a:lstStyle/>
            <a:p>
              <a:pPr defTabSz="914400">
                <a:lnSpc>
                  <a:spcPct val="100000"/>
                </a:lnSpc>
              </a:pPr>
              <a:endParaRPr lang="en-US" sz="2830" b="0" u="none" strike="noStrike">
                <a:solidFill>
                  <a:schemeClr val="accent1"/>
                </a:solidFill>
                <a:effectLst/>
                <a:uFillTx/>
                <a:latin typeface="Amazon Ember"/>
                <a:ea typeface="Amazon Ember"/>
              </a:endParaRPr>
            </a:p>
          </p:txBody>
        </p:sp>
        <p:sp>
          <p:nvSpPr>
            <p:cNvPr id="1415" name="Freeform: Shape 656"/>
            <p:cNvSpPr/>
            <p:nvPr/>
          </p:nvSpPr>
          <p:spPr>
            <a:xfrm>
              <a:off x="9911520" y="4451040"/>
              <a:ext cx="120240" cy="14040"/>
            </a:xfrm>
            <a:custGeom>
              <a:avLst/>
              <a:gdLst>
                <a:gd name="textAreaLeft" fmla="*/ 0 w 120240"/>
                <a:gd name="textAreaRight" fmla="*/ 120600 w 120240"/>
                <a:gd name="textAreaTop" fmla="*/ 0 h 14040"/>
                <a:gd name="textAreaBottom" fmla="*/ 14400 h 14040"/>
                <a:gd name="GluePoint1X" fmla="*/ 2414 w 80461"/>
                <a:gd name="GluePoint1Y" fmla="*/ 2414 h 9655"/>
                <a:gd name="GluePoint2X" fmla="*/ 78691 w 80461"/>
                <a:gd name="GluePoint2Y" fmla="*/ 2414 h 9655"/>
                <a:gd name="GluePoint3X" fmla="*/ 78691 w 80461"/>
                <a:gd name="GluePoint3Y" fmla="*/ 8207 h 9655"/>
                <a:gd name="GluePoint4X" fmla="*/ 2414 w 80461"/>
                <a:gd name="GluePoint4Y" fmla="*/ 8207 h 9655"/>
              </a:gdLst>
              <a:ahLst/>
              <a:cxnLst>
                <a:cxn ang="0">
                  <a:pos x="GluePoint1X" y="GluePoint1Y"/>
                </a:cxn>
                <a:cxn ang="0">
                  <a:pos x="GluePoint2X" y="GluePoint2Y"/>
                </a:cxn>
                <a:cxn ang="0">
                  <a:pos x="GluePoint3X" y="GluePoint3Y"/>
                </a:cxn>
                <a:cxn ang="0">
                  <a:pos x="GluePoint4X" y="GluePoint4Y"/>
                </a:cxn>
              </a:cxnLst>
              <a:rect l="textAreaLeft" t="textAreaTop" r="textAreaRight" b="textAreaBottom"/>
              <a:pathLst>
                <a:path w="80461" h="9655">
                  <a:moveTo>
                    <a:pt x="2414" y="2414"/>
                  </a:moveTo>
                  <a:lnTo>
                    <a:pt x="78691" y="2414"/>
                  </a:lnTo>
                  <a:lnTo>
                    <a:pt x="78691" y="8207"/>
                  </a:lnTo>
                  <a:lnTo>
                    <a:pt x="2414" y="8207"/>
                  </a:lnTo>
                  <a:close/>
                </a:path>
              </a:pathLst>
            </a:custGeom>
            <a:solidFill>
              <a:schemeClr val="tx1"/>
            </a:solidFill>
            <a:ln w="9525">
              <a:noFill/>
            </a:ln>
          </p:spPr>
          <p:style>
            <a:lnRef idx="0">
              <a:scrgbClr r="0" g="0" b="0"/>
            </a:lnRef>
            <a:fillRef idx="0">
              <a:scrgbClr r="0" g="0" b="0"/>
            </a:fillRef>
            <a:effectRef idx="0">
              <a:scrgbClr r="0" g="0" b="0"/>
            </a:effectRef>
            <a:fontRef idx="minor"/>
          </p:style>
          <p:txBody>
            <a:bodyPr lIns="90000" tIns="-30600" rIns="90000" bIns="-30600" anchor="ctr">
              <a:noAutofit/>
            </a:bodyPr>
            <a:lstStyle/>
            <a:p>
              <a:pPr defTabSz="914400">
                <a:lnSpc>
                  <a:spcPct val="100000"/>
                </a:lnSpc>
              </a:pPr>
              <a:endParaRPr lang="en-US" sz="2830" b="0" u="none" strike="noStrike">
                <a:solidFill>
                  <a:schemeClr val="lt1"/>
                </a:solidFill>
                <a:effectLst/>
                <a:uFillTx/>
                <a:latin typeface="Amazon Ember"/>
                <a:ea typeface="Amazon Ember"/>
              </a:endParaRPr>
            </a:p>
          </p:txBody>
        </p:sp>
        <p:sp>
          <p:nvSpPr>
            <p:cNvPr id="1416" name="Freeform: Shape 657"/>
            <p:cNvSpPr/>
            <p:nvPr/>
          </p:nvSpPr>
          <p:spPr>
            <a:xfrm>
              <a:off x="10037880" y="4450680"/>
              <a:ext cx="86400" cy="14040"/>
            </a:xfrm>
            <a:custGeom>
              <a:avLst/>
              <a:gdLst>
                <a:gd name="textAreaLeft" fmla="*/ 0 w 86400"/>
                <a:gd name="textAreaRight" fmla="*/ 86760 w 86400"/>
                <a:gd name="textAreaTop" fmla="*/ 0 h 14040"/>
                <a:gd name="textAreaBottom" fmla="*/ 14400 h 14040"/>
                <a:gd name="GluePoint1X" fmla="*/ 57771 w 57932"/>
                <a:gd name="GluePoint1Y" fmla="*/ 8207 h 9655"/>
                <a:gd name="GluePoint2X" fmla="*/ 2414 w 57932"/>
                <a:gd name="GluePoint2Y" fmla="*/ 8207 h 9655"/>
                <a:gd name="GluePoint3X" fmla="*/ 2414 w 57932"/>
                <a:gd name="GluePoint3Y" fmla="*/ 2414 h 9655"/>
                <a:gd name="GluePoint4X" fmla="*/ 57771 w 57932"/>
                <a:gd name="GluePoint4Y" fmla="*/ 2414 h 9655"/>
              </a:gdLst>
              <a:ahLst/>
              <a:cxnLst>
                <a:cxn ang="0">
                  <a:pos x="GluePoint1X" y="GluePoint1Y"/>
                </a:cxn>
                <a:cxn ang="0">
                  <a:pos x="GluePoint2X" y="GluePoint2Y"/>
                </a:cxn>
                <a:cxn ang="0">
                  <a:pos x="GluePoint3X" y="GluePoint3Y"/>
                </a:cxn>
                <a:cxn ang="0">
                  <a:pos x="GluePoint4X" y="GluePoint4Y"/>
                </a:cxn>
              </a:cxnLst>
              <a:rect l="textAreaLeft" t="textAreaTop" r="textAreaRight" b="textAreaBottom"/>
              <a:pathLst>
                <a:path w="57932" h="9655">
                  <a:moveTo>
                    <a:pt x="57771" y="8207"/>
                  </a:moveTo>
                  <a:lnTo>
                    <a:pt x="2414" y="8207"/>
                  </a:lnTo>
                  <a:lnTo>
                    <a:pt x="2414" y="2414"/>
                  </a:lnTo>
                  <a:lnTo>
                    <a:pt x="57771" y="2414"/>
                  </a:lnTo>
                  <a:close/>
                </a:path>
              </a:pathLst>
            </a:custGeom>
            <a:solidFill>
              <a:schemeClr val="tx1"/>
            </a:solidFill>
            <a:ln w="9525">
              <a:noFill/>
            </a:ln>
          </p:spPr>
          <p:style>
            <a:lnRef idx="0">
              <a:scrgbClr r="0" g="0" b="0"/>
            </a:lnRef>
            <a:fillRef idx="0">
              <a:scrgbClr r="0" g="0" b="0"/>
            </a:fillRef>
            <a:effectRef idx="0">
              <a:scrgbClr r="0" g="0" b="0"/>
            </a:effectRef>
            <a:fontRef idx="minor"/>
          </p:style>
          <p:txBody>
            <a:bodyPr lIns="90000" tIns="-30600" rIns="90000" bIns="-30600" anchor="ctr">
              <a:noAutofit/>
            </a:bodyPr>
            <a:lstStyle/>
            <a:p>
              <a:pPr defTabSz="914400">
                <a:lnSpc>
                  <a:spcPct val="100000"/>
                </a:lnSpc>
              </a:pPr>
              <a:endParaRPr lang="en-US" sz="2830" b="0" u="none" strike="noStrike">
                <a:solidFill>
                  <a:schemeClr val="lt1"/>
                </a:solidFill>
                <a:effectLst/>
                <a:uFillTx/>
                <a:latin typeface="Amazon Ember"/>
                <a:ea typeface="Amazon Ember"/>
              </a:endParaRPr>
            </a:p>
          </p:txBody>
        </p:sp>
        <p:sp>
          <p:nvSpPr>
            <p:cNvPr id="1417" name="Freeform: Shape 658"/>
            <p:cNvSpPr/>
            <p:nvPr/>
          </p:nvSpPr>
          <p:spPr>
            <a:xfrm>
              <a:off x="9941400" y="4490280"/>
              <a:ext cx="158760" cy="14040"/>
            </a:xfrm>
            <a:custGeom>
              <a:avLst/>
              <a:gdLst>
                <a:gd name="textAreaLeft" fmla="*/ 0 w 158760"/>
                <a:gd name="textAreaRight" fmla="*/ 159120 w 158760"/>
                <a:gd name="textAreaTop" fmla="*/ 0 h 14040"/>
                <a:gd name="textAreaBottom" fmla="*/ 14400 h 14040"/>
                <a:gd name="GluePoint1X" fmla="*/ 2414 w 106208"/>
                <a:gd name="GluePoint1Y" fmla="*/ 2414 h 9655"/>
                <a:gd name="GluePoint2X" fmla="*/ 104760 w 106208"/>
                <a:gd name="GluePoint2Y" fmla="*/ 2414 h 9655"/>
                <a:gd name="GluePoint3X" fmla="*/ 104760 w 106208"/>
                <a:gd name="GluePoint3Y" fmla="*/ 8207 h 9655"/>
                <a:gd name="GluePoint4X" fmla="*/ 2414 w 106208"/>
                <a:gd name="GluePoint4Y" fmla="*/ 8207 h 9655"/>
              </a:gdLst>
              <a:ahLst/>
              <a:cxnLst>
                <a:cxn ang="0">
                  <a:pos x="GluePoint1X" y="GluePoint1Y"/>
                </a:cxn>
                <a:cxn ang="0">
                  <a:pos x="GluePoint2X" y="GluePoint2Y"/>
                </a:cxn>
                <a:cxn ang="0">
                  <a:pos x="GluePoint3X" y="GluePoint3Y"/>
                </a:cxn>
                <a:cxn ang="0">
                  <a:pos x="GluePoint4X" y="GluePoint4Y"/>
                </a:cxn>
              </a:cxnLst>
              <a:rect l="textAreaLeft" t="textAreaTop" r="textAreaRight" b="textAreaBottom"/>
              <a:pathLst>
                <a:path w="106208" h="9655">
                  <a:moveTo>
                    <a:pt x="2414" y="2414"/>
                  </a:moveTo>
                  <a:lnTo>
                    <a:pt x="104760" y="2414"/>
                  </a:lnTo>
                  <a:lnTo>
                    <a:pt x="104760" y="8207"/>
                  </a:lnTo>
                  <a:lnTo>
                    <a:pt x="2414" y="8207"/>
                  </a:lnTo>
                  <a:close/>
                </a:path>
              </a:pathLst>
            </a:custGeom>
            <a:solidFill>
              <a:schemeClr val="tx1"/>
            </a:solidFill>
            <a:ln w="9525">
              <a:noFill/>
            </a:ln>
          </p:spPr>
          <p:style>
            <a:lnRef idx="0">
              <a:scrgbClr r="0" g="0" b="0"/>
            </a:lnRef>
            <a:fillRef idx="0">
              <a:scrgbClr r="0" g="0" b="0"/>
            </a:fillRef>
            <a:effectRef idx="0">
              <a:scrgbClr r="0" g="0" b="0"/>
            </a:effectRef>
            <a:fontRef idx="minor"/>
          </p:style>
          <p:txBody>
            <a:bodyPr lIns="90000" tIns="-30600" rIns="90000" bIns="-30600" anchor="ctr">
              <a:noAutofit/>
            </a:bodyPr>
            <a:lstStyle/>
            <a:p>
              <a:pPr defTabSz="914400">
                <a:lnSpc>
                  <a:spcPct val="100000"/>
                </a:lnSpc>
              </a:pPr>
              <a:endParaRPr lang="en-US" sz="2830" b="0" u="none" strike="noStrike">
                <a:solidFill>
                  <a:schemeClr val="lt1"/>
                </a:solidFill>
                <a:effectLst/>
                <a:uFillTx/>
                <a:latin typeface="Amazon Ember"/>
                <a:ea typeface="Amazon Ember"/>
              </a:endParaRPr>
            </a:p>
          </p:txBody>
        </p:sp>
        <p:sp>
          <p:nvSpPr>
            <p:cNvPr id="1418" name="Freeform: Shape 659"/>
            <p:cNvSpPr/>
            <p:nvPr/>
          </p:nvSpPr>
          <p:spPr>
            <a:xfrm>
              <a:off x="10158120" y="4490640"/>
              <a:ext cx="52560" cy="14040"/>
            </a:xfrm>
            <a:custGeom>
              <a:avLst/>
              <a:gdLst>
                <a:gd name="textAreaLeft" fmla="*/ 0 w 52560"/>
                <a:gd name="textAreaRight" fmla="*/ 52920 w 52560"/>
                <a:gd name="textAreaTop" fmla="*/ 0 h 14040"/>
                <a:gd name="textAreaBottom" fmla="*/ 14400 h 14040"/>
                <a:gd name="GluePoint1X" fmla="*/ 33955 w 35402"/>
                <a:gd name="GluePoint1Y" fmla="*/ 8207 h 9655"/>
                <a:gd name="GluePoint2X" fmla="*/ 2414 w 35402"/>
                <a:gd name="GluePoint2Y" fmla="*/ 8207 h 9655"/>
                <a:gd name="GluePoint3X" fmla="*/ 2414 w 35402"/>
                <a:gd name="GluePoint3Y" fmla="*/ 2414 h 9655"/>
                <a:gd name="GluePoint4X" fmla="*/ 33955 w 35402"/>
                <a:gd name="GluePoint4Y" fmla="*/ 2414 h 9655"/>
              </a:gdLst>
              <a:ahLst/>
              <a:cxnLst>
                <a:cxn ang="0">
                  <a:pos x="GluePoint1X" y="GluePoint1Y"/>
                </a:cxn>
                <a:cxn ang="0">
                  <a:pos x="GluePoint2X" y="GluePoint2Y"/>
                </a:cxn>
                <a:cxn ang="0">
                  <a:pos x="GluePoint3X" y="GluePoint3Y"/>
                </a:cxn>
                <a:cxn ang="0">
                  <a:pos x="GluePoint4X" y="GluePoint4Y"/>
                </a:cxn>
              </a:cxnLst>
              <a:rect l="textAreaLeft" t="textAreaTop" r="textAreaRight" b="textAreaBottom"/>
              <a:pathLst>
                <a:path w="35402" h="9655">
                  <a:moveTo>
                    <a:pt x="33955" y="8207"/>
                  </a:moveTo>
                  <a:lnTo>
                    <a:pt x="2414" y="8207"/>
                  </a:lnTo>
                  <a:lnTo>
                    <a:pt x="2414" y="2414"/>
                  </a:lnTo>
                  <a:lnTo>
                    <a:pt x="33955" y="2414"/>
                  </a:lnTo>
                  <a:close/>
                </a:path>
              </a:pathLst>
            </a:custGeom>
            <a:solidFill>
              <a:schemeClr val="tx1"/>
            </a:solidFill>
            <a:ln w="9525">
              <a:noFill/>
            </a:ln>
          </p:spPr>
          <p:style>
            <a:lnRef idx="0">
              <a:scrgbClr r="0" g="0" b="0"/>
            </a:lnRef>
            <a:fillRef idx="0">
              <a:scrgbClr r="0" g="0" b="0"/>
            </a:fillRef>
            <a:effectRef idx="0">
              <a:scrgbClr r="0" g="0" b="0"/>
            </a:effectRef>
            <a:fontRef idx="minor"/>
          </p:style>
          <p:txBody>
            <a:bodyPr lIns="90000" tIns="-30600" rIns="90000" bIns="-30600" anchor="ctr">
              <a:noAutofit/>
            </a:bodyPr>
            <a:lstStyle/>
            <a:p>
              <a:pPr defTabSz="914400">
                <a:lnSpc>
                  <a:spcPct val="100000"/>
                </a:lnSpc>
              </a:pPr>
              <a:endParaRPr lang="en-US" sz="2830" b="0" u="none" strike="noStrike">
                <a:solidFill>
                  <a:schemeClr val="lt1"/>
                </a:solidFill>
                <a:effectLst/>
                <a:uFillTx/>
                <a:latin typeface="Amazon Ember"/>
                <a:ea typeface="Amazon Ember"/>
              </a:endParaRPr>
            </a:p>
          </p:txBody>
        </p:sp>
        <p:sp>
          <p:nvSpPr>
            <p:cNvPr id="1419" name="Freeform: Shape 660"/>
            <p:cNvSpPr/>
            <p:nvPr/>
          </p:nvSpPr>
          <p:spPr>
            <a:xfrm>
              <a:off x="10101600" y="4490280"/>
              <a:ext cx="52560" cy="14040"/>
            </a:xfrm>
            <a:custGeom>
              <a:avLst/>
              <a:gdLst>
                <a:gd name="textAreaLeft" fmla="*/ 0 w 52560"/>
                <a:gd name="textAreaRight" fmla="*/ 52920 w 52560"/>
                <a:gd name="textAreaTop" fmla="*/ 0 h 14040"/>
                <a:gd name="textAreaBottom" fmla="*/ 14400 h 14040"/>
                <a:gd name="GluePoint1X" fmla="*/ 2414 w 35402"/>
                <a:gd name="GluePoint1Y" fmla="*/ 2414 h 9655"/>
                <a:gd name="GluePoint2X" fmla="*/ 34598 w 35402"/>
                <a:gd name="GluePoint2Y" fmla="*/ 2414 h 9655"/>
                <a:gd name="GluePoint3X" fmla="*/ 34598 w 35402"/>
                <a:gd name="GluePoint3Y" fmla="*/ 8207 h 9655"/>
                <a:gd name="GluePoint4X" fmla="*/ 2414 w 35402"/>
                <a:gd name="GluePoint4Y" fmla="*/ 8207 h 9655"/>
              </a:gdLst>
              <a:ahLst/>
              <a:cxnLst>
                <a:cxn ang="0">
                  <a:pos x="GluePoint1X" y="GluePoint1Y"/>
                </a:cxn>
                <a:cxn ang="0">
                  <a:pos x="GluePoint2X" y="GluePoint2Y"/>
                </a:cxn>
                <a:cxn ang="0">
                  <a:pos x="GluePoint3X" y="GluePoint3Y"/>
                </a:cxn>
                <a:cxn ang="0">
                  <a:pos x="GluePoint4X" y="GluePoint4Y"/>
                </a:cxn>
              </a:cxnLst>
              <a:rect l="textAreaLeft" t="textAreaTop" r="textAreaRight" b="textAreaBottom"/>
              <a:pathLst>
                <a:path w="35402" h="9655">
                  <a:moveTo>
                    <a:pt x="2414" y="2414"/>
                  </a:moveTo>
                  <a:lnTo>
                    <a:pt x="34598" y="2414"/>
                  </a:lnTo>
                  <a:lnTo>
                    <a:pt x="34598" y="8207"/>
                  </a:lnTo>
                  <a:lnTo>
                    <a:pt x="2414" y="8207"/>
                  </a:lnTo>
                  <a:close/>
                </a:path>
              </a:pathLst>
            </a:custGeom>
            <a:solidFill>
              <a:schemeClr val="tx1"/>
            </a:solidFill>
            <a:ln w="9525">
              <a:noFill/>
            </a:ln>
          </p:spPr>
          <p:style>
            <a:lnRef idx="0">
              <a:scrgbClr r="0" g="0" b="0"/>
            </a:lnRef>
            <a:fillRef idx="0">
              <a:scrgbClr r="0" g="0" b="0"/>
            </a:fillRef>
            <a:effectRef idx="0">
              <a:scrgbClr r="0" g="0" b="0"/>
            </a:effectRef>
            <a:fontRef idx="minor"/>
          </p:style>
          <p:txBody>
            <a:bodyPr lIns="90000" tIns="-30600" rIns="90000" bIns="-30600" anchor="ctr">
              <a:noAutofit/>
            </a:bodyPr>
            <a:lstStyle/>
            <a:p>
              <a:pPr defTabSz="914400">
                <a:lnSpc>
                  <a:spcPct val="100000"/>
                </a:lnSpc>
              </a:pPr>
              <a:endParaRPr lang="en-US" sz="2830" b="0" u="none" strike="noStrike">
                <a:solidFill>
                  <a:schemeClr val="lt1"/>
                </a:solidFill>
                <a:effectLst/>
                <a:uFillTx/>
                <a:latin typeface="Amazon Ember"/>
                <a:ea typeface="Amazon Ember"/>
              </a:endParaRPr>
            </a:p>
          </p:txBody>
        </p:sp>
        <p:sp>
          <p:nvSpPr>
            <p:cNvPr id="1420" name="Freeform: Shape 661"/>
            <p:cNvSpPr/>
            <p:nvPr/>
          </p:nvSpPr>
          <p:spPr>
            <a:xfrm>
              <a:off x="9992520" y="4529880"/>
              <a:ext cx="139680" cy="14040"/>
            </a:xfrm>
            <a:custGeom>
              <a:avLst/>
              <a:gdLst>
                <a:gd name="textAreaLeft" fmla="*/ 0 w 139680"/>
                <a:gd name="textAreaRight" fmla="*/ 140040 w 139680"/>
                <a:gd name="textAreaTop" fmla="*/ 0 h 14040"/>
                <a:gd name="textAreaBottom" fmla="*/ 14400 h 14040"/>
                <a:gd name="GluePoint1X" fmla="*/ 2414 w 93334"/>
                <a:gd name="GluePoint1Y" fmla="*/ 2414 h 9655"/>
                <a:gd name="GluePoint2X" fmla="*/ 92208 w 93334"/>
                <a:gd name="GluePoint2Y" fmla="*/ 2414 h 9655"/>
                <a:gd name="GluePoint3X" fmla="*/ 92208 w 93334"/>
                <a:gd name="GluePoint3Y" fmla="*/ 8207 h 9655"/>
                <a:gd name="GluePoint4X" fmla="*/ 2414 w 93334"/>
                <a:gd name="GluePoint4Y" fmla="*/ 8207 h 9655"/>
              </a:gdLst>
              <a:ahLst/>
              <a:cxnLst>
                <a:cxn ang="0">
                  <a:pos x="GluePoint1X" y="GluePoint1Y"/>
                </a:cxn>
                <a:cxn ang="0">
                  <a:pos x="GluePoint2X" y="GluePoint2Y"/>
                </a:cxn>
                <a:cxn ang="0">
                  <a:pos x="GluePoint3X" y="GluePoint3Y"/>
                </a:cxn>
                <a:cxn ang="0">
                  <a:pos x="GluePoint4X" y="GluePoint4Y"/>
                </a:cxn>
              </a:cxnLst>
              <a:rect l="textAreaLeft" t="textAreaTop" r="textAreaRight" b="textAreaBottom"/>
              <a:pathLst>
                <a:path w="93334" h="9655">
                  <a:moveTo>
                    <a:pt x="2414" y="2414"/>
                  </a:moveTo>
                  <a:lnTo>
                    <a:pt x="92208" y="2414"/>
                  </a:lnTo>
                  <a:lnTo>
                    <a:pt x="92208" y="8207"/>
                  </a:lnTo>
                  <a:lnTo>
                    <a:pt x="2414" y="8207"/>
                  </a:lnTo>
                  <a:close/>
                </a:path>
              </a:pathLst>
            </a:custGeom>
            <a:solidFill>
              <a:schemeClr val="tx1"/>
            </a:solidFill>
            <a:ln w="9525">
              <a:noFill/>
            </a:ln>
          </p:spPr>
          <p:style>
            <a:lnRef idx="0">
              <a:scrgbClr r="0" g="0" b="0"/>
            </a:lnRef>
            <a:fillRef idx="0">
              <a:scrgbClr r="0" g="0" b="0"/>
            </a:fillRef>
            <a:effectRef idx="0">
              <a:scrgbClr r="0" g="0" b="0"/>
            </a:effectRef>
            <a:fontRef idx="minor"/>
          </p:style>
          <p:txBody>
            <a:bodyPr lIns="90000" tIns="-30600" rIns="90000" bIns="-30600" anchor="ctr">
              <a:noAutofit/>
            </a:bodyPr>
            <a:lstStyle/>
            <a:p>
              <a:pPr defTabSz="914400">
                <a:lnSpc>
                  <a:spcPct val="100000"/>
                </a:lnSpc>
              </a:pPr>
              <a:endParaRPr lang="en-US" sz="2830" b="0" u="none" strike="noStrike">
                <a:solidFill>
                  <a:schemeClr val="lt1"/>
                </a:solidFill>
                <a:effectLst/>
                <a:uFillTx/>
                <a:latin typeface="Amazon Ember"/>
                <a:ea typeface="Amazon Ember"/>
              </a:endParaRPr>
            </a:p>
          </p:txBody>
        </p:sp>
        <p:sp>
          <p:nvSpPr>
            <p:cNvPr id="1421" name="Freeform: Shape 662"/>
            <p:cNvSpPr/>
            <p:nvPr/>
          </p:nvSpPr>
          <p:spPr>
            <a:xfrm>
              <a:off x="9955440" y="4529880"/>
              <a:ext cx="33480" cy="14040"/>
            </a:xfrm>
            <a:custGeom>
              <a:avLst/>
              <a:gdLst>
                <a:gd name="textAreaLeft" fmla="*/ 0 w 33480"/>
                <a:gd name="textAreaRight" fmla="*/ 33840 w 33480"/>
                <a:gd name="textAreaTop" fmla="*/ 0 h 14040"/>
                <a:gd name="textAreaBottom" fmla="*/ 14400 h 14040"/>
                <a:gd name="GluePoint1X" fmla="*/ 21081 w 22529"/>
                <a:gd name="GluePoint1Y" fmla="*/ 8207 h 9655"/>
                <a:gd name="GluePoint2X" fmla="*/ 2414 w 22529"/>
                <a:gd name="GluePoint2Y" fmla="*/ 8207 h 9655"/>
                <a:gd name="GluePoint3X" fmla="*/ 2414 w 22529"/>
                <a:gd name="GluePoint3Y" fmla="*/ 2414 h 9655"/>
                <a:gd name="GluePoint4X" fmla="*/ 21081 w 22529"/>
                <a:gd name="GluePoint4Y" fmla="*/ 2414 h 9655"/>
              </a:gdLst>
              <a:ahLst/>
              <a:cxnLst>
                <a:cxn ang="0">
                  <a:pos x="GluePoint1X" y="GluePoint1Y"/>
                </a:cxn>
                <a:cxn ang="0">
                  <a:pos x="GluePoint2X" y="GluePoint2Y"/>
                </a:cxn>
                <a:cxn ang="0">
                  <a:pos x="GluePoint3X" y="GluePoint3Y"/>
                </a:cxn>
                <a:cxn ang="0">
                  <a:pos x="GluePoint4X" y="GluePoint4Y"/>
                </a:cxn>
              </a:cxnLst>
              <a:rect l="textAreaLeft" t="textAreaTop" r="textAreaRight" b="textAreaBottom"/>
              <a:pathLst>
                <a:path w="22529" h="9655">
                  <a:moveTo>
                    <a:pt x="21081" y="8207"/>
                  </a:moveTo>
                  <a:lnTo>
                    <a:pt x="2414" y="8207"/>
                  </a:lnTo>
                  <a:lnTo>
                    <a:pt x="2414" y="2414"/>
                  </a:lnTo>
                  <a:lnTo>
                    <a:pt x="21081" y="2414"/>
                  </a:lnTo>
                  <a:close/>
                </a:path>
              </a:pathLst>
            </a:custGeom>
            <a:solidFill>
              <a:schemeClr val="tx1"/>
            </a:solidFill>
            <a:ln w="9525">
              <a:noFill/>
            </a:ln>
          </p:spPr>
          <p:style>
            <a:lnRef idx="0">
              <a:scrgbClr r="0" g="0" b="0"/>
            </a:lnRef>
            <a:fillRef idx="0">
              <a:scrgbClr r="0" g="0" b="0"/>
            </a:fillRef>
            <a:effectRef idx="0">
              <a:scrgbClr r="0" g="0" b="0"/>
            </a:effectRef>
            <a:fontRef idx="minor"/>
          </p:style>
          <p:txBody>
            <a:bodyPr lIns="90000" tIns="-30600" rIns="90000" bIns="-30600" anchor="ctr">
              <a:noAutofit/>
            </a:bodyPr>
            <a:lstStyle/>
            <a:p>
              <a:pPr defTabSz="914400">
                <a:lnSpc>
                  <a:spcPct val="100000"/>
                </a:lnSpc>
              </a:pPr>
              <a:endParaRPr lang="en-US" sz="2830" b="0" u="none" strike="noStrike">
                <a:solidFill>
                  <a:schemeClr val="lt1"/>
                </a:solidFill>
                <a:effectLst/>
                <a:uFillTx/>
                <a:latin typeface="Amazon Ember"/>
                <a:ea typeface="Amazon Ember"/>
              </a:endParaRPr>
            </a:p>
          </p:txBody>
        </p:sp>
        <p:sp>
          <p:nvSpPr>
            <p:cNvPr id="1422" name="Freeform: Shape 663"/>
            <p:cNvSpPr/>
            <p:nvPr/>
          </p:nvSpPr>
          <p:spPr>
            <a:xfrm>
              <a:off x="9911520" y="4560120"/>
              <a:ext cx="96120" cy="14040"/>
            </a:xfrm>
            <a:custGeom>
              <a:avLst/>
              <a:gdLst>
                <a:gd name="textAreaLeft" fmla="*/ 0 w 96120"/>
                <a:gd name="textAreaRight" fmla="*/ 96480 w 96120"/>
                <a:gd name="textAreaTop" fmla="*/ 0 h 14040"/>
                <a:gd name="textAreaBottom" fmla="*/ 14400 h 14040"/>
                <a:gd name="GluePoint1X" fmla="*/ 2414 w 64368"/>
                <a:gd name="GluePoint1Y" fmla="*/ 2414 h 9655"/>
                <a:gd name="GluePoint2X" fmla="*/ 63564 w 64368"/>
                <a:gd name="GluePoint2Y" fmla="*/ 2414 h 9655"/>
                <a:gd name="GluePoint3X" fmla="*/ 63564 w 64368"/>
                <a:gd name="GluePoint3Y" fmla="*/ 8207 h 9655"/>
                <a:gd name="GluePoint4X" fmla="*/ 2414 w 64368"/>
                <a:gd name="GluePoint4Y" fmla="*/ 8207 h 9655"/>
              </a:gdLst>
              <a:ahLst/>
              <a:cxnLst>
                <a:cxn ang="0">
                  <a:pos x="GluePoint1X" y="GluePoint1Y"/>
                </a:cxn>
                <a:cxn ang="0">
                  <a:pos x="GluePoint2X" y="GluePoint2Y"/>
                </a:cxn>
                <a:cxn ang="0">
                  <a:pos x="GluePoint3X" y="GluePoint3Y"/>
                </a:cxn>
                <a:cxn ang="0">
                  <a:pos x="GluePoint4X" y="GluePoint4Y"/>
                </a:cxn>
              </a:cxnLst>
              <a:rect l="textAreaLeft" t="textAreaTop" r="textAreaRight" b="textAreaBottom"/>
              <a:pathLst>
                <a:path w="64368" h="9655">
                  <a:moveTo>
                    <a:pt x="2414" y="2414"/>
                  </a:moveTo>
                  <a:lnTo>
                    <a:pt x="63564" y="2414"/>
                  </a:lnTo>
                  <a:lnTo>
                    <a:pt x="63564" y="8207"/>
                  </a:lnTo>
                  <a:lnTo>
                    <a:pt x="2414" y="8207"/>
                  </a:lnTo>
                  <a:close/>
                </a:path>
              </a:pathLst>
            </a:custGeom>
            <a:solidFill>
              <a:schemeClr val="tx1"/>
            </a:solidFill>
            <a:ln w="9525">
              <a:noFill/>
            </a:ln>
          </p:spPr>
          <p:style>
            <a:lnRef idx="0">
              <a:scrgbClr r="0" g="0" b="0"/>
            </a:lnRef>
            <a:fillRef idx="0">
              <a:scrgbClr r="0" g="0" b="0"/>
            </a:fillRef>
            <a:effectRef idx="0">
              <a:scrgbClr r="0" g="0" b="0"/>
            </a:effectRef>
            <a:fontRef idx="minor"/>
          </p:style>
          <p:txBody>
            <a:bodyPr lIns="90000" tIns="-30600" rIns="90000" bIns="-30600" anchor="ctr">
              <a:noAutofit/>
            </a:bodyPr>
            <a:lstStyle/>
            <a:p>
              <a:pPr defTabSz="914400">
                <a:lnSpc>
                  <a:spcPct val="100000"/>
                </a:lnSpc>
              </a:pPr>
              <a:endParaRPr lang="en-US" sz="2830" b="0" u="none" strike="noStrike">
                <a:solidFill>
                  <a:schemeClr val="lt1"/>
                </a:solidFill>
                <a:effectLst/>
                <a:uFillTx/>
                <a:latin typeface="Amazon Ember"/>
                <a:ea typeface="Amazon Ember"/>
              </a:endParaRPr>
            </a:p>
          </p:txBody>
        </p:sp>
        <p:sp>
          <p:nvSpPr>
            <p:cNvPr id="1423" name="Freeform: Shape 664"/>
            <p:cNvSpPr/>
            <p:nvPr/>
          </p:nvSpPr>
          <p:spPr>
            <a:xfrm>
              <a:off x="10010520" y="4560120"/>
              <a:ext cx="38160" cy="14040"/>
            </a:xfrm>
            <a:custGeom>
              <a:avLst/>
              <a:gdLst>
                <a:gd name="textAreaLeft" fmla="*/ 0 w 38160"/>
                <a:gd name="textAreaRight" fmla="*/ 38520 w 38160"/>
                <a:gd name="textAreaTop" fmla="*/ 0 h 14040"/>
                <a:gd name="textAreaBottom" fmla="*/ 14400 h 14040"/>
                <a:gd name="GluePoint1X" fmla="*/ 2414 w 25747"/>
                <a:gd name="GluePoint1Y" fmla="*/ 2414 h 9655"/>
                <a:gd name="GluePoint2X" fmla="*/ 23334 w 25747"/>
                <a:gd name="GluePoint2Y" fmla="*/ 2414 h 9655"/>
                <a:gd name="GluePoint3X" fmla="*/ 23334 w 25747"/>
                <a:gd name="GluePoint3Y" fmla="*/ 8207 h 9655"/>
                <a:gd name="GluePoint4X" fmla="*/ 2414 w 25747"/>
                <a:gd name="GluePoint4Y" fmla="*/ 8207 h 9655"/>
              </a:gdLst>
              <a:ahLst/>
              <a:cxnLst>
                <a:cxn ang="0">
                  <a:pos x="GluePoint1X" y="GluePoint1Y"/>
                </a:cxn>
                <a:cxn ang="0">
                  <a:pos x="GluePoint2X" y="GluePoint2Y"/>
                </a:cxn>
                <a:cxn ang="0">
                  <a:pos x="GluePoint3X" y="GluePoint3Y"/>
                </a:cxn>
                <a:cxn ang="0">
                  <a:pos x="GluePoint4X" y="GluePoint4Y"/>
                </a:cxn>
              </a:cxnLst>
              <a:rect l="textAreaLeft" t="textAreaTop" r="textAreaRight" b="textAreaBottom"/>
              <a:pathLst>
                <a:path w="25747" h="9655">
                  <a:moveTo>
                    <a:pt x="2414" y="2414"/>
                  </a:moveTo>
                  <a:lnTo>
                    <a:pt x="23334" y="2414"/>
                  </a:lnTo>
                  <a:lnTo>
                    <a:pt x="23334" y="8207"/>
                  </a:lnTo>
                  <a:lnTo>
                    <a:pt x="2414" y="8207"/>
                  </a:lnTo>
                  <a:close/>
                </a:path>
              </a:pathLst>
            </a:custGeom>
            <a:solidFill>
              <a:schemeClr val="tx1"/>
            </a:solidFill>
            <a:ln w="9525">
              <a:noFill/>
            </a:ln>
          </p:spPr>
          <p:style>
            <a:lnRef idx="0">
              <a:scrgbClr r="0" g="0" b="0"/>
            </a:lnRef>
            <a:fillRef idx="0">
              <a:scrgbClr r="0" g="0" b="0"/>
            </a:fillRef>
            <a:effectRef idx="0">
              <a:scrgbClr r="0" g="0" b="0"/>
            </a:effectRef>
            <a:fontRef idx="minor"/>
          </p:style>
          <p:txBody>
            <a:bodyPr lIns="90000" tIns="-30600" rIns="90000" bIns="-30600" anchor="ctr">
              <a:noAutofit/>
            </a:bodyPr>
            <a:lstStyle/>
            <a:p>
              <a:pPr defTabSz="914400">
                <a:lnSpc>
                  <a:spcPct val="100000"/>
                </a:lnSpc>
              </a:pPr>
              <a:endParaRPr lang="en-US" sz="2830" b="0" u="none" strike="noStrike">
                <a:solidFill>
                  <a:schemeClr val="lt1"/>
                </a:solidFill>
                <a:effectLst/>
                <a:uFillTx/>
                <a:latin typeface="Amazon Ember"/>
                <a:ea typeface="Amazon Ember"/>
              </a:endParaRPr>
            </a:p>
          </p:txBody>
        </p:sp>
        <p:sp>
          <p:nvSpPr>
            <p:cNvPr id="1424" name="Freeform: Shape 665"/>
            <p:cNvSpPr/>
            <p:nvPr/>
          </p:nvSpPr>
          <p:spPr>
            <a:xfrm>
              <a:off x="10050480" y="4560120"/>
              <a:ext cx="129960" cy="14040"/>
            </a:xfrm>
            <a:custGeom>
              <a:avLst/>
              <a:gdLst>
                <a:gd name="textAreaLeft" fmla="*/ 0 w 129960"/>
                <a:gd name="textAreaRight" fmla="*/ 130320 w 129960"/>
                <a:gd name="textAreaTop" fmla="*/ 0 h 14040"/>
                <a:gd name="textAreaBottom" fmla="*/ 14400 h 14040"/>
                <a:gd name="GluePoint1X" fmla="*/ 2414 w 86898"/>
                <a:gd name="GluePoint1Y" fmla="*/ 2414 h 9655"/>
                <a:gd name="GluePoint2X" fmla="*/ 86093 w 86898"/>
                <a:gd name="GluePoint2Y" fmla="*/ 2414 h 9655"/>
                <a:gd name="GluePoint3X" fmla="*/ 86093 w 86898"/>
                <a:gd name="GluePoint3Y" fmla="*/ 8207 h 9655"/>
                <a:gd name="GluePoint4X" fmla="*/ 2414 w 86898"/>
                <a:gd name="GluePoint4Y" fmla="*/ 8207 h 9655"/>
              </a:gdLst>
              <a:ahLst/>
              <a:cxnLst>
                <a:cxn ang="0">
                  <a:pos x="GluePoint1X" y="GluePoint1Y"/>
                </a:cxn>
                <a:cxn ang="0">
                  <a:pos x="GluePoint2X" y="GluePoint2Y"/>
                </a:cxn>
                <a:cxn ang="0">
                  <a:pos x="GluePoint3X" y="GluePoint3Y"/>
                </a:cxn>
                <a:cxn ang="0">
                  <a:pos x="GluePoint4X" y="GluePoint4Y"/>
                </a:cxn>
              </a:cxnLst>
              <a:rect l="textAreaLeft" t="textAreaTop" r="textAreaRight" b="textAreaBottom"/>
              <a:pathLst>
                <a:path w="86898" h="9655">
                  <a:moveTo>
                    <a:pt x="2414" y="2414"/>
                  </a:moveTo>
                  <a:lnTo>
                    <a:pt x="86093" y="2414"/>
                  </a:lnTo>
                  <a:lnTo>
                    <a:pt x="86093" y="8207"/>
                  </a:lnTo>
                  <a:lnTo>
                    <a:pt x="2414" y="8207"/>
                  </a:lnTo>
                  <a:close/>
                </a:path>
              </a:pathLst>
            </a:custGeom>
            <a:solidFill>
              <a:schemeClr val="tx1"/>
            </a:solidFill>
            <a:ln w="9525">
              <a:noFill/>
            </a:ln>
          </p:spPr>
          <p:style>
            <a:lnRef idx="0">
              <a:scrgbClr r="0" g="0" b="0"/>
            </a:lnRef>
            <a:fillRef idx="0">
              <a:scrgbClr r="0" g="0" b="0"/>
            </a:fillRef>
            <a:effectRef idx="0">
              <a:scrgbClr r="0" g="0" b="0"/>
            </a:effectRef>
            <a:fontRef idx="minor"/>
          </p:style>
          <p:txBody>
            <a:bodyPr lIns="90000" tIns="-30600" rIns="90000" bIns="-30600" anchor="ctr">
              <a:noAutofit/>
            </a:bodyPr>
            <a:lstStyle/>
            <a:p>
              <a:pPr defTabSz="914400">
                <a:lnSpc>
                  <a:spcPct val="100000"/>
                </a:lnSpc>
              </a:pPr>
              <a:endParaRPr lang="en-US" sz="2830" b="0" u="none" strike="noStrike">
                <a:solidFill>
                  <a:schemeClr val="lt1"/>
                </a:solidFill>
                <a:effectLst/>
                <a:uFillTx/>
                <a:latin typeface="Amazon Ember"/>
                <a:ea typeface="Amazon Ember"/>
              </a:endParaRPr>
            </a:p>
          </p:txBody>
        </p:sp>
        <p:sp>
          <p:nvSpPr>
            <p:cNvPr id="1425" name="Freeform: Shape 666"/>
            <p:cNvSpPr/>
            <p:nvPr/>
          </p:nvSpPr>
          <p:spPr>
            <a:xfrm>
              <a:off x="9941400" y="4599720"/>
              <a:ext cx="52560" cy="14040"/>
            </a:xfrm>
            <a:custGeom>
              <a:avLst/>
              <a:gdLst>
                <a:gd name="textAreaLeft" fmla="*/ 0 w 52560"/>
                <a:gd name="textAreaRight" fmla="*/ 52920 w 52560"/>
                <a:gd name="textAreaTop" fmla="*/ 0 h 14040"/>
                <a:gd name="textAreaBottom" fmla="*/ 14400 h 14040"/>
                <a:gd name="GluePoint1X" fmla="*/ 2414 w 35402"/>
                <a:gd name="GluePoint1Y" fmla="*/ 2414 h 9655"/>
                <a:gd name="GluePoint2X" fmla="*/ 34276 w 35402"/>
                <a:gd name="GluePoint2Y" fmla="*/ 2414 h 9655"/>
                <a:gd name="GluePoint3X" fmla="*/ 34276 w 35402"/>
                <a:gd name="GluePoint3Y" fmla="*/ 8207 h 9655"/>
                <a:gd name="GluePoint4X" fmla="*/ 2414 w 35402"/>
                <a:gd name="GluePoint4Y" fmla="*/ 8207 h 9655"/>
              </a:gdLst>
              <a:ahLst/>
              <a:cxnLst>
                <a:cxn ang="0">
                  <a:pos x="GluePoint1X" y="GluePoint1Y"/>
                </a:cxn>
                <a:cxn ang="0">
                  <a:pos x="GluePoint2X" y="GluePoint2Y"/>
                </a:cxn>
                <a:cxn ang="0">
                  <a:pos x="GluePoint3X" y="GluePoint3Y"/>
                </a:cxn>
                <a:cxn ang="0">
                  <a:pos x="GluePoint4X" y="GluePoint4Y"/>
                </a:cxn>
              </a:cxnLst>
              <a:rect l="textAreaLeft" t="textAreaTop" r="textAreaRight" b="textAreaBottom"/>
              <a:pathLst>
                <a:path w="35402" h="9655">
                  <a:moveTo>
                    <a:pt x="2414" y="2414"/>
                  </a:moveTo>
                  <a:lnTo>
                    <a:pt x="34276" y="2414"/>
                  </a:lnTo>
                  <a:lnTo>
                    <a:pt x="34276" y="8207"/>
                  </a:lnTo>
                  <a:lnTo>
                    <a:pt x="2414" y="8207"/>
                  </a:lnTo>
                  <a:close/>
                </a:path>
              </a:pathLst>
            </a:custGeom>
            <a:solidFill>
              <a:schemeClr val="tx1"/>
            </a:solidFill>
            <a:ln w="9525">
              <a:noFill/>
            </a:ln>
          </p:spPr>
          <p:style>
            <a:lnRef idx="0">
              <a:scrgbClr r="0" g="0" b="0"/>
            </a:lnRef>
            <a:fillRef idx="0">
              <a:scrgbClr r="0" g="0" b="0"/>
            </a:fillRef>
            <a:effectRef idx="0">
              <a:scrgbClr r="0" g="0" b="0"/>
            </a:effectRef>
            <a:fontRef idx="minor"/>
          </p:style>
          <p:txBody>
            <a:bodyPr lIns="90000" tIns="-30600" rIns="90000" bIns="-30600" anchor="ctr">
              <a:noAutofit/>
            </a:bodyPr>
            <a:lstStyle/>
            <a:p>
              <a:pPr defTabSz="914400">
                <a:lnSpc>
                  <a:spcPct val="100000"/>
                </a:lnSpc>
              </a:pPr>
              <a:endParaRPr lang="en-US" sz="2830" b="0" u="none" strike="noStrike">
                <a:solidFill>
                  <a:schemeClr val="lt1"/>
                </a:solidFill>
                <a:effectLst/>
                <a:uFillTx/>
                <a:latin typeface="Amazon Ember"/>
                <a:ea typeface="Amazon Ember"/>
              </a:endParaRPr>
            </a:p>
          </p:txBody>
        </p:sp>
        <p:sp>
          <p:nvSpPr>
            <p:cNvPr id="1426" name="Freeform: Shape 667"/>
            <p:cNvSpPr/>
            <p:nvPr/>
          </p:nvSpPr>
          <p:spPr>
            <a:xfrm>
              <a:off x="10003320" y="4599720"/>
              <a:ext cx="115560" cy="14040"/>
            </a:xfrm>
            <a:custGeom>
              <a:avLst/>
              <a:gdLst>
                <a:gd name="textAreaLeft" fmla="*/ 0 w 115560"/>
                <a:gd name="textAreaRight" fmla="*/ 115920 w 115560"/>
                <a:gd name="textAreaTop" fmla="*/ 0 h 14040"/>
                <a:gd name="textAreaBottom" fmla="*/ 14400 h 14040"/>
                <a:gd name="GluePoint1X" fmla="*/ 77725 w 77242"/>
                <a:gd name="GluePoint1Y" fmla="*/ 8207 h 9655"/>
                <a:gd name="GluePoint2X" fmla="*/ 2414 w 77242"/>
                <a:gd name="GluePoint2Y" fmla="*/ 8207 h 9655"/>
                <a:gd name="GluePoint3X" fmla="*/ 2414 w 77242"/>
                <a:gd name="GluePoint3Y" fmla="*/ 2414 h 9655"/>
                <a:gd name="GluePoint4X" fmla="*/ 77725 w 77242"/>
                <a:gd name="GluePoint4Y" fmla="*/ 2414 h 9655"/>
              </a:gdLst>
              <a:ahLst/>
              <a:cxnLst>
                <a:cxn ang="0">
                  <a:pos x="GluePoint1X" y="GluePoint1Y"/>
                </a:cxn>
                <a:cxn ang="0">
                  <a:pos x="GluePoint2X" y="GluePoint2Y"/>
                </a:cxn>
                <a:cxn ang="0">
                  <a:pos x="GluePoint3X" y="GluePoint3Y"/>
                </a:cxn>
                <a:cxn ang="0">
                  <a:pos x="GluePoint4X" y="GluePoint4Y"/>
                </a:cxn>
              </a:cxnLst>
              <a:rect l="textAreaLeft" t="textAreaTop" r="textAreaRight" b="textAreaBottom"/>
              <a:pathLst>
                <a:path w="77242" h="9655">
                  <a:moveTo>
                    <a:pt x="77725" y="8207"/>
                  </a:moveTo>
                  <a:lnTo>
                    <a:pt x="2414" y="8207"/>
                  </a:lnTo>
                  <a:lnTo>
                    <a:pt x="2414" y="2414"/>
                  </a:lnTo>
                  <a:lnTo>
                    <a:pt x="77725" y="2414"/>
                  </a:lnTo>
                  <a:close/>
                </a:path>
              </a:pathLst>
            </a:custGeom>
            <a:solidFill>
              <a:schemeClr val="tx1"/>
            </a:solidFill>
            <a:ln w="9525">
              <a:noFill/>
            </a:ln>
          </p:spPr>
          <p:style>
            <a:lnRef idx="0">
              <a:scrgbClr r="0" g="0" b="0"/>
            </a:lnRef>
            <a:fillRef idx="0">
              <a:scrgbClr r="0" g="0" b="0"/>
            </a:fillRef>
            <a:effectRef idx="0">
              <a:scrgbClr r="0" g="0" b="0"/>
            </a:effectRef>
            <a:fontRef idx="minor"/>
          </p:style>
          <p:txBody>
            <a:bodyPr lIns="90000" tIns="-30600" rIns="90000" bIns="-30600" anchor="ctr">
              <a:noAutofit/>
            </a:bodyPr>
            <a:lstStyle/>
            <a:p>
              <a:pPr defTabSz="914400">
                <a:lnSpc>
                  <a:spcPct val="100000"/>
                </a:lnSpc>
              </a:pPr>
              <a:endParaRPr lang="en-US" sz="2830" b="0" u="none" strike="noStrike">
                <a:solidFill>
                  <a:schemeClr val="lt1"/>
                </a:solidFill>
                <a:effectLst/>
                <a:uFillTx/>
                <a:latin typeface="Amazon Ember"/>
                <a:ea typeface="Amazon Ember"/>
              </a:endParaRPr>
            </a:p>
          </p:txBody>
        </p:sp>
        <p:sp>
          <p:nvSpPr>
            <p:cNvPr id="1427" name="Freeform: Shape 668"/>
            <p:cNvSpPr/>
            <p:nvPr/>
          </p:nvSpPr>
          <p:spPr>
            <a:xfrm>
              <a:off x="9870840" y="4424040"/>
              <a:ext cx="19080" cy="19080"/>
            </a:xfrm>
            <a:custGeom>
              <a:avLst/>
              <a:gdLst>
                <a:gd name="textAreaLeft" fmla="*/ 0 w 19080"/>
                <a:gd name="textAreaRight" fmla="*/ 19440 w 19080"/>
                <a:gd name="textAreaTop" fmla="*/ 0 h 19080"/>
                <a:gd name="textAreaBottom" fmla="*/ 19440 h 19080"/>
                <a:gd name="GluePoint1X" fmla="*/ 7563 w 12873"/>
                <a:gd name="GluePoint1Y" fmla="*/ 10782 h 12873"/>
                <a:gd name="GluePoint2X" fmla="*/ 5632 w 12873"/>
                <a:gd name="GluePoint2Y" fmla="*/ 10782 h 12873"/>
                <a:gd name="GluePoint3X" fmla="*/ 2414 w 12873"/>
                <a:gd name="GluePoint3Y" fmla="*/ 7563 h 12873"/>
                <a:gd name="GluePoint4X" fmla="*/ 2414 w 12873"/>
                <a:gd name="GluePoint4Y" fmla="*/ 5632 h 12873"/>
                <a:gd name="GluePoint5X" fmla="*/ 5632 w 12873"/>
                <a:gd name="GluePoint5Y" fmla="*/ 2414 h 12873"/>
                <a:gd name="GluePoint6X" fmla="*/ 7563 w 12873"/>
                <a:gd name="GluePoint6Y" fmla="*/ 2414 h 12873"/>
                <a:gd name="GluePoint7X" fmla="*/ 10782 w 12873"/>
                <a:gd name="GluePoint7Y" fmla="*/ 5632 h 12873"/>
                <a:gd name="GluePoint8X" fmla="*/ 10782 w 12873"/>
                <a:gd name="GluePoint8Y" fmla="*/ 7563 h 12873"/>
                <a:gd name="GluePoint9X" fmla="*/ 7563 w 12873"/>
                <a:gd name="GluePoint9Y" fmla="*/ 10782 h 12873"/>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 ang="0">
                  <a:pos x="GluePoint9X" y="GluePoint9Y"/>
                </a:cxn>
              </a:cxnLst>
              <a:rect l="textAreaLeft" t="textAreaTop" r="textAreaRight" b="textAreaBottom"/>
              <a:pathLst>
                <a:path w="12873" h="12873">
                  <a:moveTo>
                    <a:pt x="7563" y="10782"/>
                  </a:moveTo>
                  <a:lnTo>
                    <a:pt x="5632" y="10782"/>
                  </a:lnTo>
                  <a:cubicBezTo>
                    <a:pt x="3701" y="10782"/>
                    <a:pt x="2414" y="9494"/>
                    <a:pt x="2414" y="7563"/>
                  </a:cubicBezTo>
                  <a:lnTo>
                    <a:pt x="2414" y="5632"/>
                  </a:lnTo>
                  <a:cubicBezTo>
                    <a:pt x="2414" y="3701"/>
                    <a:pt x="3701" y="2414"/>
                    <a:pt x="5632" y="2414"/>
                  </a:cubicBezTo>
                  <a:lnTo>
                    <a:pt x="7563" y="2414"/>
                  </a:lnTo>
                  <a:cubicBezTo>
                    <a:pt x="9494" y="2414"/>
                    <a:pt x="10782" y="3701"/>
                    <a:pt x="10782" y="5632"/>
                  </a:cubicBezTo>
                  <a:lnTo>
                    <a:pt x="10782" y="7563"/>
                  </a:lnTo>
                  <a:cubicBezTo>
                    <a:pt x="10782" y="9173"/>
                    <a:pt x="9173" y="10782"/>
                    <a:pt x="7563" y="10782"/>
                  </a:cubicBezTo>
                  <a:close/>
                </a:path>
              </a:pathLst>
            </a:custGeom>
            <a:solidFill>
              <a:schemeClr val="tx1"/>
            </a:solidFill>
            <a:ln w="9525">
              <a:noFill/>
            </a:ln>
          </p:spPr>
          <p:style>
            <a:lnRef idx="0">
              <a:scrgbClr r="0" g="0" b="0"/>
            </a:lnRef>
            <a:fillRef idx="0">
              <a:scrgbClr r="0" g="0" b="0"/>
            </a:fillRef>
            <a:effectRef idx="0">
              <a:scrgbClr r="0" g="0" b="0"/>
            </a:effectRef>
            <a:fontRef idx="minor"/>
          </p:style>
          <p:txBody>
            <a:bodyPr lIns="90000" tIns="-25560" rIns="90000" bIns="-25560" anchor="ctr">
              <a:noAutofit/>
            </a:bodyPr>
            <a:lstStyle/>
            <a:p>
              <a:pPr defTabSz="914400">
                <a:lnSpc>
                  <a:spcPct val="100000"/>
                </a:lnSpc>
              </a:pPr>
              <a:endParaRPr lang="en-US" sz="2830" b="0" u="none" strike="noStrike">
                <a:solidFill>
                  <a:schemeClr val="lt1"/>
                </a:solidFill>
                <a:effectLst/>
                <a:uFillTx/>
                <a:latin typeface="Amazon Ember"/>
                <a:ea typeface="Amazon Ember"/>
              </a:endParaRPr>
            </a:p>
          </p:txBody>
        </p:sp>
        <p:sp>
          <p:nvSpPr>
            <p:cNvPr id="1428" name="Freeform: Shape 669"/>
            <p:cNvSpPr/>
            <p:nvPr/>
          </p:nvSpPr>
          <p:spPr>
            <a:xfrm>
              <a:off x="9870840" y="4457160"/>
              <a:ext cx="19080" cy="19080"/>
            </a:xfrm>
            <a:custGeom>
              <a:avLst/>
              <a:gdLst>
                <a:gd name="textAreaLeft" fmla="*/ 0 w 19080"/>
                <a:gd name="textAreaRight" fmla="*/ 19440 w 19080"/>
                <a:gd name="textAreaTop" fmla="*/ 0 h 19080"/>
                <a:gd name="textAreaBottom" fmla="*/ 19440 h 19080"/>
                <a:gd name="GluePoint1X" fmla="*/ 7563 w 12873"/>
                <a:gd name="GluePoint1Y" fmla="*/ 10782 h 12873"/>
                <a:gd name="GluePoint2X" fmla="*/ 5632 w 12873"/>
                <a:gd name="GluePoint2Y" fmla="*/ 10782 h 12873"/>
                <a:gd name="GluePoint3X" fmla="*/ 2414 w 12873"/>
                <a:gd name="GluePoint3Y" fmla="*/ 7563 h 12873"/>
                <a:gd name="GluePoint4X" fmla="*/ 2414 w 12873"/>
                <a:gd name="GluePoint4Y" fmla="*/ 5632 h 12873"/>
                <a:gd name="GluePoint5X" fmla="*/ 5632 w 12873"/>
                <a:gd name="GluePoint5Y" fmla="*/ 2414 h 12873"/>
                <a:gd name="GluePoint6X" fmla="*/ 7563 w 12873"/>
                <a:gd name="GluePoint6Y" fmla="*/ 2414 h 12873"/>
                <a:gd name="GluePoint7X" fmla="*/ 10782 w 12873"/>
                <a:gd name="GluePoint7Y" fmla="*/ 5632 h 12873"/>
                <a:gd name="GluePoint8X" fmla="*/ 10782 w 12873"/>
                <a:gd name="GluePoint8Y" fmla="*/ 7563 h 12873"/>
                <a:gd name="GluePoint9X" fmla="*/ 7563 w 12873"/>
                <a:gd name="GluePoint9Y" fmla="*/ 10782 h 12873"/>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 ang="0">
                  <a:pos x="GluePoint9X" y="GluePoint9Y"/>
                </a:cxn>
              </a:cxnLst>
              <a:rect l="textAreaLeft" t="textAreaTop" r="textAreaRight" b="textAreaBottom"/>
              <a:pathLst>
                <a:path w="12873" h="12873">
                  <a:moveTo>
                    <a:pt x="7563" y="10782"/>
                  </a:moveTo>
                  <a:lnTo>
                    <a:pt x="5632" y="10782"/>
                  </a:lnTo>
                  <a:cubicBezTo>
                    <a:pt x="3701" y="10782"/>
                    <a:pt x="2414" y="9494"/>
                    <a:pt x="2414" y="7563"/>
                  </a:cubicBezTo>
                  <a:lnTo>
                    <a:pt x="2414" y="5632"/>
                  </a:lnTo>
                  <a:cubicBezTo>
                    <a:pt x="2414" y="3701"/>
                    <a:pt x="3701" y="2414"/>
                    <a:pt x="5632" y="2414"/>
                  </a:cubicBezTo>
                  <a:lnTo>
                    <a:pt x="7563" y="2414"/>
                  </a:lnTo>
                  <a:cubicBezTo>
                    <a:pt x="9494" y="2414"/>
                    <a:pt x="10782" y="3701"/>
                    <a:pt x="10782" y="5632"/>
                  </a:cubicBezTo>
                  <a:lnTo>
                    <a:pt x="10782" y="7563"/>
                  </a:lnTo>
                  <a:cubicBezTo>
                    <a:pt x="10782" y="9494"/>
                    <a:pt x="9173" y="10782"/>
                    <a:pt x="7563" y="10782"/>
                  </a:cubicBezTo>
                  <a:close/>
                </a:path>
              </a:pathLst>
            </a:custGeom>
            <a:solidFill>
              <a:schemeClr val="tx1"/>
            </a:solidFill>
            <a:ln w="9525">
              <a:noFill/>
            </a:ln>
          </p:spPr>
          <p:style>
            <a:lnRef idx="0">
              <a:scrgbClr r="0" g="0" b="0"/>
            </a:lnRef>
            <a:fillRef idx="0">
              <a:scrgbClr r="0" g="0" b="0"/>
            </a:fillRef>
            <a:effectRef idx="0">
              <a:scrgbClr r="0" g="0" b="0"/>
            </a:effectRef>
            <a:fontRef idx="minor"/>
          </p:style>
          <p:txBody>
            <a:bodyPr lIns="90000" tIns="-25560" rIns="90000" bIns="-25560" anchor="ctr">
              <a:noAutofit/>
            </a:bodyPr>
            <a:lstStyle/>
            <a:p>
              <a:pPr defTabSz="914400">
                <a:lnSpc>
                  <a:spcPct val="100000"/>
                </a:lnSpc>
              </a:pPr>
              <a:endParaRPr lang="en-US" sz="2830" b="0" u="none" strike="noStrike">
                <a:solidFill>
                  <a:schemeClr val="lt1"/>
                </a:solidFill>
                <a:effectLst/>
                <a:uFillTx/>
                <a:latin typeface="Amazon Ember"/>
                <a:ea typeface="Amazon Ember"/>
              </a:endParaRPr>
            </a:p>
          </p:txBody>
        </p:sp>
        <p:sp>
          <p:nvSpPr>
            <p:cNvPr id="1429" name="Freeform: Shape 670"/>
            <p:cNvSpPr/>
            <p:nvPr/>
          </p:nvSpPr>
          <p:spPr>
            <a:xfrm>
              <a:off x="9870840" y="4490640"/>
              <a:ext cx="19080" cy="19080"/>
            </a:xfrm>
            <a:custGeom>
              <a:avLst/>
              <a:gdLst>
                <a:gd name="textAreaLeft" fmla="*/ 0 w 19080"/>
                <a:gd name="textAreaRight" fmla="*/ 19440 w 19080"/>
                <a:gd name="textAreaTop" fmla="*/ 0 h 19080"/>
                <a:gd name="textAreaBottom" fmla="*/ 19440 h 19080"/>
                <a:gd name="GluePoint1X" fmla="*/ 7563 w 12873"/>
                <a:gd name="GluePoint1Y" fmla="*/ 10782 h 12873"/>
                <a:gd name="GluePoint2X" fmla="*/ 5632 w 12873"/>
                <a:gd name="GluePoint2Y" fmla="*/ 10782 h 12873"/>
                <a:gd name="GluePoint3X" fmla="*/ 2414 w 12873"/>
                <a:gd name="GluePoint3Y" fmla="*/ 7563 h 12873"/>
                <a:gd name="GluePoint4X" fmla="*/ 2414 w 12873"/>
                <a:gd name="GluePoint4Y" fmla="*/ 5632 h 12873"/>
                <a:gd name="GluePoint5X" fmla="*/ 5632 w 12873"/>
                <a:gd name="GluePoint5Y" fmla="*/ 2414 h 12873"/>
                <a:gd name="GluePoint6X" fmla="*/ 7563 w 12873"/>
                <a:gd name="GluePoint6Y" fmla="*/ 2414 h 12873"/>
                <a:gd name="GluePoint7X" fmla="*/ 10782 w 12873"/>
                <a:gd name="GluePoint7Y" fmla="*/ 5632 h 12873"/>
                <a:gd name="GluePoint8X" fmla="*/ 10782 w 12873"/>
                <a:gd name="GluePoint8Y" fmla="*/ 7563 h 12873"/>
                <a:gd name="GluePoint9X" fmla="*/ 7563 w 12873"/>
                <a:gd name="GluePoint9Y" fmla="*/ 10782 h 12873"/>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 ang="0">
                  <a:pos x="GluePoint9X" y="GluePoint9Y"/>
                </a:cxn>
              </a:cxnLst>
              <a:rect l="textAreaLeft" t="textAreaTop" r="textAreaRight" b="textAreaBottom"/>
              <a:pathLst>
                <a:path w="12873" h="12873">
                  <a:moveTo>
                    <a:pt x="7563" y="10782"/>
                  </a:moveTo>
                  <a:lnTo>
                    <a:pt x="5632" y="10782"/>
                  </a:lnTo>
                  <a:cubicBezTo>
                    <a:pt x="3701" y="10782"/>
                    <a:pt x="2414" y="9494"/>
                    <a:pt x="2414" y="7563"/>
                  </a:cubicBezTo>
                  <a:lnTo>
                    <a:pt x="2414" y="5632"/>
                  </a:lnTo>
                  <a:cubicBezTo>
                    <a:pt x="2414" y="3701"/>
                    <a:pt x="3701" y="2414"/>
                    <a:pt x="5632" y="2414"/>
                  </a:cubicBezTo>
                  <a:lnTo>
                    <a:pt x="7563" y="2414"/>
                  </a:lnTo>
                  <a:cubicBezTo>
                    <a:pt x="9494" y="2414"/>
                    <a:pt x="10782" y="3701"/>
                    <a:pt x="10782" y="5632"/>
                  </a:cubicBezTo>
                  <a:lnTo>
                    <a:pt x="10782" y="7563"/>
                  </a:lnTo>
                  <a:cubicBezTo>
                    <a:pt x="10782" y="9494"/>
                    <a:pt x="9173" y="10782"/>
                    <a:pt x="7563" y="10782"/>
                  </a:cubicBezTo>
                  <a:close/>
                </a:path>
              </a:pathLst>
            </a:custGeom>
            <a:solidFill>
              <a:schemeClr val="tx1"/>
            </a:solidFill>
            <a:ln w="9525">
              <a:noFill/>
            </a:ln>
          </p:spPr>
          <p:style>
            <a:lnRef idx="0">
              <a:scrgbClr r="0" g="0" b="0"/>
            </a:lnRef>
            <a:fillRef idx="0">
              <a:scrgbClr r="0" g="0" b="0"/>
            </a:fillRef>
            <a:effectRef idx="0">
              <a:scrgbClr r="0" g="0" b="0"/>
            </a:effectRef>
            <a:fontRef idx="minor"/>
          </p:style>
          <p:txBody>
            <a:bodyPr lIns="90000" tIns="-25560" rIns="90000" bIns="-25560" anchor="ctr">
              <a:noAutofit/>
            </a:bodyPr>
            <a:lstStyle/>
            <a:p>
              <a:pPr defTabSz="914400">
                <a:lnSpc>
                  <a:spcPct val="100000"/>
                </a:lnSpc>
              </a:pPr>
              <a:endParaRPr lang="en-US" sz="2830" b="0" u="none" strike="noStrike">
                <a:solidFill>
                  <a:schemeClr val="lt1"/>
                </a:solidFill>
                <a:effectLst/>
                <a:uFillTx/>
                <a:latin typeface="Amazon Ember"/>
                <a:ea typeface="Amazon Ember"/>
              </a:endParaRPr>
            </a:p>
          </p:txBody>
        </p:sp>
        <p:sp>
          <p:nvSpPr>
            <p:cNvPr id="1430" name="Freeform: Shape 671"/>
            <p:cNvSpPr/>
            <p:nvPr/>
          </p:nvSpPr>
          <p:spPr>
            <a:xfrm>
              <a:off x="9870840" y="4524480"/>
              <a:ext cx="19080" cy="19080"/>
            </a:xfrm>
            <a:custGeom>
              <a:avLst/>
              <a:gdLst>
                <a:gd name="textAreaLeft" fmla="*/ 0 w 19080"/>
                <a:gd name="textAreaRight" fmla="*/ 19440 w 19080"/>
                <a:gd name="textAreaTop" fmla="*/ 0 h 19080"/>
                <a:gd name="textAreaBottom" fmla="*/ 19440 h 19080"/>
                <a:gd name="GluePoint1X" fmla="*/ 7563 w 12873"/>
                <a:gd name="GluePoint1Y" fmla="*/ 10782 h 12873"/>
                <a:gd name="GluePoint2X" fmla="*/ 5632 w 12873"/>
                <a:gd name="GluePoint2Y" fmla="*/ 10782 h 12873"/>
                <a:gd name="GluePoint3X" fmla="*/ 2414 w 12873"/>
                <a:gd name="GluePoint3Y" fmla="*/ 7563 h 12873"/>
                <a:gd name="GluePoint4X" fmla="*/ 2414 w 12873"/>
                <a:gd name="GluePoint4Y" fmla="*/ 5632 h 12873"/>
                <a:gd name="GluePoint5X" fmla="*/ 5632 w 12873"/>
                <a:gd name="GluePoint5Y" fmla="*/ 2414 h 12873"/>
                <a:gd name="GluePoint6X" fmla="*/ 7563 w 12873"/>
                <a:gd name="GluePoint6Y" fmla="*/ 2414 h 12873"/>
                <a:gd name="GluePoint7X" fmla="*/ 10782 w 12873"/>
                <a:gd name="GluePoint7Y" fmla="*/ 5632 h 12873"/>
                <a:gd name="GluePoint8X" fmla="*/ 10782 w 12873"/>
                <a:gd name="GluePoint8Y" fmla="*/ 7563 h 12873"/>
                <a:gd name="GluePoint9X" fmla="*/ 7563 w 12873"/>
                <a:gd name="GluePoint9Y" fmla="*/ 10782 h 12873"/>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 ang="0">
                  <a:pos x="GluePoint9X" y="GluePoint9Y"/>
                </a:cxn>
              </a:cxnLst>
              <a:rect l="textAreaLeft" t="textAreaTop" r="textAreaRight" b="textAreaBottom"/>
              <a:pathLst>
                <a:path w="12873" h="12873">
                  <a:moveTo>
                    <a:pt x="7563" y="10782"/>
                  </a:moveTo>
                  <a:lnTo>
                    <a:pt x="5632" y="10782"/>
                  </a:lnTo>
                  <a:cubicBezTo>
                    <a:pt x="3701" y="10782"/>
                    <a:pt x="2414" y="9494"/>
                    <a:pt x="2414" y="7563"/>
                  </a:cubicBezTo>
                  <a:lnTo>
                    <a:pt x="2414" y="5632"/>
                  </a:lnTo>
                  <a:cubicBezTo>
                    <a:pt x="2414" y="3701"/>
                    <a:pt x="3701" y="2414"/>
                    <a:pt x="5632" y="2414"/>
                  </a:cubicBezTo>
                  <a:lnTo>
                    <a:pt x="7563" y="2414"/>
                  </a:lnTo>
                  <a:cubicBezTo>
                    <a:pt x="9494" y="2414"/>
                    <a:pt x="10782" y="3701"/>
                    <a:pt x="10782" y="5632"/>
                  </a:cubicBezTo>
                  <a:lnTo>
                    <a:pt x="10782" y="7563"/>
                  </a:lnTo>
                  <a:cubicBezTo>
                    <a:pt x="10782" y="9173"/>
                    <a:pt x="9173" y="10782"/>
                    <a:pt x="7563" y="10782"/>
                  </a:cubicBezTo>
                  <a:close/>
                </a:path>
              </a:pathLst>
            </a:custGeom>
            <a:solidFill>
              <a:schemeClr val="tx1"/>
            </a:solidFill>
            <a:ln w="9525">
              <a:noFill/>
            </a:ln>
          </p:spPr>
          <p:style>
            <a:lnRef idx="0">
              <a:scrgbClr r="0" g="0" b="0"/>
            </a:lnRef>
            <a:fillRef idx="0">
              <a:scrgbClr r="0" g="0" b="0"/>
            </a:fillRef>
            <a:effectRef idx="0">
              <a:scrgbClr r="0" g="0" b="0"/>
            </a:effectRef>
            <a:fontRef idx="minor"/>
          </p:style>
          <p:txBody>
            <a:bodyPr lIns="90000" tIns="-25560" rIns="90000" bIns="-25560" anchor="ctr">
              <a:noAutofit/>
            </a:bodyPr>
            <a:lstStyle/>
            <a:p>
              <a:pPr defTabSz="914400">
                <a:lnSpc>
                  <a:spcPct val="100000"/>
                </a:lnSpc>
              </a:pPr>
              <a:endParaRPr lang="en-US" sz="2830" b="0" u="none" strike="noStrike">
                <a:solidFill>
                  <a:schemeClr val="lt1"/>
                </a:solidFill>
                <a:effectLst/>
                <a:uFillTx/>
                <a:latin typeface="Amazon Ember"/>
                <a:ea typeface="Amazon Ember"/>
              </a:endParaRPr>
            </a:p>
          </p:txBody>
        </p:sp>
        <p:sp>
          <p:nvSpPr>
            <p:cNvPr id="1431" name="Freeform: Shape 672"/>
            <p:cNvSpPr/>
            <p:nvPr/>
          </p:nvSpPr>
          <p:spPr>
            <a:xfrm>
              <a:off x="9870840" y="4557600"/>
              <a:ext cx="19080" cy="19080"/>
            </a:xfrm>
            <a:custGeom>
              <a:avLst/>
              <a:gdLst>
                <a:gd name="textAreaLeft" fmla="*/ 0 w 19080"/>
                <a:gd name="textAreaRight" fmla="*/ 19440 w 19080"/>
                <a:gd name="textAreaTop" fmla="*/ 0 h 19080"/>
                <a:gd name="textAreaBottom" fmla="*/ 19440 h 19080"/>
                <a:gd name="GluePoint1X" fmla="*/ 7563 w 12873"/>
                <a:gd name="GluePoint1Y" fmla="*/ 10782 h 12873"/>
                <a:gd name="GluePoint2X" fmla="*/ 5632 w 12873"/>
                <a:gd name="GluePoint2Y" fmla="*/ 10782 h 12873"/>
                <a:gd name="GluePoint3X" fmla="*/ 2414 w 12873"/>
                <a:gd name="GluePoint3Y" fmla="*/ 7563 h 12873"/>
                <a:gd name="GluePoint4X" fmla="*/ 2414 w 12873"/>
                <a:gd name="GluePoint4Y" fmla="*/ 5632 h 12873"/>
                <a:gd name="GluePoint5X" fmla="*/ 5632 w 12873"/>
                <a:gd name="GluePoint5Y" fmla="*/ 2414 h 12873"/>
                <a:gd name="GluePoint6X" fmla="*/ 7563 w 12873"/>
                <a:gd name="GluePoint6Y" fmla="*/ 2414 h 12873"/>
                <a:gd name="GluePoint7X" fmla="*/ 10782 w 12873"/>
                <a:gd name="GluePoint7Y" fmla="*/ 5632 h 12873"/>
                <a:gd name="GluePoint8X" fmla="*/ 10782 w 12873"/>
                <a:gd name="GluePoint8Y" fmla="*/ 7563 h 12873"/>
                <a:gd name="GluePoint9X" fmla="*/ 7563 w 12873"/>
                <a:gd name="GluePoint9Y" fmla="*/ 10782 h 12873"/>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 ang="0">
                  <a:pos x="GluePoint9X" y="GluePoint9Y"/>
                </a:cxn>
              </a:cxnLst>
              <a:rect l="textAreaLeft" t="textAreaTop" r="textAreaRight" b="textAreaBottom"/>
              <a:pathLst>
                <a:path w="12873" h="12873">
                  <a:moveTo>
                    <a:pt x="7563" y="10782"/>
                  </a:moveTo>
                  <a:lnTo>
                    <a:pt x="5632" y="10782"/>
                  </a:lnTo>
                  <a:cubicBezTo>
                    <a:pt x="3701" y="10782"/>
                    <a:pt x="2414" y="9494"/>
                    <a:pt x="2414" y="7563"/>
                  </a:cubicBezTo>
                  <a:lnTo>
                    <a:pt x="2414" y="5632"/>
                  </a:lnTo>
                  <a:cubicBezTo>
                    <a:pt x="2414" y="3701"/>
                    <a:pt x="3701" y="2414"/>
                    <a:pt x="5632" y="2414"/>
                  </a:cubicBezTo>
                  <a:lnTo>
                    <a:pt x="7563" y="2414"/>
                  </a:lnTo>
                  <a:cubicBezTo>
                    <a:pt x="9494" y="2414"/>
                    <a:pt x="10782" y="3701"/>
                    <a:pt x="10782" y="5632"/>
                  </a:cubicBezTo>
                  <a:lnTo>
                    <a:pt x="10782" y="7563"/>
                  </a:lnTo>
                  <a:cubicBezTo>
                    <a:pt x="10782" y="9173"/>
                    <a:pt x="9173" y="10782"/>
                    <a:pt x="7563" y="10782"/>
                  </a:cubicBezTo>
                  <a:close/>
                </a:path>
              </a:pathLst>
            </a:custGeom>
            <a:solidFill>
              <a:schemeClr val="tx1"/>
            </a:solidFill>
            <a:ln w="9525">
              <a:noFill/>
            </a:ln>
          </p:spPr>
          <p:style>
            <a:lnRef idx="0">
              <a:scrgbClr r="0" g="0" b="0"/>
            </a:lnRef>
            <a:fillRef idx="0">
              <a:scrgbClr r="0" g="0" b="0"/>
            </a:fillRef>
            <a:effectRef idx="0">
              <a:scrgbClr r="0" g="0" b="0"/>
            </a:effectRef>
            <a:fontRef idx="minor"/>
          </p:style>
          <p:txBody>
            <a:bodyPr lIns="90000" tIns="-25560" rIns="90000" bIns="-25560" anchor="ctr">
              <a:noAutofit/>
            </a:bodyPr>
            <a:lstStyle/>
            <a:p>
              <a:pPr defTabSz="914400">
                <a:lnSpc>
                  <a:spcPct val="100000"/>
                </a:lnSpc>
              </a:pPr>
              <a:endParaRPr lang="en-US" sz="2830" b="0" u="none" strike="noStrike">
                <a:solidFill>
                  <a:schemeClr val="lt1"/>
                </a:solidFill>
                <a:effectLst/>
                <a:uFillTx/>
                <a:latin typeface="Amazon Ember"/>
                <a:ea typeface="Amazon Ember"/>
              </a:endParaRPr>
            </a:p>
          </p:txBody>
        </p:sp>
        <p:sp>
          <p:nvSpPr>
            <p:cNvPr id="1432" name="Freeform: Shape 673"/>
            <p:cNvSpPr/>
            <p:nvPr/>
          </p:nvSpPr>
          <p:spPr>
            <a:xfrm>
              <a:off x="9870840" y="4591080"/>
              <a:ext cx="19080" cy="19080"/>
            </a:xfrm>
            <a:custGeom>
              <a:avLst/>
              <a:gdLst>
                <a:gd name="textAreaLeft" fmla="*/ 0 w 19080"/>
                <a:gd name="textAreaRight" fmla="*/ 19440 w 19080"/>
                <a:gd name="textAreaTop" fmla="*/ 0 h 19080"/>
                <a:gd name="textAreaBottom" fmla="*/ 19440 h 19080"/>
                <a:gd name="GluePoint1X" fmla="*/ 7563 w 12873"/>
                <a:gd name="GluePoint1Y" fmla="*/ 10782 h 12873"/>
                <a:gd name="GluePoint2X" fmla="*/ 5632 w 12873"/>
                <a:gd name="GluePoint2Y" fmla="*/ 10782 h 12873"/>
                <a:gd name="GluePoint3X" fmla="*/ 2414 w 12873"/>
                <a:gd name="GluePoint3Y" fmla="*/ 7563 h 12873"/>
                <a:gd name="GluePoint4X" fmla="*/ 2414 w 12873"/>
                <a:gd name="GluePoint4Y" fmla="*/ 5632 h 12873"/>
                <a:gd name="GluePoint5X" fmla="*/ 5632 w 12873"/>
                <a:gd name="GluePoint5Y" fmla="*/ 2414 h 12873"/>
                <a:gd name="GluePoint6X" fmla="*/ 7563 w 12873"/>
                <a:gd name="GluePoint6Y" fmla="*/ 2414 h 12873"/>
                <a:gd name="GluePoint7X" fmla="*/ 10782 w 12873"/>
                <a:gd name="GluePoint7Y" fmla="*/ 5632 h 12873"/>
                <a:gd name="GluePoint8X" fmla="*/ 10782 w 12873"/>
                <a:gd name="GluePoint8Y" fmla="*/ 7563 h 12873"/>
                <a:gd name="GluePoint9X" fmla="*/ 7563 w 12873"/>
                <a:gd name="GluePoint9Y" fmla="*/ 10782 h 12873"/>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 ang="0">
                  <a:pos x="GluePoint9X" y="GluePoint9Y"/>
                </a:cxn>
              </a:cxnLst>
              <a:rect l="textAreaLeft" t="textAreaTop" r="textAreaRight" b="textAreaBottom"/>
              <a:pathLst>
                <a:path w="12873" h="12873">
                  <a:moveTo>
                    <a:pt x="7563" y="10782"/>
                  </a:moveTo>
                  <a:lnTo>
                    <a:pt x="5632" y="10782"/>
                  </a:lnTo>
                  <a:cubicBezTo>
                    <a:pt x="3701" y="10782"/>
                    <a:pt x="2414" y="9494"/>
                    <a:pt x="2414" y="7563"/>
                  </a:cubicBezTo>
                  <a:lnTo>
                    <a:pt x="2414" y="5632"/>
                  </a:lnTo>
                  <a:cubicBezTo>
                    <a:pt x="2414" y="3701"/>
                    <a:pt x="3701" y="2414"/>
                    <a:pt x="5632" y="2414"/>
                  </a:cubicBezTo>
                  <a:lnTo>
                    <a:pt x="7563" y="2414"/>
                  </a:lnTo>
                  <a:cubicBezTo>
                    <a:pt x="9494" y="2414"/>
                    <a:pt x="10782" y="3701"/>
                    <a:pt x="10782" y="5632"/>
                  </a:cubicBezTo>
                  <a:lnTo>
                    <a:pt x="10782" y="7563"/>
                  </a:lnTo>
                  <a:cubicBezTo>
                    <a:pt x="10782" y="9494"/>
                    <a:pt x="9173" y="10782"/>
                    <a:pt x="7563" y="10782"/>
                  </a:cubicBezTo>
                  <a:close/>
                </a:path>
              </a:pathLst>
            </a:custGeom>
            <a:solidFill>
              <a:schemeClr val="tx1"/>
            </a:solidFill>
            <a:ln w="9525">
              <a:noFill/>
            </a:ln>
          </p:spPr>
          <p:style>
            <a:lnRef idx="0">
              <a:scrgbClr r="0" g="0" b="0"/>
            </a:lnRef>
            <a:fillRef idx="0">
              <a:scrgbClr r="0" g="0" b="0"/>
            </a:fillRef>
            <a:effectRef idx="0">
              <a:scrgbClr r="0" g="0" b="0"/>
            </a:effectRef>
            <a:fontRef idx="minor"/>
          </p:style>
          <p:txBody>
            <a:bodyPr lIns="90000" tIns="-25560" rIns="90000" bIns="-25560" anchor="ctr">
              <a:noAutofit/>
            </a:bodyPr>
            <a:lstStyle/>
            <a:p>
              <a:pPr defTabSz="914400">
                <a:lnSpc>
                  <a:spcPct val="100000"/>
                </a:lnSpc>
              </a:pPr>
              <a:endParaRPr lang="en-US" sz="2830" b="0" u="none" strike="noStrike">
                <a:solidFill>
                  <a:schemeClr val="lt1"/>
                </a:solidFill>
                <a:effectLst/>
                <a:uFillTx/>
                <a:latin typeface="Amazon Ember"/>
                <a:ea typeface="Amazon Ember"/>
              </a:endParaRPr>
            </a:p>
          </p:txBody>
        </p:sp>
        <p:sp>
          <p:nvSpPr>
            <p:cNvPr id="1433" name="Freeform: Shape 674"/>
            <p:cNvSpPr/>
            <p:nvPr/>
          </p:nvSpPr>
          <p:spPr>
            <a:xfrm>
              <a:off x="9870840" y="4624200"/>
              <a:ext cx="19080" cy="19080"/>
            </a:xfrm>
            <a:custGeom>
              <a:avLst/>
              <a:gdLst>
                <a:gd name="textAreaLeft" fmla="*/ 0 w 19080"/>
                <a:gd name="textAreaRight" fmla="*/ 19440 w 19080"/>
                <a:gd name="textAreaTop" fmla="*/ 0 h 19080"/>
                <a:gd name="textAreaBottom" fmla="*/ 19440 h 19080"/>
                <a:gd name="GluePoint1X" fmla="*/ 7563 w 12873"/>
                <a:gd name="GluePoint1Y" fmla="*/ 10782 h 12873"/>
                <a:gd name="GluePoint2X" fmla="*/ 5632 w 12873"/>
                <a:gd name="GluePoint2Y" fmla="*/ 10782 h 12873"/>
                <a:gd name="GluePoint3X" fmla="*/ 2414 w 12873"/>
                <a:gd name="GluePoint3Y" fmla="*/ 7563 h 12873"/>
                <a:gd name="GluePoint4X" fmla="*/ 2414 w 12873"/>
                <a:gd name="GluePoint4Y" fmla="*/ 5632 h 12873"/>
                <a:gd name="GluePoint5X" fmla="*/ 5632 w 12873"/>
                <a:gd name="GluePoint5Y" fmla="*/ 2414 h 12873"/>
                <a:gd name="GluePoint6X" fmla="*/ 7563 w 12873"/>
                <a:gd name="GluePoint6Y" fmla="*/ 2414 h 12873"/>
                <a:gd name="GluePoint7X" fmla="*/ 10782 w 12873"/>
                <a:gd name="GluePoint7Y" fmla="*/ 5632 h 12873"/>
                <a:gd name="GluePoint8X" fmla="*/ 10782 w 12873"/>
                <a:gd name="GluePoint8Y" fmla="*/ 7563 h 12873"/>
                <a:gd name="GluePoint9X" fmla="*/ 7563 w 12873"/>
                <a:gd name="GluePoint9Y" fmla="*/ 10782 h 12873"/>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 ang="0">
                  <a:pos x="GluePoint9X" y="GluePoint9Y"/>
                </a:cxn>
              </a:cxnLst>
              <a:rect l="textAreaLeft" t="textAreaTop" r="textAreaRight" b="textAreaBottom"/>
              <a:pathLst>
                <a:path w="12873" h="12873">
                  <a:moveTo>
                    <a:pt x="7563" y="10782"/>
                  </a:moveTo>
                  <a:lnTo>
                    <a:pt x="5632" y="10782"/>
                  </a:lnTo>
                  <a:cubicBezTo>
                    <a:pt x="3701" y="10782"/>
                    <a:pt x="2414" y="9494"/>
                    <a:pt x="2414" y="7563"/>
                  </a:cubicBezTo>
                  <a:lnTo>
                    <a:pt x="2414" y="5632"/>
                  </a:lnTo>
                  <a:cubicBezTo>
                    <a:pt x="2414" y="3701"/>
                    <a:pt x="3701" y="2414"/>
                    <a:pt x="5632" y="2414"/>
                  </a:cubicBezTo>
                  <a:lnTo>
                    <a:pt x="7563" y="2414"/>
                  </a:lnTo>
                  <a:cubicBezTo>
                    <a:pt x="9494" y="2414"/>
                    <a:pt x="10782" y="3701"/>
                    <a:pt x="10782" y="5632"/>
                  </a:cubicBezTo>
                  <a:lnTo>
                    <a:pt x="10782" y="7563"/>
                  </a:lnTo>
                  <a:cubicBezTo>
                    <a:pt x="10782" y="9494"/>
                    <a:pt x="9173" y="10782"/>
                    <a:pt x="7563" y="10782"/>
                  </a:cubicBezTo>
                  <a:close/>
                </a:path>
              </a:pathLst>
            </a:custGeom>
            <a:solidFill>
              <a:schemeClr val="tx1"/>
            </a:solidFill>
            <a:ln w="9525">
              <a:noFill/>
            </a:ln>
          </p:spPr>
          <p:style>
            <a:lnRef idx="0">
              <a:scrgbClr r="0" g="0" b="0"/>
            </a:lnRef>
            <a:fillRef idx="0">
              <a:scrgbClr r="0" g="0" b="0"/>
            </a:fillRef>
            <a:effectRef idx="0">
              <a:scrgbClr r="0" g="0" b="0"/>
            </a:effectRef>
            <a:fontRef idx="minor"/>
          </p:style>
          <p:txBody>
            <a:bodyPr lIns="90000" tIns="-25560" rIns="90000" bIns="-25560" anchor="ctr">
              <a:noAutofit/>
            </a:bodyPr>
            <a:lstStyle/>
            <a:p>
              <a:pPr defTabSz="914400">
                <a:lnSpc>
                  <a:spcPct val="100000"/>
                </a:lnSpc>
              </a:pPr>
              <a:endParaRPr lang="en-US" sz="2830" b="0" u="none" strike="noStrike">
                <a:solidFill>
                  <a:schemeClr val="lt1"/>
                </a:solidFill>
                <a:effectLst/>
                <a:uFillTx/>
                <a:latin typeface="Amazon Ember"/>
                <a:ea typeface="Amazon Ember"/>
              </a:endParaRPr>
            </a:p>
          </p:txBody>
        </p:sp>
      </p:grpSp>
      <p:sp>
        <p:nvSpPr>
          <p:cNvPr id="1434" name="TextBox 385"/>
          <p:cNvSpPr/>
          <p:nvPr/>
        </p:nvSpPr>
        <p:spPr>
          <a:xfrm>
            <a:off x="1659240" y="4720680"/>
            <a:ext cx="1534680" cy="2584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gn="ctr" defTabSz="914400">
              <a:lnSpc>
                <a:spcPct val="100000"/>
              </a:lnSpc>
            </a:pPr>
            <a:r>
              <a:rPr lang="en-US" sz="1090" b="0" u="none" strike="noStrike">
                <a:solidFill>
                  <a:srgbClr val="FFFFFF"/>
                </a:solidFill>
                <a:effectLst/>
                <a:uFillTx/>
                <a:latin typeface="Amazon Ember"/>
                <a:ea typeface="Amazon Ember"/>
              </a:rPr>
              <a:t>Immersion day</a:t>
            </a:r>
            <a:endParaRPr lang="en-US" sz="1090" b="0" u="none" strike="noStrike">
              <a:solidFill>
                <a:srgbClr val="FFFFFF"/>
              </a:solidFill>
              <a:effectLst/>
              <a:uFillTx/>
              <a:latin typeface="Arial"/>
            </a:endParaRPr>
          </a:p>
        </p:txBody>
      </p:sp>
      <p:grpSp>
        <p:nvGrpSpPr>
          <p:cNvPr id="1435" name="Group 386"/>
          <p:cNvGrpSpPr/>
          <p:nvPr/>
        </p:nvGrpSpPr>
        <p:grpSpPr>
          <a:xfrm>
            <a:off x="4083840" y="3549960"/>
            <a:ext cx="1078200" cy="1512360"/>
            <a:chOff x="4083840" y="3549960"/>
            <a:chExt cx="1078200" cy="1512360"/>
          </a:xfrm>
        </p:grpSpPr>
        <p:sp>
          <p:nvSpPr>
            <p:cNvPr id="1436" name="Rounded Rectangle 387"/>
            <p:cNvSpPr/>
            <p:nvPr/>
          </p:nvSpPr>
          <p:spPr>
            <a:xfrm>
              <a:off x="4083840" y="3549960"/>
              <a:ext cx="1078200" cy="1264320"/>
            </a:xfrm>
            <a:prstGeom prst="roundRect">
              <a:avLst>
                <a:gd name="adj" fmla="val 16667"/>
              </a:avLst>
            </a:prstGeom>
            <a:noFill/>
            <a:ln w="9525">
              <a:solidFill>
                <a:srgbClr val="AD4AF8"/>
              </a:solidFill>
              <a:round/>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defTabSz="914400">
                <a:lnSpc>
                  <a:spcPct val="100000"/>
                </a:lnSpc>
              </a:pPr>
              <a:endParaRPr lang="en-US" sz="2100" b="0" u="none" strike="noStrike">
                <a:solidFill>
                  <a:schemeClr val="accent4"/>
                </a:solidFill>
                <a:effectLst/>
                <a:uFillTx/>
                <a:latin typeface="Amazon Ember"/>
                <a:ea typeface="Amazon Ember"/>
              </a:endParaRPr>
            </a:p>
          </p:txBody>
        </p:sp>
        <p:sp>
          <p:nvSpPr>
            <p:cNvPr id="1437" name="TextBox 388"/>
            <p:cNvSpPr/>
            <p:nvPr/>
          </p:nvSpPr>
          <p:spPr>
            <a:xfrm>
              <a:off x="4355280" y="4816440"/>
              <a:ext cx="581760" cy="245880"/>
            </a:xfrm>
            <a:prstGeom prst="rect">
              <a:avLst/>
            </a:prstGeom>
            <a:noFill/>
            <a:ln w="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p>
              <a:pPr defTabSz="914400">
                <a:lnSpc>
                  <a:spcPct val="100000"/>
                </a:lnSpc>
              </a:pPr>
              <a:r>
                <a:rPr lang="en-US" sz="1000" b="0" u="none" strike="noStrike">
                  <a:solidFill>
                    <a:schemeClr val="lt1"/>
                  </a:solidFill>
                  <a:effectLst/>
                  <a:uFillTx/>
                  <a:latin typeface="Amazon Ember"/>
                  <a:ea typeface="Amazon Ember"/>
                </a:rPr>
                <a:t>People</a:t>
              </a:r>
              <a:endParaRPr lang="en-US" sz="1000" b="0" u="none" strike="noStrike">
                <a:solidFill>
                  <a:srgbClr val="FFFFFF"/>
                </a:solidFill>
                <a:effectLst/>
                <a:uFillTx/>
                <a:latin typeface="Arial"/>
              </a:endParaRPr>
            </a:p>
          </p:txBody>
        </p:sp>
      </p:grpSp>
      <p:grpSp>
        <p:nvGrpSpPr>
          <p:cNvPr id="1438" name="Group 389"/>
          <p:cNvGrpSpPr/>
          <p:nvPr/>
        </p:nvGrpSpPr>
        <p:grpSpPr>
          <a:xfrm>
            <a:off x="5295960" y="3549240"/>
            <a:ext cx="3290760" cy="1513080"/>
            <a:chOff x="5295960" y="3549240"/>
            <a:chExt cx="3290760" cy="1513080"/>
          </a:xfrm>
        </p:grpSpPr>
        <p:sp>
          <p:nvSpPr>
            <p:cNvPr id="1439" name="Rounded Rectangle 390"/>
            <p:cNvSpPr/>
            <p:nvPr/>
          </p:nvSpPr>
          <p:spPr>
            <a:xfrm>
              <a:off x="5295960" y="3549240"/>
              <a:ext cx="3290760" cy="1264320"/>
            </a:xfrm>
            <a:prstGeom prst="roundRect">
              <a:avLst>
                <a:gd name="adj" fmla="val 16667"/>
              </a:avLst>
            </a:prstGeom>
            <a:noFill/>
            <a:ln w="9525">
              <a:solidFill>
                <a:srgbClr val="AD4AF8"/>
              </a:solidFill>
              <a:round/>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defTabSz="914400">
                <a:lnSpc>
                  <a:spcPct val="100000"/>
                </a:lnSpc>
              </a:pPr>
              <a:endParaRPr lang="en-US" sz="2100" b="0" u="none" strike="noStrike">
                <a:solidFill>
                  <a:schemeClr val="accent4"/>
                </a:solidFill>
                <a:effectLst/>
                <a:uFillTx/>
                <a:latin typeface="Amazon Ember"/>
                <a:ea typeface="Amazon Ember"/>
              </a:endParaRPr>
            </a:p>
          </p:txBody>
        </p:sp>
        <p:sp>
          <p:nvSpPr>
            <p:cNvPr id="1440" name="TextBox 391"/>
            <p:cNvSpPr/>
            <p:nvPr/>
          </p:nvSpPr>
          <p:spPr>
            <a:xfrm>
              <a:off x="6617880" y="4816440"/>
              <a:ext cx="698760" cy="245880"/>
            </a:xfrm>
            <a:prstGeom prst="rect">
              <a:avLst/>
            </a:prstGeom>
            <a:noFill/>
            <a:ln w="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p>
              <a:pPr defTabSz="914400">
                <a:lnSpc>
                  <a:spcPct val="100000"/>
                </a:lnSpc>
              </a:pPr>
              <a:r>
                <a:rPr lang="en-US" sz="1000" b="0" u="none" strike="noStrike">
                  <a:solidFill>
                    <a:schemeClr val="lt1"/>
                  </a:solidFill>
                  <a:effectLst/>
                  <a:uFillTx/>
                  <a:latin typeface="Amazon Ember"/>
                  <a:ea typeface="Amazon Ember"/>
                </a:rPr>
                <a:t>Platform</a:t>
              </a:r>
              <a:endParaRPr lang="en-US" sz="1000" b="0" u="none" strike="noStrike">
                <a:solidFill>
                  <a:srgbClr val="FFFFFF"/>
                </a:solidFill>
                <a:effectLst/>
                <a:uFillTx/>
                <a:latin typeface="Arial"/>
              </a:endParaRPr>
            </a:p>
          </p:txBody>
        </p:sp>
      </p:grpSp>
      <p:grpSp>
        <p:nvGrpSpPr>
          <p:cNvPr id="1441" name="Group 392"/>
          <p:cNvGrpSpPr/>
          <p:nvPr/>
        </p:nvGrpSpPr>
        <p:grpSpPr>
          <a:xfrm>
            <a:off x="4069080" y="1915920"/>
            <a:ext cx="3384720" cy="1537560"/>
            <a:chOff x="4069080" y="1915920"/>
            <a:chExt cx="3384720" cy="1537560"/>
          </a:xfrm>
        </p:grpSpPr>
        <p:sp>
          <p:nvSpPr>
            <p:cNvPr id="1442" name="Rounded Rectangle 393"/>
            <p:cNvSpPr/>
            <p:nvPr/>
          </p:nvSpPr>
          <p:spPr>
            <a:xfrm>
              <a:off x="4069080" y="2146680"/>
              <a:ext cx="3384720" cy="1306800"/>
            </a:xfrm>
            <a:prstGeom prst="roundRect">
              <a:avLst>
                <a:gd name="adj" fmla="val 16667"/>
              </a:avLst>
            </a:prstGeom>
            <a:noFill/>
            <a:ln w="9525">
              <a:solidFill>
                <a:srgbClr val="AD4AF8"/>
              </a:solidFill>
              <a:round/>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defTabSz="914400">
                <a:lnSpc>
                  <a:spcPct val="100000"/>
                </a:lnSpc>
              </a:pPr>
              <a:endParaRPr lang="en-US" sz="2100" b="0" u="none" strike="noStrike">
                <a:solidFill>
                  <a:schemeClr val="accent4"/>
                </a:solidFill>
                <a:effectLst/>
                <a:uFillTx/>
                <a:latin typeface="Amazon Ember"/>
                <a:ea typeface="Amazon Ember"/>
              </a:endParaRPr>
            </a:p>
          </p:txBody>
        </p:sp>
        <p:sp>
          <p:nvSpPr>
            <p:cNvPr id="1443" name="TextBox 394"/>
            <p:cNvSpPr/>
            <p:nvPr/>
          </p:nvSpPr>
          <p:spPr>
            <a:xfrm>
              <a:off x="5334480" y="1915920"/>
              <a:ext cx="697320" cy="245880"/>
            </a:xfrm>
            <a:prstGeom prst="rect">
              <a:avLst/>
            </a:prstGeom>
            <a:noFill/>
            <a:ln w="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p>
              <a:pPr defTabSz="914400">
                <a:lnSpc>
                  <a:spcPct val="100000"/>
                </a:lnSpc>
              </a:pPr>
              <a:r>
                <a:rPr lang="en-US" sz="1000" b="0" u="none" strike="noStrike">
                  <a:solidFill>
                    <a:schemeClr val="lt1"/>
                  </a:solidFill>
                  <a:effectLst/>
                  <a:uFillTx/>
                  <a:latin typeface="Amazon Ember"/>
                  <a:ea typeface="Amazon Ember"/>
                </a:rPr>
                <a:t>Portfolio</a:t>
              </a:r>
              <a:endParaRPr lang="en-US" sz="1000" b="0" u="none" strike="noStrike">
                <a:solidFill>
                  <a:srgbClr val="FFFFFF"/>
                </a:solidFill>
                <a:effectLst/>
                <a:uFillTx/>
                <a:latin typeface="Arial"/>
              </a:endParaRPr>
            </a:p>
          </p:txBody>
        </p:sp>
      </p:grpSp>
      <p:grpSp>
        <p:nvGrpSpPr>
          <p:cNvPr id="1444" name="Group 395"/>
          <p:cNvGrpSpPr/>
          <p:nvPr/>
        </p:nvGrpSpPr>
        <p:grpSpPr>
          <a:xfrm>
            <a:off x="7575840" y="1920240"/>
            <a:ext cx="1036800" cy="1537560"/>
            <a:chOff x="7575840" y="1920240"/>
            <a:chExt cx="1036800" cy="1537560"/>
          </a:xfrm>
        </p:grpSpPr>
        <p:sp>
          <p:nvSpPr>
            <p:cNvPr id="1445" name="Rounded Rectangle 396"/>
            <p:cNvSpPr/>
            <p:nvPr/>
          </p:nvSpPr>
          <p:spPr>
            <a:xfrm>
              <a:off x="7575840" y="2151000"/>
              <a:ext cx="1036800" cy="1306800"/>
            </a:xfrm>
            <a:prstGeom prst="roundRect">
              <a:avLst>
                <a:gd name="adj" fmla="val 16667"/>
              </a:avLst>
            </a:prstGeom>
            <a:noFill/>
            <a:ln w="9525">
              <a:solidFill>
                <a:srgbClr val="AD4AF8"/>
              </a:solidFill>
              <a:round/>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defTabSz="914400">
                <a:lnSpc>
                  <a:spcPct val="100000"/>
                </a:lnSpc>
              </a:pPr>
              <a:endParaRPr lang="en-US" sz="2100" b="0" u="none" strike="noStrike">
                <a:solidFill>
                  <a:schemeClr val="accent4"/>
                </a:solidFill>
                <a:effectLst/>
                <a:uFillTx/>
                <a:latin typeface="Amazon Ember"/>
                <a:ea typeface="Amazon Ember"/>
              </a:endParaRPr>
            </a:p>
          </p:txBody>
        </p:sp>
        <p:sp>
          <p:nvSpPr>
            <p:cNvPr id="1446" name="TextBox 397"/>
            <p:cNvSpPr/>
            <p:nvPr/>
          </p:nvSpPr>
          <p:spPr>
            <a:xfrm>
              <a:off x="7794000" y="1920240"/>
              <a:ext cx="630000" cy="245880"/>
            </a:xfrm>
            <a:prstGeom prst="rect">
              <a:avLst/>
            </a:prstGeom>
            <a:noFill/>
            <a:ln w="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p>
              <a:pPr defTabSz="914400">
                <a:lnSpc>
                  <a:spcPct val="100000"/>
                </a:lnSpc>
              </a:pPr>
              <a:r>
                <a:rPr lang="en-US" sz="1000" b="0" u="none" strike="noStrike">
                  <a:solidFill>
                    <a:schemeClr val="lt1"/>
                  </a:solidFill>
                  <a:effectLst/>
                  <a:uFillTx/>
                  <a:latin typeface="Amazon Ember"/>
                  <a:ea typeface="Amazon Ember"/>
                </a:rPr>
                <a:t>Migrate</a:t>
              </a:r>
              <a:endParaRPr lang="en-US" sz="1000" b="0" u="none" strike="noStrike">
                <a:solidFill>
                  <a:srgbClr val="FFFFFF"/>
                </a:solidFill>
                <a:effectLst/>
                <a:uFillTx/>
                <a:latin typeface="Arial"/>
              </a:endParaRPr>
            </a:p>
          </p:txBody>
        </p:sp>
      </p:grpSp>
      <p:grpSp>
        <p:nvGrpSpPr>
          <p:cNvPr id="1447" name="Group 398"/>
          <p:cNvGrpSpPr/>
          <p:nvPr/>
        </p:nvGrpSpPr>
        <p:grpSpPr>
          <a:xfrm>
            <a:off x="10411200" y="2437560"/>
            <a:ext cx="272520" cy="273960"/>
            <a:chOff x="10411200" y="2437560"/>
            <a:chExt cx="272520" cy="273960"/>
          </a:xfrm>
        </p:grpSpPr>
        <p:sp>
          <p:nvSpPr>
            <p:cNvPr id="1448" name="Freeform: Shape 1268"/>
            <p:cNvSpPr/>
            <p:nvPr/>
          </p:nvSpPr>
          <p:spPr>
            <a:xfrm>
              <a:off x="10411200" y="2496960"/>
              <a:ext cx="11880" cy="150840"/>
            </a:xfrm>
            <a:custGeom>
              <a:avLst/>
              <a:gdLst>
                <a:gd name="textAreaLeft" fmla="*/ 0 w 11880"/>
                <a:gd name="textAreaRight" fmla="*/ 12240 w 11880"/>
                <a:gd name="textAreaTop" fmla="*/ 0 h 150840"/>
                <a:gd name="textAreaBottom" fmla="*/ 151200 h 150840"/>
                <a:gd name="GluePoint1X" fmla="*/ 4828 w 19310"/>
                <a:gd name="GluePoint1Y" fmla="*/ 238487 h 241383"/>
                <a:gd name="GluePoint2X" fmla="*/ 4828 w 19310"/>
                <a:gd name="GluePoint2Y" fmla="*/ 4828 h 241383"/>
                <a:gd name="GluePoint3X" fmla="*/ 16736 w 19310"/>
                <a:gd name="GluePoint3Y" fmla="*/ 4828 h 241383"/>
              </a:gdLst>
              <a:ahLst/>
              <a:cxnLst>
                <a:cxn ang="0">
                  <a:pos x="GluePoint1X" y="GluePoint1Y"/>
                </a:cxn>
                <a:cxn ang="0">
                  <a:pos x="GluePoint2X" y="GluePoint2Y"/>
                </a:cxn>
                <a:cxn ang="0">
                  <a:pos x="GluePoint3X" y="GluePoint3Y"/>
                </a:cxn>
              </a:cxnLst>
              <a:rect l="textAreaLeft" t="textAreaTop" r="textAreaRight" b="textAreaBottom"/>
              <a:pathLst>
                <a:path w="19310" h="241383">
                  <a:moveTo>
                    <a:pt x="4828" y="238487"/>
                  </a:moveTo>
                  <a:lnTo>
                    <a:pt x="4828" y="4828"/>
                  </a:lnTo>
                  <a:lnTo>
                    <a:pt x="16736" y="4828"/>
                  </a:lnTo>
                </a:path>
              </a:pathLst>
            </a:custGeom>
            <a:noFill/>
            <a:ln w="12700">
              <a:solidFill>
                <a:srgbClr val="FFFFFF"/>
              </a:solidFill>
              <a:round/>
            </a:ln>
          </p:spPr>
          <p:style>
            <a:lnRef idx="0">
              <a:scrgbClr r="0" g="0" b="0"/>
            </a:lnRef>
            <a:fillRef idx="0">
              <a:scrgbClr r="0" g="0" b="0"/>
            </a:fillRef>
            <a:effectRef idx="0">
              <a:scrgbClr r="0" g="0" b="0"/>
            </a:effectRef>
            <a:fontRef idx="minor"/>
          </p:style>
          <p:txBody>
            <a:bodyPr lIns="90000" tIns="45000" rIns="90000" bIns="4500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449" name="Freeform: Shape 1269"/>
            <p:cNvSpPr/>
            <p:nvPr/>
          </p:nvSpPr>
          <p:spPr>
            <a:xfrm>
              <a:off x="10411200" y="2653200"/>
              <a:ext cx="5760" cy="27720"/>
            </a:xfrm>
            <a:custGeom>
              <a:avLst/>
              <a:gdLst>
                <a:gd name="textAreaLeft" fmla="*/ 0 w 5760"/>
                <a:gd name="textAreaRight" fmla="*/ 6120 w 5760"/>
                <a:gd name="textAreaTop" fmla="*/ 0 h 27720"/>
                <a:gd name="textAreaBottom" fmla="*/ 28080 h 27720"/>
                <a:gd name="GluePoint1X" fmla="*/ 4828 w 9655"/>
                <a:gd name="GluePoint1Y" fmla="*/ 40552 h 45058"/>
                <a:gd name="GluePoint2X" fmla="*/ 4828 w 9655"/>
                <a:gd name="GluePoint2Y" fmla="*/ 4828 h 45058"/>
              </a:gdLst>
              <a:ahLst/>
              <a:cxnLst>
                <a:cxn ang="0">
                  <a:pos x="GluePoint1X" y="GluePoint1Y"/>
                </a:cxn>
                <a:cxn ang="0">
                  <a:pos x="GluePoint2X" y="GluePoint2Y"/>
                </a:cxn>
              </a:cxnLst>
              <a:rect l="textAreaLeft" t="textAreaTop" r="textAreaRight" b="textAreaBottom"/>
              <a:pathLst>
                <a:path w="9655" h="45058">
                  <a:moveTo>
                    <a:pt x="4828" y="40552"/>
                  </a:moveTo>
                  <a:lnTo>
                    <a:pt x="4828" y="4828"/>
                  </a:lnTo>
                </a:path>
              </a:pathLst>
            </a:custGeom>
            <a:noFill/>
            <a:ln w="12700">
              <a:solidFill>
                <a:srgbClr val="FFFFFF"/>
              </a:solidFill>
              <a:round/>
            </a:ln>
          </p:spPr>
          <p:style>
            <a:lnRef idx="0">
              <a:scrgbClr r="0" g="0" b="0"/>
            </a:lnRef>
            <a:fillRef idx="0">
              <a:scrgbClr r="0" g="0" b="0"/>
            </a:fillRef>
            <a:effectRef idx="0">
              <a:scrgbClr r="0" g="0" b="0"/>
            </a:effectRef>
            <a:fontRef idx="minor"/>
          </p:style>
          <p:txBody>
            <a:bodyPr lIns="90000" tIns="-16920" rIns="90000" bIns="-1692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450" name="Freeform: Shape 1270"/>
            <p:cNvSpPr/>
            <p:nvPr/>
          </p:nvSpPr>
          <p:spPr>
            <a:xfrm>
              <a:off x="10411200" y="2548800"/>
              <a:ext cx="27720" cy="162720"/>
            </a:xfrm>
            <a:custGeom>
              <a:avLst/>
              <a:gdLst>
                <a:gd name="textAreaLeft" fmla="*/ 0 w 27720"/>
                <a:gd name="textAreaRight" fmla="*/ 28080 w 27720"/>
                <a:gd name="textAreaTop" fmla="*/ 0 h 162720"/>
                <a:gd name="textAreaBottom" fmla="*/ 163080 h 162720"/>
                <a:gd name="GluePoint1X" fmla="*/ 40231 w 45058"/>
                <a:gd name="GluePoint1Y" fmla="*/ 4828 h 260694"/>
                <a:gd name="GluePoint2X" fmla="*/ 40231 w 45058"/>
                <a:gd name="GluePoint2Y" fmla="*/ 255866 h 260694"/>
                <a:gd name="GluePoint3X" fmla="*/ 4828 w 45058"/>
                <a:gd name="GluePoint3Y" fmla="*/ 255866 h 260694"/>
                <a:gd name="GluePoint4X" fmla="*/ 4828 w 45058"/>
                <a:gd name="GluePoint4Y" fmla="*/ 224004 h 260694"/>
              </a:gdLst>
              <a:ahLst/>
              <a:cxnLst>
                <a:cxn ang="0">
                  <a:pos x="GluePoint1X" y="GluePoint1Y"/>
                </a:cxn>
                <a:cxn ang="0">
                  <a:pos x="GluePoint2X" y="GluePoint2Y"/>
                </a:cxn>
                <a:cxn ang="0">
                  <a:pos x="GluePoint3X" y="GluePoint3Y"/>
                </a:cxn>
                <a:cxn ang="0">
                  <a:pos x="GluePoint4X" y="GluePoint4Y"/>
                </a:cxn>
              </a:cxnLst>
              <a:rect l="textAreaLeft" t="textAreaTop" r="textAreaRight" b="textAreaBottom"/>
              <a:pathLst>
                <a:path w="45058" h="260694">
                  <a:moveTo>
                    <a:pt x="40231" y="4828"/>
                  </a:moveTo>
                  <a:lnTo>
                    <a:pt x="40231" y="255866"/>
                  </a:lnTo>
                  <a:lnTo>
                    <a:pt x="4828" y="255866"/>
                  </a:lnTo>
                  <a:lnTo>
                    <a:pt x="4828" y="224004"/>
                  </a:lnTo>
                </a:path>
              </a:pathLst>
            </a:custGeom>
            <a:noFill/>
            <a:ln w="12700">
              <a:solidFill>
                <a:srgbClr val="FFFFFF"/>
              </a:solidFill>
              <a:round/>
            </a:ln>
          </p:spPr>
          <p:style>
            <a:lnRef idx="0">
              <a:scrgbClr r="0" g="0" b="0"/>
            </a:lnRef>
            <a:fillRef idx="0">
              <a:scrgbClr r="0" g="0" b="0"/>
            </a:fillRef>
            <a:effectRef idx="0">
              <a:scrgbClr r="0" g="0" b="0"/>
            </a:effectRef>
            <a:fontRef idx="minor"/>
          </p:style>
          <p:txBody>
            <a:bodyPr lIns="90000" tIns="45000" rIns="90000" bIns="4500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451" name="Freeform: Shape 1271"/>
            <p:cNvSpPr/>
            <p:nvPr/>
          </p:nvSpPr>
          <p:spPr>
            <a:xfrm>
              <a:off x="10656000" y="2496960"/>
              <a:ext cx="27720" cy="213120"/>
            </a:xfrm>
            <a:custGeom>
              <a:avLst/>
              <a:gdLst>
                <a:gd name="textAreaLeft" fmla="*/ 0 w 27720"/>
                <a:gd name="textAreaRight" fmla="*/ 28080 w 27720"/>
                <a:gd name="textAreaTop" fmla="*/ 0 h 213120"/>
                <a:gd name="textAreaBottom" fmla="*/ 213480 h 213120"/>
                <a:gd name="GluePoint1X" fmla="*/ 30575 w 45058"/>
                <a:gd name="GluePoint1Y" fmla="*/ 4828 h 341155"/>
                <a:gd name="GluePoint2X" fmla="*/ 40231 w 45058"/>
                <a:gd name="GluePoint2Y" fmla="*/ 4828 h 341155"/>
                <a:gd name="GluePoint3X" fmla="*/ 40231 w 45058"/>
                <a:gd name="GluePoint3Y" fmla="*/ 338580 h 341155"/>
                <a:gd name="GluePoint4X" fmla="*/ 4828 w 45058"/>
                <a:gd name="GluePoint4Y" fmla="*/ 338580 h 341155"/>
                <a:gd name="GluePoint5X" fmla="*/ 4828 w 45058"/>
                <a:gd name="GluePoint5Y" fmla="*/ 73702 h 341155"/>
              </a:gdLst>
              <a:ahLst/>
              <a:cxnLst>
                <a:cxn ang="0">
                  <a:pos x="GluePoint1X" y="GluePoint1Y"/>
                </a:cxn>
                <a:cxn ang="0">
                  <a:pos x="GluePoint2X" y="GluePoint2Y"/>
                </a:cxn>
                <a:cxn ang="0">
                  <a:pos x="GluePoint3X" y="GluePoint3Y"/>
                </a:cxn>
                <a:cxn ang="0">
                  <a:pos x="GluePoint4X" y="GluePoint4Y"/>
                </a:cxn>
                <a:cxn ang="0">
                  <a:pos x="GluePoint5X" y="GluePoint5Y"/>
                </a:cxn>
              </a:cxnLst>
              <a:rect l="textAreaLeft" t="textAreaTop" r="textAreaRight" b="textAreaBottom"/>
              <a:pathLst>
                <a:path w="45058" h="341155">
                  <a:moveTo>
                    <a:pt x="30575" y="4828"/>
                  </a:moveTo>
                  <a:lnTo>
                    <a:pt x="40231" y="4828"/>
                  </a:lnTo>
                  <a:lnTo>
                    <a:pt x="40231" y="338580"/>
                  </a:lnTo>
                  <a:lnTo>
                    <a:pt x="4828" y="338580"/>
                  </a:lnTo>
                  <a:lnTo>
                    <a:pt x="4828" y="73702"/>
                  </a:lnTo>
                </a:path>
              </a:pathLst>
            </a:custGeom>
            <a:noFill/>
            <a:ln w="12700">
              <a:solidFill>
                <a:srgbClr val="FFFFFF"/>
              </a:solidFill>
              <a:round/>
            </a:ln>
          </p:spPr>
          <p:style>
            <a:lnRef idx="0">
              <a:scrgbClr r="0" g="0" b="0"/>
            </a:lnRef>
            <a:fillRef idx="0">
              <a:scrgbClr r="0" g="0" b="0"/>
            </a:fillRef>
            <a:effectRef idx="0">
              <a:scrgbClr r="0" g="0" b="0"/>
            </a:effectRef>
            <a:fontRef idx="minor"/>
          </p:style>
          <p:txBody>
            <a:bodyPr lIns="90000" tIns="45000" rIns="90000" bIns="4500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452" name="Freeform: Shape 1272"/>
            <p:cNvSpPr/>
            <p:nvPr/>
          </p:nvSpPr>
          <p:spPr>
            <a:xfrm>
              <a:off x="10622160" y="2696760"/>
              <a:ext cx="29880" cy="5760"/>
            </a:xfrm>
            <a:custGeom>
              <a:avLst/>
              <a:gdLst>
                <a:gd name="textAreaLeft" fmla="*/ 0 w 29880"/>
                <a:gd name="textAreaRight" fmla="*/ 30240 w 29880"/>
                <a:gd name="textAreaTop" fmla="*/ 0 h 5760"/>
                <a:gd name="textAreaBottom" fmla="*/ 6120 h 5760"/>
                <a:gd name="GluePoint1X" fmla="*/ 4828 w 48276"/>
                <a:gd name="GluePoint1Y" fmla="*/ 4828 h 9655"/>
                <a:gd name="GluePoint2X" fmla="*/ 44736 w 48276"/>
                <a:gd name="GluePoint2Y" fmla="*/ 4828 h 9655"/>
              </a:gdLst>
              <a:ahLst/>
              <a:cxnLst>
                <a:cxn ang="0">
                  <a:pos x="GluePoint1X" y="GluePoint1Y"/>
                </a:cxn>
                <a:cxn ang="0">
                  <a:pos x="GluePoint2X" y="GluePoint2Y"/>
                </a:cxn>
              </a:cxnLst>
              <a:rect l="textAreaLeft" t="textAreaTop" r="textAreaRight" b="textAreaBottom"/>
              <a:pathLst>
                <a:path w="48276" h="9655">
                  <a:moveTo>
                    <a:pt x="4828" y="4828"/>
                  </a:moveTo>
                  <a:lnTo>
                    <a:pt x="44736" y="4828"/>
                  </a:lnTo>
                </a:path>
              </a:pathLst>
            </a:custGeom>
            <a:noFill/>
            <a:ln w="12700">
              <a:solidFill>
                <a:srgbClr val="FFFFFF"/>
              </a:solidFill>
              <a:round/>
            </a:ln>
          </p:spPr>
          <p:style>
            <a:lnRef idx="0">
              <a:scrgbClr r="0" g="0" b="0"/>
            </a:lnRef>
            <a:fillRef idx="0">
              <a:scrgbClr r="0" g="0" b="0"/>
            </a:fillRef>
            <a:effectRef idx="0">
              <a:scrgbClr r="0" g="0" b="0"/>
            </a:effectRef>
            <a:fontRef idx="minor"/>
          </p:style>
          <p:txBody>
            <a:bodyPr lIns="90000" tIns="-38880" rIns="90000" bIns="-3888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453" name="Freeform: Shape 1273"/>
            <p:cNvSpPr/>
            <p:nvPr/>
          </p:nvSpPr>
          <p:spPr>
            <a:xfrm>
              <a:off x="10584360" y="2696760"/>
              <a:ext cx="29880" cy="5760"/>
            </a:xfrm>
            <a:custGeom>
              <a:avLst/>
              <a:gdLst>
                <a:gd name="textAreaLeft" fmla="*/ 0 w 29880"/>
                <a:gd name="textAreaRight" fmla="*/ 30240 w 29880"/>
                <a:gd name="textAreaTop" fmla="*/ 0 h 5760"/>
                <a:gd name="textAreaBottom" fmla="*/ 6120 h 5760"/>
                <a:gd name="GluePoint1X" fmla="*/ 4828 w 48276"/>
                <a:gd name="GluePoint1Y" fmla="*/ 4828 h 9655"/>
                <a:gd name="GluePoint2X" fmla="*/ 45380 w 48276"/>
                <a:gd name="GluePoint2Y" fmla="*/ 4828 h 9655"/>
              </a:gdLst>
              <a:ahLst/>
              <a:cxnLst>
                <a:cxn ang="0">
                  <a:pos x="GluePoint1X" y="GluePoint1Y"/>
                </a:cxn>
                <a:cxn ang="0">
                  <a:pos x="GluePoint2X" y="GluePoint2Y"/>
                </a:cxn>
              </a:cxnLst>
              <a:rect l="textAreaLeft" t="textAreaTop" r="textAreaRight" b="textAreaBottom"/>
              <a:pathLst>
                <a:path w="48276" h="9655">
                  <a:moveTo>
                    <a:pt x="4828" y="4828"/>
                  </a:moveTo>
                  <a:lnTo>
                    <a:pt x="45380" y="4828"/>
                  </a:lnTo>
                </a:path>
              </a:pathLst>
            </a:custGeom>
            <a:noFill/>
            <a:ln w="12700">
              <a:solidFill>
                <a:srgbClr val="FFFFFF"/>
              </a:solidFill>
              <a:round/>
            </a:ln>
          </p:spPr>
          <p:style>
            <a:lnRef idx="0">
              <a:scrgbClr r="0" g="0" b="0"/>
            </a:lnRef>
            <a:fillRef idx="0">
              <a:scrgbClr r="0" g="0" b="0"/>
            </a:fillRef>
            <a:effectRef idx="0">
              <a:scrgbClr r="0" g="0" b="0"/>
            </a:effectRef>
            <a:fontRef idx="minor"/>
          </p:style>
          <p:txBody>
            <a:bodyPr lIns="90000" tIns="-38880" rIns="90000" bIns="-3888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454" name="Freeform: Shape 1274"/>
            <p:cNvSpPr/>
            <p:nvPr/>
          </p:nvSpPr>
          <p:spPr>
            <a:xfrm>
              <a:off x="10442160" y="2696760"/>
              <a:ext cx="138600" cy="5760"/>
            </a:xfrm>
            <a:custGeom>
              <a:avLst/>
              <a:gdLst>
                <a:gd name="textAreaLeft" fmla="*/ 0 w 138600"/>
                <a:gd name="textAreaRight" fmla="*/ 138960 w 138600"/>
                <a:gd name="textAreaTop" fmla="*/ 0 h 5760"/>
                <a:gd name="textAreaBottom" fmla="*/ 6120 h 5760"/>
                <a:gd name="GluePoint1X" fmla="*/ 4828 w 222072"/>
                <a:gd name="GluePoint1Y" fmla="*/ 4828 h 9655"/>
                <a:gd name="GluePoint2X" fmla="*/ 219176 w 222072"/>
                <a:gd name="GluePoint2Y" fmla="*/ 4828 h 9655"/>
              </a:gdLst>
              <a:ahLst/>
              <a:cxnLst>
                <a:cxn ang="0">
                  <a:pos x="GluePoint1X" y="GluePoint1Y"/>
                </a:cxn>
                <a:cxn ang="0">
                  <a:pos x="GluePoint2X" y="GluePoint2Y"/>
                </a:cxn>
              </a:cxnLst>
              <a:rect l="textAreaLeft" t="textAreaTop" r="textAreaRight" b="textAreaBottom"/>
              <a:pathLst>
                <a:path w="222072" h="9655">
                  <a:moveTo>
                    <a:pt x="4828" y="4828"/>
                  </a:moveTo>
                  <a:lnTo>
                    <a:pt x="219176" y="4828"/>
                  </a:lnTo>
                </a:path>
              </a:pathLst>
            </a:custGeom>
            <a:noFill/>
            <a:ln w="12700">
              <a:solidFill>
                <a:srgbClr val="FFFFFF"/>
              </a:solidFill>
              <a:round/>
            </a:ln>
          </p:spPr>
          <p:style>
            <a:lnRef idx="0">
              <a:scrgbClr r="0" g="0" b="0"/>
            </a:lnRef>
            <a:fillRef idx="0">
              <a:scrgbClr r="0" g="0" b="0"/>
            </a:fillRef>
            <a:effectRef idx="0">
              <a:scrgbClr r="0" g="0" b="0"/>
            </a:effectRef>
            <a:fontRef idx="minor"/>
          </p:style>
          <p:txBody>
            <a:bodyPr lIns="90000" tIns="-38880" rIns="90000" bIns="-3888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455" name="Freeform: Shape 1275"/>
            <p:cNvSpPr/>
            <p:nvPr/>
          </p:nvSpPr>
          <p:spPr>
            <a:xfrm>
              <a:off x="10588320" y="2512080"/>
              <a:ext cx="43920" cy="5760"/>
            </a:xfrm>
            <a:custGeom>
              <a:avLst/>
              <a:gdLst>
                <a:gd name="textAreaLeft" fmla="*/ 0 w 43920"/>
                <a:gd name="textAreaRight" fmla="*/ 44280 w 43920"/>
                <a:gd name="textAreaTop" fmla="*/ 0 h 5760"/>
                <a:gd name="textAreaBottom" fmla="*/ 6120 h 5760"/>
                <a:gd name="GluePoint1X" fmla="*/ 4828 w 70805"/>
                <a:gd name="GluePoint1Y" fmla="*/ 4828 h 9655"/>
                <a:gd name="GluePoint2X" fmla="*/ 68875 w 70805"/>
                <a:gd name="GluePoint2Y" fmla="*/ 4828 h 9655"/>
              </a:gdLst>
              <a:ahLst/>
              <a:cxnLst>
                <a:cxn ang="0">
                  <a:pos x="GluePoint1X" y="GluePoint1Y"/>
                </a:cxn>
                <a:cxn ang="0">
                  <a:pos x="GluePoint2X" y="GluePoint2Y"/>
                </a:cxn>
              </a:cxnLst>
              <a:rect l="textAreaLeft" t="textAreaTop" r="textAreaRight" b="textAreaBottom"/>
              <a:pathLst>
                <a:path w="70805" h="9655">
                  <a:moveTo>
                    <a:pt x="4828" y="4828"/>
                  </a:moveTo>
                  <a:lnTo>
                    <a:pt x="68875" y="4828"/>
                  </a:lnTo>
                </a:path>
              </a:pathLst>
            </a:custGeom>
            <a:noFill/>
            <a:ln w="12700">
              <a:solidFill>
                <a:srgbClr val="FFFFFF"/>
              </a:solidFill>
              <a:round/>
            </a:ln>
          </p:spPr>
          <p:style>
            <a:lnRef idx="0">
              <a:scrgbClr r="0" g="0" b="0"/>
            </a:lnRef>
            <a:fillRef idx="0">
              <a:scrgbClr r="0" g="0" b="0"/>
            </a:fillRef>
            <a:effectRef idx="0">
              <a:scrgbClr r="0" g="0" b="0"/>
            </a:effectRef>
            <a:fontRef idx="minor"/>
          </p:style>
          <p:txBody>
            <a:bodyPr lIns="90000" tIns="-38880" rIns="90000" bIns="-3888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456" name="Freeform: Shape 1276"/>
            <p:cNvSpPr/>
            <p:nvPr/>
          </p:nvSpPr>
          <p:spPr>
            <a:xfrm>
              <a:off x="10481040" y="2512080"/>
              <a:ext cx="32040" cy="5760"/>
            </a:xfrm>
            <a:custGeom>
              <a:avLst/>
              <a:gdLst>
                <a:gd name="textAreaLeft" fmla="*/ 0 w 32040"/>
                <a:gd name="textAreaRight" fmla="*/ 32400 w 32040"/>
                <a:gd name="textAreaTop" fmla="*/ 0 h 5760"/>
                <a:gd name="textAreaBottom" fmla="*/ 6120 h 5760"/>
                <a:gd name="GluePoint1X" fmla="*/ 4828 w 51495"/>
                <a:gd name="GluePoint1Y" fmla="*/ 4828 h 9655"/>
                <a:gd name="GluePoint2X" fmla="*/ 47311 w 51495"/>
                <a:gd name="GluePoint2Y" fmla="*/ 4828 h 9655"/>
              </a:gdLst>
              <a:ahLst/>
              <a:cxnLst>
                <a:cxn ang="0">
                  <a:pos x="GluePoint1X" y="GluePoint1Y"/>
                </a:cxn>
                <a:cxn ang="0">
                  <a:pos x="GluePoint2X" y="GluePoint2Y"/>
                </a:cxn>
              </a:cxnLst>
              <a:rect l="textAreaLeft" t="textAreaTop" r="textAreaRight" b="textAreaBottom"/>
              <a:pathLst>
                <a:path w="51495" h="9655">
                  <a:moveTo>
                    <a:pt x="4828" y="4828"/>
                  </a:moveTo>
                  <a:lnTo>
                    <a:pt x="47311" y="4828"/>
                  </a:lnTo>
                </a:path>
              </a:pathLst>
            </a:custGeom>
            <a:noFill/>
            <a:ln w="12700">
              <a:solidFill>
                <a:srgbClr val="FFFFFF"/>
              </a:solidFill>
              <a:round/>
            </a:ln>
          </p:spPr>
          <p:style>
            <a:lnRef idx="0">
              <a:scrgbClr r="0" g="0" b="0"/>
            </a:lnRef>
            <a:fillRef idx="0">
              <a:scrgbClr r="0" g="0" b="0"/>
            </a:fillRef>
            <a:effectRef idx="0">
              <a:scrgbClr r="0" g="0" b="0"/>
            </a:effectRef>
            <a:fontRef idx="minor"/>
          </p:style>
          <p:txBody>
            <a:bodyPr lIns="90000" tIns="-38880" rIns="90000" bIns="-3888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457" name="Freeform: Shape 1277"/>
            <p:cNvSpPr/>
            <p:nvPr/>
          </p:nvSpPr>
          <p:spPr>
            <a:xfrm>
              <a:off x="10590120" y="2529720"/>
              <a:ext cx="43920" cy="5760"/>
            </a:xfrm>
            <a:custGeom>
              <a:avLst/>
              <a:gdLst>
                <a:gd name="textAreaLeft" fmla="*/ 0 w 43920"/>
                <a:gd name="textAreaRight" fmla="*/ 44280 w 43920"/>
                <a:gd name="textAreaTop" fmla="*/ 0 h 5760"/>
                <a:gd name="textAreaBottom" fmla="*/ 6120 h 5760"/>
                <a:gd name="GluePoint1X" fmla="*/ 4828 w 70805"/>
                <a:gd name="GluePoint1Y" fmla="*/ 4828 h 9655"/>
                <a:gd name="GluePoint2X" fmla="*/ 68231 w 70805"/>
                <a:gd name="GluePoint2Y" fmla="*/ 4828 h 9655"/>
              </a:gdLst>
              <a:ahLst/>
              <a:cxnLst>
                <a:cxn ang="0">
                  <a:pos x="GluePoint1X" y="GluePoint1Y"/>
                </a:cxn>
                <a:cxn ang="0">
                  <a:pos x="GluePoint2X" y="GluePoint2Y"/>
                </a:cxn>
              </a:cxnLst>
              <a:rect l="textAreaLeft" t="textAreaTop" r="textAreaRight" b="textAreaBottom"/>
              <a:pathLst>
                <a:path w="70805" h="9655">
                  <a:moveTo>
                    <a:pt x="4828" y="4828"/>
                  </a:moveTo>
                  <a:lnTo>
                    <a:pt x="68231" y="4828"/>
                  </a:lnTo>
                </a:path>
              </a:pathLst>
            </a:custGeom>
            <a:noFill/>
            <a:ln w="12700">
              <a:solidFill>
                <a:srgbClr val="FFFFFF"/>
              </a:solidFill>
              <a:round/>
            </a:ln>
          </p:spPr>
          <p:style>
            <a:lnRef idx="0">
              <a:scrgbClr r="0" g="0" b="0"/>
            </a:lnRef>
            <a:fillRef idx="0">
              <a:scrgbClr r="0" g="0" b="0"/>
            </a:fillRef>
            <a:effectRef idx="0">
              <a:scrgbClr r="0" g="0" b="0"/>
            </a:effectRef>
            <a:fontRef idx="minor"/>
          </p:style>
          <p:txBody>
            <a:bodyPr lIns="90000" tIns="-38880" rIns="90000" bIns="-3888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458" name="Freeform: Shape 1278"/>
            <p:cNvSpPr/>
            <p:nvPr/>
          </p:nvSpPr>
          <p:spPr>
            <a:xfrm>
              <a:off x="10540440" y="2529720"/>
              <a:ext cx="11880" cy="5760"/>
            </a:xfrm>
            <a:custGeom>
              <a:avLst/>
              <a:gdLst>
                <a:gd name="textAreaLeft" fmla="*/ 0 w 11880"/>
                <a:gd name="textAreaRight" fmla="*/ 12240 w 11880"/>
                <a:gd name="textAreaTop" fmla="*/ 0 h 5760"/>
                <a:gd name="textAreaBottom" fmla="*/ 6120 h 5760"/>
                <a:gd name="GluePoint1X" fmla="*/ 4828 w 19310"/>
                <a:gd name="GluePoint1Y" fmla="*/ 4828 h 9655"/>
                <a:gd name="GluePoint2X" fmla="*/ 17058 w 19310"/>
                <a:gd name="GluePoint2Y" fmla="*/ 4828 h 9655"/>
              </a:gdLst>
              <a:ahLst/>
              <a:cxnLst>
                <a:cxn ang="0">
                  <a:pos x="GluePoint1X" y="GluePoint1Y"/>
                </a:cxn>
                <a:cxn ang="0">
                  <a:pos x="GluePoint2X" y="GluePoint2Y"/>
                </a:cxn>
              </a:cxnLst>
              <a:rect l="textAreaLeft" t="textAreaTop" r="textAreaRight" b="textAreaBottom"/>
              <a:pathLst>
                <a:path w="19310" h="9655">
                  <a:moveTo>
                    <a:pt x="4828" y="4828"/>
                  </a:moveTo>
                  <a:lnTo>
                    <a:pt x="17058" y="4828"/>
                  </a:lnTo>
                </a:path>
              </a:pathLst>
            </a:custGeom>
            <a:noFill/>
            <a:ln w="12700">
              <a:solidFill>
                <a:srgbClr val="FFFFFF"/>
              </a:solidFill>
              <a:round/>
            </a:ln>
          </p:spPr>
          <p:style>
            <a:lnRef idx="0">
              <a:scrgbClr r="0" g="0" b="0"/>
            </a:lnRef>
            <a:fillRef idx="0">
              <a:scrgbClr r="0" g="0" b="0"/>
            </a:fillRef>
            <a:effectRef idx="0">
              <a:scrgbClr r="0" g="0" b="0"/>
            </a:effectRef>
            <a:fontRef idx="minor"/>
          </p:style>
          <p:txBody>
            <a:bodyPr lIns="90000" tIns="-38880" rIns="90000" bIns="-3888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459" name="Freeform: Shape 1279"/>
            <p:cNvSpPr/>
            <p:nvPr/>
          </p:nvSpPr>
          <p:spPr>
            <a:xfrm>
              <a:off x="10478880" y="2529720"/>
              <a:ext cx="32040" cy="5760"/>
            </a:xfrm>
            <a:custGeom>
              <a:avLst/>
              <a:gdLst>
                <a:gd name="textAreaLeft" fmla="*/ 0 w 32040"/>
                <a:gd name="textAreaRight" fmla="*/ 32400 w 32040"/>
                <a:gd name="textAreaTop" fmla="*/ 0 h 5760"/>
                <a:gd name="textAreaBottom" fmla="*/ 6120 h 5760"/>
                <a:gd name="GluePoint1X" fmla="*/ 4828 w 51495"/>
                <a:gd name="GluePoint1Y" fmla="*/ 4828 h 9655"/>
                <a:gd name="GluePoint2X" fmla="*/ 46667 w 51495"/>
                <a:gd name="GluePoint2Y" fmla="*/ 4828 h 9655"/>
              </a:gdLst>
              <a:ahLst/>
              <a:cxnLst>
                <a:cxn ang="0">
                  <a:pos x="GluePoint1X" y="GluePoint1Y"/>
                </a:cxn>
                <a:cxn ang="0">
                  <a:pos x="GluePoint2X" y="GluePoint2Y"/>
                </a:cxn>
              </a:cxnLst>
              <a:rect l="textAreaLeft" t="textAreaTop" r="textAreaRight" b="textAreaBottom"/>
              <a:pathLst>
                <a:path w="51495" h="9655">
                  <a:moveTo>
                    <a:pt x="4828" y="4828"/>
                  </a:moveTo>
                  <a:lnTo>
                    <a:pt x="46667" y="4828"/>
                  </a:lnTo>
                </a:path>
              </a:pathLst>
            </a:custGeom>
            <a:noFill/>
            <a:ln w="12700">
              <a:solidFill>
                <a:srgbClr val="FFFFFF"/>
              </a:solidFill>
              <a:round/>
            </a:ln>
          </p:spPr>
          <p:style>
            <a:lnRef idx="0">
              <a:scrgbClr r="0" g="0" b="0"/>
            </a:lnRef>
            <a:fillRef idx="0">
              <a:scrgbClr r="0" g="0" b="0"/>
            </a:fillRef>
            <a:effectRef idx="0">
              <a:scrgbClr r="0" g="0" b="0"/>
            </a:effectRef>
            <a:fontRef idx="minor"/>
          </p:style>
          <p:txBody>
            <a:bodyPr lIns="90000" tIns="-38880" rIns="90000" bIns="-3888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460" name="Freeform: Shape 1280"/>
            <p:cNvSpPr/>
            <p:nvPr/>
          </p:nvSpPr>
          <p:spPr>
            <a:xfrm>
              <a:off x="10555560" y="2531880"/>
              <a:ext cx="15840" cy="5760"/>
            </a:xfrm>
            <a:custGeom>
              <a:avLst/>
              <a:gdLst>
                <a:gd name="textAreaLeft" fmla="*/ 0 w 15840"/>
                <a:gd name="textAreaRight" fmla="*/ 16200 w 15840"/>
                <a:gd name="textAreaTop" fmla="*/ 0 h 5760"/>
                <a:gd name="textAreaBottom" fmla="*/ 6120 h 5760"/>
                <a:gd name="GluePoint1X" fmla="*/ 23495 w 25747"/>
                <a:gd name="GluePoint1Y" fmla="*/ 4828 h 9655"/>
                <a:gd name="GluePoint2X" fmla="*/ 4828 w 25747"/>
                <a:gd name="GluePoint2Y" fmla="*/ 6759 h 9655"/>
              </a:gdLst>
              <a:ahLst/>
              <a:cxnLst>
                <a:cxn ang="0">
                  <a:pos x="GluePoint1X" y="GluePoint1Y"/>
                </a:cxn>
                <a:cxn ang="0">
                  <a:pos x="GluePoint2X" y="GluePoint2Y"/>
                </a:cxn>
              </a:cxnLst>
              <a:rect l="textAreaLeft" t="textAreaTop" r="textAreaRight" b="textAreaBottom"/>
              <a:pathLst>
                <a:path w="25747" h="9655">
                  <a:moveTo>
                    <a:pt x="23495" y="4828"/>
                  </a:moveTo>
                  <a:lnTo>
                    <a:pt x="4828" y="6759"/>
                  </a:lnTo>
                </a:path>
              </a:pathLst>
            </a:custGeom>
            <a:noFill/>
            <a:ln w="12700">
              <a:solidFill>
                <a:srgbClr val="FFFFFF"/>
              </a:solidFill>
              <a:round/>
            </a:ln>
          </p:spPr>
          <p:style>
            <a:lnRef idx="0">
              <a:scrgbClr r="0" g="0" b="0"/>
            </a:lnRef>
            <a:fillRef idx="0">
              <a:scrgbClr r="0" g="0" b="0"/>
            </a:fillRef>
            <a:effectRef idx="0">
              <a:scrgbClr r="0" g="0" b="0"/>
            </a:effectRef>
            <a:fontRef idx="minor"/>
          </p:style>
          <p:txBody>
            <a:bodyPr lIns="90000" tIns="-38880" rIns="90000" bIns="-3888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461" name="Freeform: Shape 1281"/>
            <p:cNvSpPr/>
            <p:nvPr/>
          </p:nvSpPr>
          <p:spPr>
            <a:xfrm>
              <a:off x="10557360" y="2550600"/>
              <a:ext cx="15840" cy="5760"/>
            </a:xfrm>
            <a:custGeom>
              <a:avLst/>
              <a:gdLst>
                <a:gd name="textAreaLeft" fmla="*/ 0 w 15840"/>
                <a:gd name="textAreaRight" fmla="*/ 16200 w 15840"/>
                <a:gd name="textAreaTop" fmla="*/ 0 h 5760"/>
                <a:gd name="textAreaBottom" fmla="*/ 6120 h 5760"/>
                <a:gd name="GluePoint1X" fmla="*/ 23817 w 25747"/>
                <a:gd name="GluePoint1Y" fmla="*/ 4828 h 9655"/>
                <a:gd name="GluePoint2X" fmla="*/ 4828 w 25747"/>
                <a:gd name="GluePoint2Y" fmla="*/ 7081 h 9655"/>
              </a:gdLst>
              <a:ahLst/>
              <a:cxnLst>
                <a:cxn ang="0">
                  <a:pos x="GluePoint1X" y="GluePoint1Y"/>
                </a:cxn>
                <a:cxn ang="0">
                  <a:pos x="GluePoint2X" y="GluePoint2Y"/>
                </a:cxn>
              </a:cxnLst>
              <a:rect l="textAreaLeft" t="textAreaTop" r="textAreaRight" b="textAreaBottom"/>
              <a:pathLst>
                <a:path w="25747" h="9655">
                  <a:moveTo>
                    <a:pt x="23817" y="4828"/>
                  </a:moveTo>
                  <a:lnTo>
                    <a:pt x="4828" y="7081"/>
                  </a:lnTo>
                </a:path>
              </a:pathLst>
            </a:custGeom>
            <a:noFill/>
            <a:ln w="12700">
              <a:solidFill>
                <a:srgbClr val="FFFFFF"/>
              </a:solidFill>
              <a:round/>
            </a:ln>
          </p:spPr>
          <p:style>
            <a:lnRef idx="0">
              <a:scrgbClr r="0" g="0" b="0"/>
            </a:lnRef>
            <a:fillRef idx="0">
              <a:scrgbClr r="0" g="0" b="0"/>
            </a:fillRef>
            <a:effectRef idx="0">
              <a:scrgbClr r="0" g="0" b="0"/>
            </a:effectRef>
            <a:fontRef idx="minor"/>
          </p:style>
          <p:txBody>
            <a:bodyPr lIns="90000" tIns="-38880" rIns="90000" bIns="-3888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462" name="Freeform: Shape 1282"/>
            <p:cNvSpPr/>
            <p:nvPr/>
          </p:nvSpPr>
          <p:spPr>
            <a:xfrm>
              <a:off x="10559520" y="2569680"/>
              <a:ext cx="15840" cy="5760"/>
            </a:xfrm>
            <a:custGeom>
              <a:avLst/>
              <a:gdLst>
                <a:gd name="textAreaLeft" fmla="*/ 0 w 15840"/>
                <a:gd name="textAreaRight" fmla="*/ 16200 w 15840"/>
                <a:gd name="textAreaTop" fmla="*/ 0 h 5760"/>
                <a:gd name="textAreaBottom" fmla="*/ 6120 h 5760"/>
                <a:gd name="GluePoint1X" fmla="*/ 23817 w 25747"/>
                <a:gd name="GluePoint1Y" fmla="*/ 4828 h 9655"/>
                <a:gd name="GluePoint2X" fmla="*/ 4828 w 25747"/>
                <a:gd name="GluePoint2Y" fmla="*/ 6759 h 9655"/>
              </a:gdLst>
              <a:ahLst/>
              <a:cxnLst>
                <a:cxn ang="0">
                  <a:pos x="GluePoint1X" y="GluePoint1Y"/>
                </a:cxn>
                <a:cxn ang="0">
                  <a:pos x="GluePoint2X" y="GluePoint2Y"/>
                </a:cxn>
              </a:cxnLst>
              <a:rect l="textAreaLeft" t="textAreaTop" r="textAreaRight" b="textAreaBottom"/>
              <a:pathLst>
                <a:path w="25747" h="9655">
                  <a:moveTo>
                    <a:pt x="23817" y="4828"/>
                  </a:moveTo>
                  <a:lnTo>
                    <a:pt x="4828" y="6759"/>
                  </a:lnTo>
                </a:path>
              </a:pathLst>
            </a:custGeom>
            <a:noFill/>
            <a:ln w="12700">
              <a:solidFill>
                <a:srgbClr val="FFFFFF"/>
              </a:solidFill>
              <a:round/>
            </a:ln>
          </p:spPr>
          <p:style>
            <a:lnRef idx="0">
              <a:scrgbClr r="0" g="0" b="0"/>
            </a:lnRef>
            <a:fillRef idx="0">
              <a:scrgbClr r="0" g="0" b="0"/>
            </a:fillRef>
            <a:effectRef idx="0">
              <a:scrgbClr r="0" g="0" b="0"/>
            </a:effectRef>
            <a:fontRef idx="minor"/>
          </p:style>
          <p:txBody>
            <a:bodyPr lIns="90000" tIns="-38880" rIns="90000" bIns="-3888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463" name="Freeform: Shape 1283"/>
            <p:cNvSpPr/>
            <p:nvPr/>
          </p:nvSpPr>
          <p:spPr>
            <a:xfrm>
              <a:off x="10561680" y="2589120"/>
              <a:ext cx="15840" cy="5760"/>
            </a:xfrm>
            <a:custGeom>
              <a:avLst/>
              <a:gdLst>
                <a:gd name="textAreaLeft" fmla="*/ 0 w 15840"/>
                <a:gd name="textAreaRight" fmla="*/ 16200 w 15840"/>
                <a:gd name="textAreaTop" fmla="*/ 0 h 5760"/>
                <a:gd name="textAreaBottom" fmla="*/ 6120 h 5760"/>
                <a:gd name="GluePoint1X" fmla="*/ 23817 w 25747"/>
                <a:gd name="GluePoint1Y" fmla="*/ 4828 h 9655"/>
                <a:gd name="GluePoint2X" fmla="*/ 4828 w 25747"/>
                <a:gd name="GluePoint2Y" fmla="*/ 6759 h 9655"/>
              </a:gdLst>
              <a:ahLst/>
              <a:cxnLst>
                <a:cxn ang="0">
                  <a:pos x="GluePoint1X" y="GluePoint1Y"/>
                </a:cxn>
                <a:cxn ang="0">
                  <a:pos x="GluePoint2X" y="GluePoint2Y"/>
                </a:cxn>
              </a:cxnLst>
              <a:rect l="textAreaLeft" t="textAreaTop" r="textAreaRight" b="textAreaBottom"/>
              <a:pathLst>
                <a:path w="25747" h="9655">
                  <a:moveTo>
                    <a:pt x="23817" y="4828"/>
                  </a:moveTo>
                  <a:lnTo>
                    <a:pt x="4828" y="6759"/>
                  </a:lnTo>
                </a:path>
              </a:pathLst>
            </a:custGeom>
            <a:noFill/>
            <a:ln w="12700">
              <a:solidFill>
                <a:srgbClr val="FFFFFF"/>
              </a:solidFill>
              <a:round/>
            </a:ln>
          </p:spPr>
          <p:style>
            <a:lnRef idx="0">
              <a:scrgbClr r="0" g="0" b="0"/>
            </a:lnRef>
            <a:fillRef idx="0">
              <a:scrgbClr r="0" g="0" b="0"/>
            </a:fillRef>
            <a:effectRef idx="0">
              <a:scrgbClr r="0" g="0" b="0"/>
            </a:effectRef>
            <a:fontRef idx="minor"/>
          </p:style>
          <p:txBody>
            <a:bodyPr lIns="90000" tIns="-38880" rIns="90000" bIns="-3888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464" name="Freeform: Shape 1284"/>
            <p:cNvSpPr/>
            <p:nvPr/>
          </p:nvSpPr>
          <p:spPr>
            <a:xfrm>
              <a:off x="10552320" y="2505960"/>
              <a:ext cx="46080" cy="100440"/>
            </a:xfrm>
            <a:custGeom>
              <a:avLst/>
              <a:gdLst>
                <a:gd name="textAreaLeft" fmla="*/ 0 w 46080"/>
                <a:gd name="textAreaRight" fmla="*/ 46440 w 46080"/>
                <a:gd name="textAreaTop" fmla="*/ 0 h 100440"/>
                <a:gd name="textAreaBottom" fmla="*/ 100800 h 100440"/>
                <a:gd name="GluePoint1X" fmla="*/ 20598 w 74024"/>
                <a:gd name="GluePoint1Y" fmla="*/ 157382 h 160922"/>
                <a:gd name="GluePoint2X" fmla="*/ 4828 w 74024"/>
                <a:gd name="GluePoint2Y" fmla="*/ 9977 h 160922"/>
                <a:gd name="GluePoint3X" fmla="*/ 53104 w 74024"/>
                <a:gd name="GluePoint3Y" fmla="*/ 4828 h 160922"/>
                <a:gd name="GluePoint4X" fmla="*/ 69197 w 74024"/>
                <a:gd name="GluePoint4Y" fmla="*/ 155773 h 160922"/>
              </a:gdLst>
              <a:ahLst/>
              <a:cxnLst>
                <a:cxn ang="0">
                  <a:pos x="GluePoint1X" y="GluePoint1Y"/>
                </a:cxn>
                <a:cxn ang="0">
                  <a:pos x="GluePoint2X" y="GluePoint2Y"/>
                </a:cxn>
                <a:cxn ang="0">
                  <a:pos x="GluePoint3X" y="GluePoint3Y"/>
                </a:cxn>
                <a:cxn ang="0">
                  <a:pos x="GluePoint4X" y="GluePoint4Y"/>
                </a:cxn>
              </a:cxnLst>
              <a:rect l="textAreaLeft" t="textAreaTop" r="textAreaRight" b="textAreaBottom"/>
              <a:pathLst>
                <a:path w="74024" h="160922">
                  <a:moveTo>
                    <a:pt x="20598" y="157382"/>
                  </a:moveTo>
                  <a:lnTo>
                    <a:pt x="4828" y="9977"/>
                  </a:lnTo>
                  <a:lnTo>
                    <a:pt x="53104" y="4828"/>
                  </a:lnTo>
                  <a:lnTo>
                    <a:pt x="69197" y="155773"/>
                  </a:lnTo>
                </a:path>
              </a:pathLst>
            </a:custGeom>
            <a:noFill/>
            <a:ln w="12700">
              <a:solidFill>
                <a:srgbClr val="FFFFFF"/>
              </a:solidFill>
              <a:round/>
            </a:ln>
          </p:spPr>
          <p:style>
            <a:lnRef idx="0">
              <a:scrgbClr r="0" g="0" b="0"/>
            </a:lnRef>
            <a:fillRef idx="0">
              <a:scrgbClr r="0" g="0" b="0"/>
            </a:fillRef>
            <a:effectRef idx="0">
              <a:scrgbClr r="0" g="0" b="0"/>
            </a:effectRef>
            <a:fontRef idx="minor"/>
          </p:style>
          <p:txBody>
            <a:bodyPr lIns="90000" tIns="45000" rIns="90000" bIns="4500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465" name="Freeform: Shape 1285"/>
            <p:cNvSpPr/>
            <p:nvPr/>
          </p:nvSpPr>
          <p:spPr>
            <a:xfrm>
              <a:off x="10520280" y="2486520"/>
              <a:ext cx="29880" cy="120600"/>
            </a:xfrm>
            <a:custGeom>
              <a:avLst/>
              <a:gdLst>
                <a:gd name="textAreaLeft" fmla="*/ 0 w 29880"/>
                <a:gd name="textAreaRight" fmla="*/ 30240 w 29880"/>
                <a:gd name="textAreaTop" fmla="*/ 0 h 120600"/>
                <a:gd name="textAreaBottom" fmla="*/ 120960 h 120600"/>
                <a:gd name="GluePoint1X" fmla="*/ 4828 w 48276"/>
                <a:gd name="GluePoint1Y" fmla="*/ 190854 h 193106"/>
                <a:gd name="GluePoint2X" fmla="*/ 45058 w 48276"/>
                <a:gd name="GluePoint2Y" fmla="*/ 4828 h 193106"/>
              </a:gdLst>
              <a:ahLst/>
              <a:cxnLst>
                <a:cxn ang="0">
                  <a:pos x="GluePoint1X" y="GluePoint1Y"/>
                </a:cxn>
                <a:cxn ang="0">
                  <a:pos x="GluePoint2X" y="GluePoint2Y"/>
                </a:cxn>
              </a:cxnLst>
              <a:rect l="textAreaLeft" t="textAreaTop" r="textAreaRight" b="textAreaBottom"/>
              <a:pathLst>
                <a:path w="48276" h="193106">
                  <a:moveTo>
                    <a:pt x="4828" y="190854"/>
                  </a:moveTo>
                  <a:lnTo>
                    <a:pt x="45058" y="4828"/>
                  </a:lnTo>
                </a:path>
              </a:pathLst>
            </a:custGeom>
            <a:noFill/>
            <a:ln w="12700">
              <a:solidFill>
                <a:srgbClr val="FDC500"/>
              </a:solidFill>
              <a:round/>
            </a:ln>
          </p:spPr>
          <p:style>
            <a:lnRef idx="0">
              <a:scrgbClr r="0" g="0" b="0"/>
            </a:lnRef>
            <a:fillRef idx="0">
              <a:scrgbClr r="0" g="0" b="0"/>
            </a:fillRef>
            <a:effectRef idx="0">
              <a:scrgbClr r="0" g="0" b="0"/>
            </a:effectRef>
            <a:fontRef idx="minor"/>
          </p:style>
          <p:txBody>
            <a:bodyPr lIns="90000" tIns="45000" rIns="90000" bIns="4500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466" name="Freeform: Shape 1286"/>
            <p:cNvSpPr/>
            <p:nvPr/>
          </p:nvSpPr>
          <p:spPr>
            <a:xfrm>
              <a:off x="10495440" y="2481840"/>
              <a:ext cx="29880" cy="124560"/>
            </a:xfrm>
            <a:custGeom>
              <a:avLst/>
              <a:gdLst>
                <a:gd name="textAreaLeft" fmla="*/ 0 w 29880"/>
                <a:gd name="textAreaRight" fmla="*/ 30240 w 29880"/>
                <a:gd name="textAreaTop" fmla="*/ 0 h 124560"/>
                <a:gd name="textAreaBottom" fmla="*/ 124920 h 124560"/>
                <a:gd name="GluePoint1X" fmla="*/ 46346 w 48276"/>
                <a:gd name="GluePoint1Y" fmla="*/ 4828 h 199543"/>
                <a:gd name="GluePoint2X" fmla="*/ 4828 w 48276"/>
                <a:gd name="GluePoint2Y" fmla="*/ 196003 h 199543"/>
              </a:gdLst>
              <a:ahLst/>
              <a:cxnLst>
                <a:cxn ang="0">
                  <a:pos x="GluePoint1X" y="GluePoint1Y"/>
                </a:cxn>
                <a:cxn ang="0">
                  <a:pos x="GluePoint2X" y="GluePoint2Y"/>
                </a:cxn>
              </a:cxnLst>
              <a:rect l="textAreaLeft" t="textAreaTop" r="textAreaRight" b="textAreaBottom"/>
              <a:pathLst>
                <a:path w="48276" h="199543">
                  <a:moveTo>
                    <a:pt x="46346" y="4828"/>
                  </a:moveTo>
                  <a:lnTo>
                    <a:pt x="4828" y="196003"/>
                  </a:lnTo>
                </a:path>
              </a:pathLst>
            </a:custGeom>
            <a:noFill/>
            <a:ln w="12700">
              <a:solidFill>
                <a:srgbClr val="FDC500"/>
              </a:solidFill>
              <a:round/>
            </a:ln>
          </p:spPr>
          <p:style>
            <a:lnRef idx="0">
              <a:scrgbClr r="0" g="0" b="0"/>
            </a:lnRef>
            <a:fillRef idx="0">
              <a:scrgbClr r="0" g="0" b="0"/>
            </a:fillRef>
            <a:effectRef idx="0">
              <a:scrgbClr r="0" g="0" b="0"/>
            </a:effectRef>
            <a:fontRef idx="minor"/>
          </p:style>
          <p:txBody>
            <a:bodyPr lIns="90000" tIns="45000" rIns="90000" bIns="4500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467" name="Freeform: Shape 1287"/>
            <p:cNvSpPr/>
            <p:nvPr/>
          </p:nvSpPr>
          <p:spPr>
            <a:xfrm>
              <a:off x="10561680" y="2447640"/>
              <a:ext cx="25920" cy="11880"/>
            </a:xfrm>
            <a:custGeom>
              <a:avLst/>
              <a:gdLst>
                <a:gd name="textAreaLeft" fmla="*/ 0 w 25920"/>
                <a:gd name="textAreaRight" fmla="*/ 26280 w 25920"/>
                <a:gd name="textAreaTop" fmla="*/ 0 h 11880"/>
                <a:gd name="textAreaBottom" fmla="*/ 12240 h 11880"/>
                <a:gd name="GluePoint1X" fmla="*/ 4828 w 41839"/>
                <a:gd name="GluePoint1Y" fmla="*/ 4828 h 19310"/>
                <a:gd name="GluePoint2X" fmla="*/ 19954 w 41839"/>
                <a:gd name="GluePoint2Y" fmla="*/ 13839 h 19310"/>
                <a:gd name="GluePoint3X" fmla="*/ 37656 w 41839"/>
                <a:gd name="GluePoint3Y" fmla="*/ 11908 h 19310"/>
              </a:gdLst>
              <a:ahLst/>
              <a:cxnLst>
                <a:cxn ang="0">
                  <a:pos x="GluePoint1X" y="GluePoint1Y"/>
                </a:cxn>
                <a:cxn ang="0">
                  <a:pos x="GluePoint2X" y="GluePoint2Y"/>
                </a:cxn>
                <a:cxn ang="0">
                  <a:pos x="GluePoint3X" y="GluePoint3Y"/>
                </a:cxn>
              </a:cxnLst>
              <a:rect l="textAreaLeft" t="textAreaTop" r="textAreaRight" b="textAreaBottom"/>
              <a:pathLst>
                <a:path w="41839" h="19310">
                  <a:moveTo>
                    <a:pt x="4828" y="4828"/>
                  </a:moveTo>
                  <a:cubicBezTo>
                    <a:pt x="8368" y="9012"/>
                    <a:pt x="13839" y="12552"/>
                    <a:pt x="19954" y="13839"/>
                  </a:cubicBezTo>
                  <a:cubicBezTo>
                    <a:pt x="26069" y="15127"/>
                    <a:pt x="32506" y="14483"/>
                    <a:pt x="37656" y="11908"/>
                  </a:cubicBezTo>
                </a:path>
              </a:pathLst>
            </a:custGeom>
            <a:noFill/>
            <a:ln w="12700">
              <a:solidFill>
                <a:srgbClr val="FDC500"/>
              </a:solidFill>
              <a:round/>
            </a:ln>
          </p:spPr>
          <p:style>
            <a:lnRef idx="0">
              <a:scrgbClr r="0" g="0" b="0"/>
            </a:lnRef>
            <a:fillRef idx="0">
              <a:scrgbClr r="0" g="0" b="0"/>
            </a:fillRef>
            <a:effectRef idx="0">
              <a:scrgbClr r="0" g="0" b="0"/>
            </a:effectRef>
            <a:fontRef idx="minor"/>
          </p:style>
          <p:txBody>
            <a:bodyPr lIns="90000" tIns="-32760" rIns="90000" bIns="-3276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468" name="Freeform: Shape 1288"/>
            <p:cNvSpPr/>
            <p:nvPr/>
          </p:nvSpPr>
          <p:spPr>
            <a:xfrm>
              <a:off x="10557360" y="2467440"/>
              <a:ext cx="23760" cy="9720"/>
            </a:xfrm>
            <a:custGeom>
              <a:avLst/>
              <a:gdLst>
                <a:gd name="textAreaLeft" fmla="*/ 0 w 23760"/>
                <a:gd name="textAreaRight" fmla="*/ 24120 w 23760"/>
                <a:gd name="textAreaTop" fmla="*/ 0 h 9720"/>
                <a:gd name="textAreaBottom" fmla="*/ 10080 h 9720"/>
                <a:gd name="GluePoint1X" fmla="*/ 35081 w 38621"/>
                <a:gd name="GluePoint1Y" fmla="*/ 14085 h 16092"/>
                <a:gd name="GluePoint2X" fmla="*/ 21242 w 38621"/>
                <a:gd name="GluePoint2Y" fmla="*/ 5395 h 16092"/>
                <a:gd name="GluePoint3X" fmla="*/ 4828 w 38621"/>
                <a:gd name="GluePoint3Y" fmla="*/ 7648 h 16092"/>
              </a:gdLst>
              <a:ahLst/>
              <a:cxnLst>
                <a:cxn ang="0">
                  <a:pos x="GluePoint1X" y="GluePoint1Y"/>
                </a:cxn>
                <a:cxn ang="0">
                  <a:pos x="GluePoint2X" y="GluePoint2Y"/>
                </a:cxn>
                <a:cxn ang="0">
                  <a:pos x="GluePoint3X" y="GluePoint3Y"/>
                </a:cxn>
              </a:cxnLst>
              <a:rect l="textAreaLeft" t="textAreaTop" r="textAreaRight" b="textAreaBottom"/>
              <a:pathLst>
                <a:path w="38621" h="16092">
                  <a:moveTo>
                    <a:pt x="35081" y="14085"/>
                  </a:moveTo>
                  <a:cubicBezTo>
                    <a:pt x="31863" y="9901"/>
                    <a:pt x="27035" y="6683"/>
                    <a:pt x="21242" y="5395"/>
                  </a:cubicBezTo>
                  <a:cubicBezTo>
                    <a:pt x="15449" y="4108"/>
                    <a:pt x="9655" y="5074"/>
                    <a:pt x="4828" y="7648"/>
                  </a:cubicBezTo>
                </a:path>
              </a:pathLst>
            </a:custGeom>
            <a:noFill/>
            <a:ln w="12700">
              <a:solidFill>
                <a:srgbClr val="FDC500"/>
              </a:solidFill>
              <a:round/>
            </a:ln>
          </p:spPr>
          <p:style>
            <a:lnRef idx="0">
              <a:scrgbClr r="0" g="0" b="0"/>
            </a:lnRef>
            <a:fillRef idx="0">
              <a:scrgbClr r="0" g="0" b="0"/>
            </a:fillRef>
            <a:effectRef idx="0">
              <a:scrgbClr r="0" g="0" b="0"/>
            </a:effectRef>
            <a:fontRef idx="minor"/>
          </p:style>
          <p:txBody>
            <a:bodyPr lIns="90000" tIns="-34920" rIns="90000" bIns="-3492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469" name="Freeform: Shape 1289"/>
            <p:cNvSpPr/>
            <p:nvPr/>
          </p:nvSpPr>
          <p:spPr>
            <a:xfrm>
              <a:off x="10470600" y="2437560"/>
              <a:ext cx="96480" cy="54000"/>
            </a:xfrm>
            <a:custGeom>
              <a:avLst/>
              <a:gdLst>
                <a:gd name="textAreaLeft" fmla="*/ 0 w 96480"/>
                <a:gd name="textAreaRight" fmla="*/ 96840 w 96480"/>
                <a:gd name="textAreaTop" fmla="*/ 0 h 54000"/>
                <a:gd name="textAreaBottom" fmla="*/ 54360 h 54000"/>
                <a:gd name="GluePoint1X" fmla="*/ 96555 w 154485"/>
                <a:gd name="GluePoint1Y" fmla="*/ 5745 h 86898"/>
                <a:gd name="GluePoint2X" fmla="*/ 149659 w 154485"/>
                <a:gd name="GluePoint2Y" fmla="*/ 17332 h 86898"/>
                <a:gd name="GluePoint3X" fmla="*/ 140970 w 154485"/>
                <a:gd name="GluePoint3Y" fmla="*/ 58206 h 86898"/>
                <a:gd name="GluePoint4X" fmla="*/ 124234 w 154485"/>
                <a:gd name="GluePoint4Y" fmla="*/ 85241 h 86898"/>
                <a:gd name="GluePoint5X" fmla="*/ 85612 w 154485"/>
                <a:gd name="GluePoint5Y" fmla="*/ 76873 h 86898"/>
                <a:gd name="GluePoint6X" fmla="*/ 79497 w 154485"/>
                <a:gd name="GluePoint6Y" fmla="*/ 38895 h 86898"/>
                <a:gd name="GluePoint7X" fmla="*/ 11266 w 154485"/>
                <a:gd name="GluePoint7Y" fmla="*/ 76873 h 86898"/>
                <a:gd name="GluePoint8X" fmla="*/ 4829 w 154485"/>
                <a:gd name="GluePoint8Y" fmla="*/ 70758 h 86898"/>
                <a:gd name="GluePoint9X" fmla="*/ 96555 w 154485"/>
                <a:gd name="GluePoint9Y" fmla="*/ 5745 h 86898"/>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 ang="0">
                  <a:pos x="GluePoint9X" y="GluePoint9Y"/>
                </a:cxn>
              </a:cxnLst>
              <a:rect l="textAreaLeft" t="textAreaTop" r="textAreaRight" b="textAreaBottom"/>
              <a:pathLst>
                <a:path w="154485" h="86898">
                  <a:moveTo>
                    <a:pt x="96555" y="5745"/>
                  </a:moveTo>
                  <a:lnTo>
                    <a:pt x="149659" y="17332"/>
                  </a:lnTo>
                  <a:lnTo>
                    <a:pt x="140970" y="58206"/>
                  </a:lnTo>
                  <a:lnTo>
                    <a:pt x="124234" y="85241"/>
                  </a:lnTo>
                  <a:lnTo>
                    <a:pt x="85612" y="76873"/>
                  </a:lnTo>
                  <a:cubicBezTo>
                    <a:pt x="85612" y="76873"/>
                    <a:pt x="90118" y="45010"/>
                    <a:pt x="79497" y="38895"/>
                  </a:cubicBezTo>
                  <a:cubicBezTo>
                    <a:pt x="65658" y="31171"/>
                    <a:pt x="36048" y="49516"/>
                    <a:pt x="11266" y="76873"/>
                  </a:cubicBezTo>
                  <a:lnTo>
                    <a:pt x="4829" y="70758"/>
                  </a:lnTo>
                  <a:cubicBezTo>
                    <a:pt x="4507" y="70436"/>
                    <a:pt x="50853" y="-4232"/>
                    <a:pt x="96555" y="5745"/>
                  </a:cubicBezTo>
                  <a:close/>
                </a:path>
              </a:pathLst>
            </a:custGeom>
            <a:noFill/>
            <a:ln w="12700">
              <a:solidFill>
                <a:srgbClr val="FDC500"/>
              </a:solidFill>
              <a:round/>
            </a:ln>
          </p:spPr>
          <p:style>
            <a:lnRef idx="0">
              <a:scrgbClr r="0" g="0" b="0"/>
            </a:lnRef>
            <a:fillRef idx="0">
              <a:scrgbClr r="0" g="0" b="0"/>
            </a:fillRef>
            <a:effectRef idx="0">
              <a:scrgbClr r="0" g="0" b="0"/>
            </a:effectRef>
            <a:fontRef idx="minor"/>
          </p:style>
          <p:txBody>
            <a:bodyPr lIns="90000" tIns="9360" rIns="90000" bIns="936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470" name="Freeform: Shape 1290"/>
            <p:cNvSpPr/>
            <p:nvPr/>
          </p:nvSpPr>
          <p:spPr>
            <a:xfrm>
              <a:off x="10656000" y="2616840"/>
              <a:ext cx="27720" cy="5760"/>
            </a:xfrm>
            <a:custGeom>
              <a:avLst/>
              <a:gdLst>
                <a:gd name="textAreaLeft" fmla="*/ 0 w 27720"/>
                <a:gd name="textAreaRight" fmla="*/ 28080 w 27720"/>
                <a:gd name="textAreaTop" fmla="*/ 0 h 5760"/>
                <a:gd name="textAreaBottom" fmla="*/ 6120 h 5760"/>
                <a:gd name="GluePoint1X" fmla="*/ 4828 w 45058"/>
                <a:gd name="GluePoint1Y" fmla="*/ 4828 h 9655"/>
                <a:gd name="GluePoint2X" fmla="*/ 40231 w 45058"/>
                <a:gd name="GluePoint2Y" fmla="*/ 4828 h 9655"/>
              </a:gdLst>
              <a:ahLst/>
              <a:cxnLst>
                <a:cxn ang="0">
                  <a:pos x="GluePoint1X" y="GluePoint1Y"/>
                </a:cxn>
                <a:cxn ang="0">
                  <a:pos x="GluePoint2X" y="GluePoint2Y"/>
                </a:cxn>
              </a:cxnLst>
              <a:rect l="textAreaLeft" t="textAreaTop" r="textAreaRight" b="textAreaBottom"/>
              <a:pathLst>
                <a:path w="45058" h="9655">
                  <a:moveTo>
                    <a:pt x="4828" y="4828"/>
                  </a:moveTo>
                  <a:lnTo>
                    <a:pt x="40231" y="4828"/>
                  </a:lnTo>
                </a:path>
              </a:pathLst>
            </a:custGeom>
            <a:noFill/>
            <a:ln w="12700">
              <a:solidFill>
                <a:srgbClr val="FFFFFF"/>
              </a:solidFill>
              <a:round/>
            </a:ln>
          </p:spPr>
          <p:style>
            <a:lnRef idx="0">
              <a:scrgbClr r="0" g="0" b="0"/>
            </a:lnRef>
            <a:fillRef idx="0">
              <a:scrgbClr r="0" g="0" b="0"/>
            </a:fillRef>
            <a:effectRef idx="0">
              <a:scrgbClr r="0" g="0" b="0"/>
            </a:effectRef>
            <a:fontRef idx="minor"/>
          </p:style>
          <p:txBody>
            <a:bodyPr lIns="90000" tIns="-38880" rIns="90000" bIns="-3888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471" name="Freeform: Shape 1291"/>
            <p:cNvSpPr/>
            <p:nvPr/>
          </p:nvSpPr>
          <p:spPr>
            <a:xfrm>
              <a:off x="10594440" y="2616840"/>
              <a:ext cx="54000" cy="5760"/>
            </a:xfrm>
            <a:custGeom>
              <a:avLst/>
              <a:gdLst>
                <a:gd name="textAreaLeft" fmla="*/ 0 w 54000"/>
                <a:gd name="textAreaRight" fmla="*/ 54360 w 54000"/>
                <a:gd name="textAreaTop" fmla="*/ 0 h 5760"/>
                <a:gd name="textAreaBottom" fmla="*/ 6120 h 5760"/>
                <a:gd name="GluePoint1X" fmla="*/ 4828 w 86898"/>
                <a:gd name="GluePoint1Y" fmla="*/ 4828 h 9655"/>
                <a:gd name="GluePoint2X" fmla="*/ 83680 w 86898"/>
                <a:gd name="GluePoint2Y" fmla="*/ 4828 h 9655"/>
              </a:gdLst>
              <a:ahLst/>
              <a:cxnLst>
                <a:cxn ang="0">
                  <a:pos x="GluePoint1X" y="GluePoint1Y"/>
                </a:cxn>
                <a:cxn ang="0">
                  <a:pos x="GluePoint2X" y="GluePoint2Y"/>
                </a:cxn>
              </a:cxnLst>
              <a:rect l="textAreaLeft" t="textAreaTop" r="textAreaRight" b="textAreaBottom"/>
              <a:pathLst>
                <a:path w="86898" h="9655">
                  <a:moveTo>
                    <a:pt x="4828" y="4828"/>
                  </a:moveTo>
                  <a:lnTo>
                    <a:pt x="83680" y="4828"/>
                  </a:lnTo>
                </a:path>
              </a:pathLst>
            </a:custGeom>
            <a:noFill/>
            <a:ln w="12700">
              <a:solidFill>
                <a:srgbClr val="FFFFFF"/>
              </a:solidFill>
              <a:round/>
            </a:ln>
          </p:spPr>
          <p:style>
            <a:lnRef idx="0">
              <a:scrgbClr r="0" g="0" b="0"/>
            </a:lnRef>
            <a:fillRef idx="0">
              <a:scrgbClr r="0" g="0" b="0"/>
            </a:fillRef>
            <a:effectRef idx="0">
              <a:scrgbClr r="0" g="0" b="0"/>
            </a:effectRef>
            <a:fontRef idx="minor"/>
          </p:style>
          <p:txBody>
            <a:bodyPr lIns="90000" tIns="-38880" rIns="90000" bIns="-3888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472" name="Freeform: Shape 1292"/>
            <p:cNvSpPr/>
            <p:nvPr/>
          </p:nvSpPr>
          <p:spPr>
            <a:xfrm>
              <a:off x="10442520" y="2616840"/>
              <a:ext cx="156600" cy="5760"/>
            </a:xfrm>
            <a:custGeom>
              <a:avLst/>
              <a:gdLst>
                <a:gd name="textAreaLeft" fmla="*/ 0 w 156600"/>
                <a:gd name="textAreaRight" fmla="*/ 156960 w 156600"/>
                <a:gd name="textAreaTop" fmla="*/ 0 h 5760"/>
                <a:gd name="textAreaBottom" fmla="*/ 6120 h 5760"/>
                <a:gd name="GluePoint1X" fmla="*/ 4828 w 251038"/>
                <a:gd name="GluePoint1Y" fmla="*/ 4828 h 9655"/>
                <a:gd name="GluePoint2X" fmla="*/ 247498 w 251038"/>
                <a:gd name="GluePoint2Y" fmla="*/ 4828 h 9655"/>
              </a:gdLst>
              <a:ahLst/>
              <a:cxnLst>
                <a:cxn ang="0">
                  <a:pos x="GluePoint1X" y="GluePoint1Y"/>
                </a:cxn>
                <a:cxn ang="0">
                  <a:pos x="GluePoint2X" y="GluePoint2Y"/>
                </a:cxn>
              </a:cxnLst>
              <a:rect l="textAreaLeft" t="textAreaTop" r="textAreaRight" b="textAreaBottom"/>
              <a:pathLst>
                <a:path w="251038" h="9655">
                  <a:moveTo>
                    <a:pt x="4828" y="4828"/>
                  </a:moveTo>
                  <a:lnTo>
                    <a:pt x="247498" y="4828"/>
                  </a:lnTo>
                </a:path>
              </a:pathLst>
            </a:custGeom>
            <a:noFill/>
            <a:ln w="12700">
              <a:solidFill>
                <a:srgbClr val="FFFFFF"/>
              </a:solidFill>
              <a:round/>
            </a:ln>
          </p:spPr>
          <p:style>
            <a:lnRef idx="0">
              <a:scrgbClr r="0" g="0" b="0"/>
            </a:lnRef>
            <a:fillRef idx="0">
              <a:scrgbClr r="0" g="0" b="0"/>
            </a:fillRef>
            <a:effectRef idx="0">
              <a:scrgbClr r="0" g="0" b="0"/>
            </a:effectRef>
            <a:fontRef idx="minor"/>
          </p:style>
          <p:txBody>
            <a:bodyPr lIns="90000" tIns="-38880" rIns="90000" bIns="-3888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473" name="Freeform: Shape 1293"/>
            <p:cNvSpPr/>
            <p:nvPr/>
          </p:nvSpPr>
          <p:spPr>
            <a:xfrm>
              <a:off x="10411200" y="2616840"/>
              <a:ext cx="27720" cy="5760"/>
            </a:xfrm>
            <a:custGeom>
              <a:avLst/>
              <a:gdLst>
                <a:gd name="textAreaLeft" fmla="*/ 0 w 27720"/>
                <a:gd name="textAreaRight" fmla="*/ 28080 w 27720"/>
                <a:gd name="textAreaTop" fmla="*/ 0 h 5760"/>
                <a:gd name="textAreaBottom" fmla="*/ 6120 h 5760"/>
                <a:gd name="GluePoint1X" fmla="*/ 4828 w 45058"/>
                <a:gd name="GluePoint1Y" fmla="*/ 4828 h 9655"/>
                <a:gd name="GluePoint2X" fmla="*/ 40231 w 45058"/>
                <a:gd name="GluePoint2Y" fmla="*/ 4828 h 9655"/>
              </a:gdLst>
              <a:ahLst/>
              <a:cxnLst>
                <a:cxn ang="0">
                  <a:pos x="GluePoint1X" y="GluePoint1Y"/>
                </a:cxn>
                <a:cxn ang="0">
                  <a:pos x="GluePoint2X" y="GluePoint2Y"/>
                </a:cxn>
              </a:cxnLst>
              <a:rect l="textAreaLeft" t="textAreaTop" r="textAreaRight" b="textAreaBottom"/>
              <a:pathLst>
                <a:path w="45058" h="9655">
                  <a:moveTo>
                    <a:pt x="4828" y="4828"/>
                  </a:moveTo>
                  <a:lnTo>
                    <a:pt x="40231" y="4828"/>
                  </a:lnTo>
                </a:path>
              </a:pathLst>
            </a:custGeom>
            <a:noFill/>
            <a:ln w="12700">
              <a:solidFill>
                <a:srgbClr val="FFFFFF"/>
              </a:solidFill>
              <a:round/>
            </a:ln>
          </p:spPr>
          <p:style>
            <a:lnRef idx="0">
              <a:scrgbClr r="0" g="0" b="0"/>
            </a:lnRef>
            <a:fillRef idx="0">
              <a:scrgbClr r="0" g="0" b="0"/>
            </a:fillRef>
            <a:effectRef idx="0">
              <a:scrgbClr r="0" g="0" b="0"/>
            </a:effectRef>
            <a:fontRef idx="minor"/>
          </p:style>
          <p:txBody>
            <a:bodyPr lIns="90000" tIns="-38880" rIns="90000" bIns="-3888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474" name="Freeform: Shape 1294"/>
            <p:cNvSpPr/>
            <p:nvPr/>
          </p:nvSpPr>
          <p:spPr>
            <a:xfrm>
              <a:off x="10424880" y="2526840"/>
              <a:ext cx="57960" cy="80280"/>
            </a:xfrm>
            <a:custGeom>
              <a:avLst/>
              <a:gdLst>
                <a:gd name="textAreaLeft" fmla="*/ 0 w 57960"/>
                <a:gd name="textAreaRight" fmla="*/ 58320 w 57960"/>
                <a:gd name="textAreaTop" fmla="*/ 0 h 80280"/>
                <a:gd name="textAreaBottom" fmla="*/ 80640 h 80280"/>
                <a:gd name="GluePoint1X" fmla="*/ 89795 w 93334"/>
                <a:gd name="GluePoint1Y" fmla="*/ 126485 h 128737"/>
                <a:gd name="GluePoint2X" fmla="*/ 43127 w 93334"/>
                <a:gd name="GluePoint2Y" fmla="*/ 29288 h 128737"/>
                <a:gd name="GluePoint3X" fmla="*/ 4828 w 93334"/>
                <a:gd name="GluePoint3Y" fmla="*/ 4828 h 128737"/>
              </a:gdLst>
              <a:ahLst/>
              <a:cxnLst>
                <a:cxn ang="0">
                  <a:pos x="GluePoint1X" y="GluePoint1Y"/>
                </a:cxn>
                <a:cxn ang="0">
                  <a:pos x="GluePoint2X" y="GluePoint2Y"/>
                </a:cxn>
                <a:cxn ang="0">
                  <a:pos x="GluePoint3X" y="GluePoint3Y"/>
                </a:cxn>
              </a:cxnLst>
              <a:rect l="textAreaLeft" t="textAreaTop" r="textAreaRight" b="textAreaBottom"/>
              <a:pathLst>
                <a:path w="93334" h="128737">
                  <a:moveTo>
                    <a:pt x="89795" y="126485"/>
                  </a:moveTo>
                  <a:lnTo>
                    <a:pt x="43127" y="29288"/>
                  </a:lnTo>
                  <a:cubicBezTo>
                    <a:pt x="27357" y="29288"/>
                    <a:pt x="12230" y="20276"/>
                    <a:pt x="4828" y="4828"/>
                  </a:cubicBezTo>
                </a:path>
              </a:pathLst>
            </a:custGeom>
            <a:noFill/>
            <a:ln w="12700">
              <a:solidFill>
                <a:srgbClr val="FFFFFF"/>
              </a:solidFill>
              <a:round/>
            </a:ln>
          </p:spPr>
          <p:style>
            <a:lnRef idx="0">
              <a:scrgbClr r="0" g="0" b="0"/>
            </a:lnRef>
            <a:fillRef idx="0">
              <a:scrgbClr r="0" g="0" b="0"/>
            </a:fillRef>
            <a:effectRef idx="0">
              <a:scrgbClr r="0" g="0" b="0"/>
            </a:effectRef>
            <a:fontRef idx="minor"/>
          </p:style>
          <p:txBody>
            <a:bodyPr lIns="90000" tIns="35640" rIns="90000" bIns="3564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475" name="Freeform: Shape 1295"/>
            <p:cNvSpPr/>
            <p:nvPr/>
          </p:nvSpPr>
          <p:spPr>
            <a:xfrm>
              <a:off x="10422000" y="2488320"/>
              <a:ext cx="74160" cy="94320"/>
            </a:xfrm>
            <a:custGeom>
              <a:avLst/>
              <a:gdLst>
                <a:gd name="textAreaLeft" fmla="*/ 0 w 74160"/>
                <a:gd name="textAreaRight" fmla="*/ 74520 w 74160"/>
                <a:gd name="textAreaTop" fmla="*/ 0 h 94320"/>
                <a:gd name="textAreaBottom" fmla="*/ 94680 h 94320"/>
                <a:gd name="GluePoint1X" fmla="*/ 9024 w 119082"/>
                <a:gd name="GluePoint1Y" fmla="*/ 66310 h 151266"/>
                <a:gd name="GluePoint2X" fmla="*/ 17714 w 119082"/>
                <a:gd name="GluePoint2Y" fmla="*/ 17068 h 151266"/>
                <a:gd name="GluePoint3X" fmla="*/ 32841 w 119082"/>
                <a:gd name="GluePoint3Y" fmla="*/ 48609 h 151266"/>
                <a:gd name="GluePoint4X" fmla="*/ 57945 w 119082"/>
                <a:gd name="GluePoint4Y" fmla="*/ 36701 h 151266"/>
                <a:gd name="GluePoint5X" fmla="*/ 42818 w 119082"/>
                <a:gd name="GluePoint5Y" fmla="*/ 5160 h 151266"/>
                <a:gd name="GluePoint6X" fmla="*/ 86589 w 119082"/>
                <a:gd name="GluePoint6Y" fmla="*/ 29298 h 151266"/>
                <a:gd name="GluePoint7X" fmla="*/ 81761 w 119082"/>
                <a:gd name="GluePoint7Y" fmla="*/ 74356 h 151266"/>
                <a:gd name="GluePoint8X" fmla="*/ 116520 w 119082"/>
                <a:gd name="GluePoint8Y" fmla="*/ 146771 h 151266"/>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Lst>
              <a:rect l="textAreaLeft" t="textAreaTop" r="textAreaRight" b="textAreaBottom"/>
              <a:pathLst>
                <a:path w="119082" h="151266">
                  <a:moveTo>
                    <a:pt x="9024" y="66310"/>
                  </a:moveTo>
                  <a:cubicBezTo>
                    <a:pt x="978" y="49253"/>
                    <a:pt x="4840" y="29620"/>
                    <a:pt x="17714" y="17068"/>
                  </a:cubicBezTo>
                  <a:lnTo>
                    <a:pt x="32841" y="48609"/>
                  </a:lnTo>
                  <a:lnTo>
                    <a:pt x="57945" y="36701"/>
                  </a:lnTo>
                  <a:lnTo>
                    <a:pt x="42818" y="5160"/>
                  </a:lnTo>
                  <a:cubicBezTo>
                    <a:pt x="60519" y="2907"/>
                    <a:pt x="78543" y="12240"/>
                    <a:pt x="86589" y="29298"/>
                  </a:cubicBezTo>
                  <a:cubicBezTo>
                    <a:pt x="93991" y="44425"/>
                    <a:pt x="91416" y="62126"/>
                    <a:pt x="81761" y="74356"/>
                  </a:cubicBezTo>
                  <a:lnTo>
                    <a:pt x="116520" y="146771"/>
                  </a:lnTo>
                </a:path>
              </a:pathLst>
            </a:custGeom>
            <a:noFill/>
            <a:ln w="12700">
              <a:solidFill>
                <a:srgbClr val="FFFFFF"/>
              </a:solidFill>
              <a:round/>
            </a:ln>
          </p:spPr>
          <p:style>
            <a:lnRef idx="0">
              <a:scrgbClr r="0" g="0" b="0"/>
            </a:lnRef>
            <a:fillRef idx="0">
              <a:scrgbClr r="0" g="0" b="0"/>
            </a:fillRef>
            <a:effectRef idx="0">
              <a:scrgbClr r="0" g="0" b="0"/>
            </a:effectRef>
            <a:fontRef idx="minor"/>
          </p:style>
          <p:txBody>
            <a:bodyPr lIns="90000" tIns="45000" rIns="90000" bIns="4500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476" name="Freeform: Shape 1296"/>
            <p:cNvSpPr/>
            <p:nvPr/>
          </p:nvSpPr>
          <p:spPr>
            <a:xfrm>
              <a:off x="10622160" y="2481840"/>
              <a:ext cx="46080" cy="96480"/>
            </a:xfrm>
            <a:custGeom>
              <a:avLst/>
              <a:gdLst>
                <a:gd name="textAreaLeft" fmla="*/ 0 w 46080"/>
                <a:gd name="textAreaRight" fmla="*/ 46440 w 46080"/>
                <a:gd name="textAreaTop" fmla="*/ 0 h 96480"/>
                <a:gd name="textAreaBottom" fmla="*/ 96840 h 96480"/>
                <a:gd name="GluePoint1X" fmla="*/ 25104 w 74024"/>
                <a:gd name="GluePoint1Y" fmla="*/ 54266 h 154485"/>
                <a:gd name="GluePoint2X" fmla="*/ 24138 w 74024"/>
                <a:gd name="GluePoint2Y" fmla="*/ 48794 h 154485"/>
                <a:gd name="GluePoint3X" fmla="*/ 53426 w 74024"/>
                <a:gd name="GluePoint3Y" fmla="*/ 7598 h 154485"/>
                <a:gd name="GluePoint4X" fmla="*/ 58898 w 74024"/>
                <a:gd name="GluePoint4Y" fmla="*/ 5023 h 154485"/>
                <a:gd name="GluePoint5X" fmla="*/ 67265 w 74024"/>
                <a:gd name="GluePoint5Y" fmla="*/ 7920 h 154485"/>
                <a:gd name="GluePoint6X" fmla="*/ 70162 w 74024"/>
                <a:gd name="GluePoint6Y" fmla="*/ 13391 h 154485"/>
                <a:gd name="GluePoint7X" fmla="*/ 68231 w 74024"/>
                <a:gd name="GluePoint7Y" fmla="*/ 63599 h 154485"/>
                <a:gd name="GluePoint8X" fmla="*/ 64047 w 74024"/>
                <a:gd name="GluePoint8Y" fmla="*/ 67461 h 154485"/>
                <a:gd name="GluePoint9X" fmla="*/ 53426 w 74024"/>
                <a:gd name="GluePoint9Y" fmla="*/ 68749 h 154485"/>
                <a:gd name="GluePoint10X" fmla="*/ 25426 w 74024"/>
                <a:gd name="GluePoint10Y" fmla="*/ 150497 h 154485"/>
                <a:gd name="GluePoint11X" fmla="*/ 4828 w 74024"/>
                <a:gd name="GluePoint11Y" fmla="*/ 143417 h 154485"/>
                <a:gd name="GluePoint12X" fmla="*/ 32828 w 74024"/>
                <a:gd name="GluePoint12Y" fmla="*/ 61668 h 154485"/>
                <a:gd name="GluePoint13X" fmla="*/ 25104 w 74024"/>
                <a:gd name="GluePoint13Y" fmla="*/ 54266 h 154485"/>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 ang="0">
                  <a:pos x="GluePoint9X" y="GluePoint9Y"/>
                </a:cxn>
                <a:cxn ang="0">
                  <a:pos x="GluePoint10X" y="GluePoint10Y"/>
                </a:cxn>
                <a:cxn ang="0">
                  <a:pos x="GluePoint11X" y="GluePoint11Y"/>
                </a:cxn>
                <a:cxn ang="0">
                  <a:pos x="GluePoint12X" y="GluePoint12Y"/>
                </a:cxn>
                <a:cxn ang="0">
                  <a:pos x="GluePoint13X" y="GluePoint13Y"/>
                </a:cxn>
              </a:cxnLst>
              <a:rect l="textAreaLeft" t="textAreaTop" r="textAreaRight" b="textAreaBottom"/>
              <a:pathLst>
                <a:path w="74024" h="154485">
                  <a:moveTo>
                    <a:pt x="25104" y="54266"/>
                  </a:moveTo>
                  <a:cubicBezTo>
                    <a:pt x="24138" y="53300"/>
                    <a:pt x="23173" y="51047"/>
                    <a:pt x="24138" y="48794"/>
                  </a:cubicBezTo>
                  <a:lnTo>
                    <a:pt x="53426" y="7598"/>
                  </a:lnTo>
                  <a:cubicBezTo>
                    <a:pt x="54392" y="5345"/>
                    <a:pt x="56645" y="4380"/>
                    <a:pt x="58898" y="5023"/>
                  </a:cubicBezTo>
                  <a:lnTo>
                    <a:pt x="67265" y="7920"/>
                  </a:lnTo>
                  <a:cubicBezTo>
                    <a:pt x="69518" y="8564"/>
                    <a:pt x="70806" y="11138"/>
                    <a:pt x="70162" y="13391"/>
                  </a:cubicBezTo>
                  <a:lnTo>
                    <a:pt x="68231" y="63599"/>
                  </a:lnTo>
                  <a:cubicBezTo>
                    <a:pt x="67587" y="66174"/>
                    <a:pt x="65334" y="67461"/>
                    <a:pt x="64047" y="67461"/>
                  </a:cubicBezTo>
                  <a:cubicBezTo>
                    <a:pt x="61472" y="67461"/>
                    <a:pt x="54070" y="66174"/>
                    <a:pt x="53426" y="68749"/>
                  </a:cubicBezTo>
                  <a:lnTo>
                    <a:pt x="25426" y="150497"/>
                  </a:lnTo>
                  <a:lnTo>
                    <a:pt x="4828" y="143417"/>
                  </a:lnTo>
                  <a:lnTo>
                    <a:pt x="32828" y="61668"/>
                  </a:lnTo>
                  <a:cubicBezTo>
                    <a:pt x="33794" y="59093"/>
                    <a:pt x="27035" y="55553"/>
                    <a:pt x="25104" y="54266"/>
                  </a:cubicBezTo>
                  <a:close/>
                </a:path>
              </a:pathLst>
            </a:custGeom>
            <a:noFill/>
            <a:ln w="12700">
              <a:solidFill>
                <a:srgbClr val="FDC500"/>
              </a:solidFill>
              <a:round/>
            </a:ln>
          </p:spPr>
          <p:style>
            <a:lnRef idx="0">
              <a:scrgbClr r="0" g="0" b="0"/>
            </a:lnRef>
            <a:fillRef idx="0">
              <a:scrgbClr r="0" g="0" b="0"/>
            </a:fillRef>
            <a:effectRef idx="0">
              <a:scrgbClr r="0" g="0" b="0"/>
            </a:effectRef>
            <a:fontRef idx="minor"/>
          </p:style>
          <p:txBody>
            <a:bodyPr lIns="90000" tIns="45000" rIns="90000" bIns="4500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477" name="Freeform: Shape 1297"/>
            <p:cNvSpPr/>
            <p:nvPr/>
          </p:nvSpPr>
          <p:spPr>
            <a:xfrm>
              <a:off x="10600560" y="2566440"/>
              <a:ext cx="47880" cy="39960"/>
            </a:xfrm>
            <a:custGeom>
              <a:avLst/>
              <a:gdLst>
                <a:gd name="textAreaLeft" fmla="*/ 0 w 47880"/>
                <a:gd name="textAreaRight" fmla="*/ 48240 w 47880"/>
                <a:gd name="textAreaTop" fmla="*/ 0 h 39960"/>
                <a:gd name="textAreaBottom" fmla="*/ 40320 h 39960"/>
                <a:gd name="GluePoint1X" fmla="*/ 61472 w 77242"/>
                <a:gd name="GluePoint1Y" fmla="*/ 60700 h 64368"/>
                <a:gd name="GluePoint2X" fmla="*/ 73702 w 77242"/>
                <a:gd name="GluePoint2Y" fmla="*/ 24975 h 64368"/>
                <a:gd name="GluePoint3X" fmla="*/ 70806 w 77242"/>
                <a:gd name="GluePoint3Y" fmla="*/ 19182 h 64368"/>
                <a:gd name="GluePoint4X" fmla="*/ 28644 w 77242"/>
                <a:gd name="GluePoint4Y" fmla="*/ 5021 h 64368"/>
                <a:gd name="GluePoint5X" fmla="*/ 22851 w 77242"/>
                <a:gd name="GluePoint5Y" fmla="*/ 7917 h 64368"/>
                <a:gd name="GluePoint6X" fmla="*/ 4828 w 77242"/>
                <a:gd name="GluePoint6Y" fmla="*/ 61022 h 64368"/>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Lst>
              <a:rect l="textAreaLeft" t="textAreaTop" r="textAreaRight" b="textAreaBottom"/>
              <a:pathLst>
                <a:path w="77242" h="64368">
                  <a:moveTo>
                    <a:pt x="61472" y="60700"/>
                  </a:moveTo>
                  <a:lnTo>
                    <a:pt x="73702" y="24975"/>
                  </a:lnTo>
                  <a:cubicBezTo>
                    <a:pt x="74668" y="22722"/>
                    <a:pt x="73381" y="20147"/>
                    <a:pt x="70806" y="19182"/>
                  </a:cubicBezTo>
                  <a:lnTo>
                    <a:pt x="28644" y="5021"/>
                  </a:lnTo>
                  <a:cubicBezTo>
                    <a:pt x="26391" y="4377"/>
                    <a:pt x="23816" y="5343"/>
                    <a:pt x="22851" y="7917"/>
                  </a:cubicBezTo>
                  <a:lnTo>
                    <a:pt x="4828" y="61022"/>
                  </a:lnTo>
                </a:path>
              </a:pathLst>
            </a:custGeom>
            <a:noFill/>
            <a:ln w="12700">
              <a:solidFill>
                <a:srgbClr val="FDC500"/>
              </a:solidFill>
              <a:round/>
            </a:ln>
          </p:spPr>
          <p:style>
            <a:lnRef idx="0">
              <a:scrgbClr r="0" g="0" b="0"/>
            </a:lnRef>
            <a:fillRef idx="0">
              <a:scrgbClr r="0" g="0" b="0"/>
            </a:fillRef>
            <a:effectRef idx="0">
              <a:scrgbClr r="0" g="0" b="0"/>
            </a:effectRef>
            <a:fontRef idx="minor"/>
          </p:style>
          <p:txBody>
            <a:bodyPr lIns="90000" tIns="-4680" rIns="90000" bIns="-468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478" name="Freeform: Shape 1298"/>
            <p:cNvSpPr/>
            <p:nvPr/>
          </p:nvSpPr>
          <p:spPr>
            <a:xfrm>
              <a:off x="10573920" y="2450880"/>
              <a:ext cx="27720" cy="33840"/>
            </a:xfrm>
            <a:custGeom>
              <a:avLst/>
              <a:gdLst>
                <a:gd name="textAreaLeft" fmla="*/ 0 w 27720"/>
                <a:gd name="textAreaRight" fmla="*/ 28080 w 27720"/>
                <a:gd name="textAreaTop" fmla="*/ 0 h 33840"/>
                <a:gd name="textAreaBottom" fmla="*/ 34200 h 33840"/>
                <a:gd name="GluePoint1X" fmla="*/ 13444 w 45058"/>
                <a:gd name="GluePoint1Y" fmla="*/ 46916 h 54713"/>
                <a:gd name="GluePoint2X" fmla="*/ 31467 w 45058"/>
                <a:gd name="GluePoint2Y" fmla="*/ 50778 h 54713"/>
                <a:gd name="GluePoint3X" fmla="*/ 40479 w 45058"/>
                <a:gd name="GluePoint3Y" fmla="*/ 8938 h 54713"/>
                <a:gd name="GluePoint4X" fmla="*/ 22455 w 45058"/>
                <a:gd name="GluePoint4Y" fmla="*/ 5076 h 54713"/>
                <a:gd name="GluePoint5X" fmla="*/ 9582 w 45058"/>
                <a:gd name="GluePoint5Y" fmla="*/ 13444 h 54713"/>
                <a:gd name="GluePoint6X" fmla="*/ 5076 w 45058"/>
                <a:gd name="GluePoint6Y" fmla="*/ 34042 h 54713"/>
                <a:gd name="GluePoint7X" fmla="*/ 13444 w 45058"/>
                <a:gd name="GluePoint7Y" fmla="*/ 46916 h 54713"/>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Lst>
              <a:rect l="textAreaLeft" t="textAreaTop" r="textAreaRight" b="textAreaBottom"/>
              <a:pathLst>
                <a:path w="45058" h="54713">
                  <a:moveTo>
                    <a:pt x="13444" y="46916"/>
                  </a:moveTo>
                  <a:lnTo>
                    <a:pt x="31467" y="50778"/>
                  </a:lnTo>
                  <a:lnTo>
                    <a:pt x="40479" y="8938"/>
                  </a:lnTo>
                  <a:lnTo>
                    <a:pt x="22455" y="5076"/>
                  </a:lnTo>
                  <a:cubicBezTo>
                    <a:pt x="16662" y="3788"/>
                    <a:pt x="10869" y="7650"/>
                    <a:pt x="9582" y="13444"/>
                  </a:cubicBezTo>
                  <a:lnTo>
                    <a:pt x="5076" y="34042"/>
                  </a:lnTo>
                  <a:cubicBezTo>
                    <a:pt x="3788" y="39835"/>
                    <a:pt x="7651" y="45628"/>
                    <a:pt x="13444" y="46916"/>
                  </a:cubicBezTo>
                  <a:close/>
                </a:path>
              </a:pathLst>
            </a:custGeom>
            <a:noFill/>
            <a:ln w="12700">
              <a:solidFill>
                <a:srgbClr val="FDC500"/>
              </a:solidFill>
              <a:round/>
            </a:ln>
          </p:spPr>
          <p:style>
            <a:lnRef idx="0">
              <a:scrgbClr r="0" g="0" b="0"/>
            </a:lnRef>
            <a:fillRef idx="0">
              <a:scrgbClr r="0" g="0" b="0"/>
            </a:fillRef>
            <a:effectRef idx="0">
              <a:scrgbClr r="0" g="0" b="0"/>
            </a:effectRef>
            <a:fontRef idx="minor"/>
          </p:style>
          <p:txBody>
            <a:bodyPr lIns="90000" tIns="-10800" rIns="90000" bIns="-1080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grpSp>
      <p:grpSp>
        <p:nvGrpSpPr>
          <p:cNvPr id="1479" name="Group 430"/>
          <p:cNvGrpSpPr/>
          <p:nvPr/>
        </p:nvGrpSpPr>
        <p:grpSpPr>
          <a:xfrm>
            <a:off x="10264320" y="2840040"/>
            <a:ext cx="272520" cy="273960"/>
            <a:chOff x="10264320" y="2840040"/>
            <a:chExt cx="272520" cy="273960"/>
          </a:xfrm>
        </p:grpSpPr>
        <p:sp>
          <p:nvSpPr>
            <p:cNvPr id="1480" name="Freeform: Shape 1268"/>
            <p:cNvSpPr/>
            <p:nvPr/>
          </p:nvSpPr>
          <p:spPr>
            <a:xfrm>
              <a:off x="10264320" y="2899440"/>
              <a:ext cx="11880" cy="150840"/>
            </a:xfrm>
            <a:custGeom>
              <a:avLst/>
              <a:gdLst>
                <a:gd name="textAreaLeft" fmla="*/ 0 w 11880"/>
                <a:gd name="textAreaRight" fmla="*/ 12240 w 11880"/>
                <a:gd name="textAreaTop" fmla="*/ 0 h 150840"/>
                <a:gd name="textAreaBottom" fmla="*/ 151200 h 150840"/>
                <a:gd name="GluePoint1X" fmla="*/ 4828 w 19310"/>
                <a:gd name="GluePoint1Y" fmla="*/ 238487 h 241383"/>
                <a:gd name="GluePoint2X" fmla="*/ 4828 w 19310"/>
                <a:gd name="GluePoint2Y" fmla="*/ 4828 h 241383"/>
                <a:gd name="GluePoint3X" fmla="*/ 16736 w 19310"/>
                <a:gd name="GluePoint3Y" fmla="*/ 4828 h 241383"/>
              </a:gdLst>
              <a:ahLst/>
              <a:cxnLst>
                <a:cxn ang="0">
                  <a:pos x="GluePoint1X" y="GluePoint1Y"/>
                </a:cxn>
                <a:cxn ang="0">
                  <a:pos x="GluePoint2X" y="GluePoint2Y"/>
                </a:cxn>
                <a:cxn ang="0">
                  <a:pos x="GluePoint3X" y="GluePoint3Y"/>
                </a:cxn>
              </a:cxnLst>
              <a:rect l="textAreaLeft" t="textAreaTop" r="textAreaRight" b="textAreaBottom"/>
              <a:pathLst>
                <a:path w="19310" h="241383">
                  <a:moveTo>
                    <a:pt x="4828" y="238487"/>
                  </a:moveTo>
                  <a:lnTo>
                    <a:pt x="4828" y="4828"/>
                  </a:lnTo>
                  <a:lnTo>
                    <a:pt x="16736" y="4828"/>
                  </a:lnTo>
                </a:path>
              </a:pathLst>
            </a:custGeom>
            <a:noFill/>
            <a:ln w="12700">
              <a:solidFill>
                <a:srgbClr val="FFFFFF"/>
              </a:solidFill>
              <a:round/>
            </a:ln>
          </p:spPr>
          <p:style>
            <a:lnRef idx="0">
              <a:scrgbClr r="0" g="0" b="0"/>
            </a:lnRef>
            <a:fillRef idx="0">
              <a:scrgbClr r="0" g="0" b="0"/>
            </a:fillRef>
            <a:effectRef idx="0">
              <a:scrgbClr r="0" g="0" b="0"/>
            </a:effectRef>
            <a:fontRef idx="minor"/>
          </p:style>
          <p:txBody>
            <a:bodyPr lIns="90000" tIns="45000" rIns="90000" bIns="4500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481" name="Freeform: Shape 1269"/>
            <p:cNvSpPr/>
            <p:nvPr/>
          </p:nvSpPr>
          <p:spPr>
            <a:xfrm>
              <a:off x="10264320" y="3055680"/>
              <a:ext cx="5760" cy="27720"/>
            </a:xfrm>
            <a:custGeom>
              <a:avLst/>
              <a:gdLst>
                <a:gd name="textAreaLeft" fmla="*/ 0 w 5760"/>
                <a:gd name="textAreaRight" fmla="*/ 6120 w 5760"/>
                <a:gd name="textAreaTop" fmla="*/ 0 h 27720"/>
                <a:gd name="textAreaBottom" fmla="*/ 28080 h 27720"/>
                <a:gd name="GluePoint1X" fmla="*/ 4828 w 9655"/>
                <a:gd name="GluePoint1Y" fmla="*/ 40552 h 45058"/>
                <a:gd name="GluePoint2X" fmla="*/ 4828 w 9655"/>
                <a:gd name="GluePoint2Y" fmla="*/ 4828 h 45058"/>
              </a:gdLst>
              <a:ahLst/>
              <a:cxnLst>
                <a:cxn ang="0">
                  <a:pos x="GluePoint1X" y="GluePoint1Y"/>
                </a:cxn>
                <a:cxn ang="0">
                  <a:pos x="GluePoint2X" y="GluePoint2Y"/>
                </a:cxn>
              </a:cxnLst>
              <a:rect l="textAreaLeft" t="textAreaTop" r="textAreaRight" b="textAreaBottom"/>
              <a:pathLst>
                <a:path w="9655" h="45058">
                  <a:moveTo>
                    <a:pt x="4828" y="40552"/>
                  </a:moveTo>
                  <a:lnTo>
                    <a:pt x="4828" y="4828"/>
                  </a:lnTo>
                </a:path>
              </a:pathLst>
            </a:custGeom>
            <a:noFill/>
            <a:ln w="12700">
              <a:solidFill>
                <a:srgbClr val="FFFFFF"/>
              </a:solidFill>
              <a:round/>
            </a:ln>
          </p:spPr>
          <p:style>
            <a:lnRef idx="0">
              <a:scrgbClr r="0" g="0" b="0"/>
            </a:lnRef>
            <a:fillRef idx="0">
              <a:scrgbClr r="0" g="0" b="0"/>
            </a:fillRef>
            <a:effectRef idx="0">
              <a:scrgbClr r="0" g="0" b="0"/>
            </a:effectRef>
            <a:fontRef idx="minor"/>
          </p:style>
          <p:txBody>
            <a:bodyPr lIns="90000" tIns="-16920" rIns="90000" bIns="-1692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482" name="Freeform: Shape 1270"/>
            <p:cNvSpPr/>
            <p:nvPr/>
          </p:nvSpPr>
          <p:spPr>
            <a:xfrm>
              <a:off x="10264320" y="2951280"/>
              <a:ext cx="27720" cy="162720"/>
            </a:xfrm>
            <a:custGeom>
              <a:avLst/>
              <a:gdLst>
                <a:gd name="textAreaLeft" fmla="*/ 0 w 27720"/>
                <a:gd name="textAreaRight" fmla="*/ 28080 w 27720"/>
                <a:gd name="textAreaTop" fmla="*/ 0 h 162720"/>
                <a:gd name="textAreaBottom" fmla="*/ 163080 h 162720"/>
                <a:gd name="GluePoint1X" fmla="*/ 40231 w 45058"/>
                <a:gd name="GluePoint1Y" fmla="*/ 4828 h 260694"/>
                <a:gd name="GluePoint2X" fmla="*/ 40231 w 45058"/>
                <a:gd name="GluePoint2Y" fmla="*/ 255866 h 260694"/>
                <a:gd name="GluePoint3X" fmla="*/ 4828 w 45058"/>
                <a:gd name="GluePoint3Y" fmla="*/ 255866 h 260694"/>
                <a:gd name="GluePoint4X" fmla="*/ 4828 w 45058"/>
                <a:gd name="GluePoint4Y" fmla="*/ 224004 h 260694"/>
              </a:gdLst>
              <a:ahLst/>
              <a:cxnLst>
                <a:cxn ang="0">
                  <a:pos x="GluePoint1X" y="GluePoint1Y"/>
                </a:cxn>
                <a:cxn ang="0">
                  <a:pos x="GluePoint2X" y="GluePoint2Y"/>
                </a:cxn>
                <a:cxn ang="0">
                  <a:pos x="GluePoint3X" y="GluePoint3Y"/>
                </a:cxn>
                <a:cxn ang="0">
                  <a:pos x="GluePoint4X" y="GluePoint4Y"/>
                </a:cxn>
              </a:cxnLst>
              <a:rect l="textAreaLeft" t="textAreaTop" r="textAreaRight" b="textAreaBottom"/>
              <a:pathLst>
                <a:path w="45058" h="260694">
                  <a:moveTo>
                    <a:pt x="40231" y="4828"/>
                  </a:moveTo>
                  <a:lnTo>
                    <a:pt x="40231" y="255866"/>
                  </a:lnTo>
                  <a:lnTo>
                    <a:pt x="4828" y="255866"/>
                  </a:lnTo>
                  <a:lnTo>
                    <a:pt x="4828" y="224004"/>
                  </a:lnTo>
                </a:path>
              </a:pathLst>
            </a:custGeom>
            <a:noFill/>
            <a:ln w="12700">
              <a:solidFill>
                <a:srgbClr val="FFFFFF"/>
              </a:solidFill>
              <a:round/>
            </a:ln>
          </p:spPr>
          <p:style>
            <a:lnRef idx="0">
              <a:scrgbClr r="0" g="0" b="0"/>
            </a:lnRef>
            <a:fillRef idx="0">
              <a:scrgbClr r="0" g="0" b="0"/>
            </a:fillRef>
            <a:effectRef idx="0">
              <a:scrgbClr r="0" g="0" b="0"/>
            </a:effectRef>
            <a:fontRef idx="minor"/>
          </p:style>
          <p:txBody>
            <a:bodyPr lIns="90000" tIns="45000" rIns="90000" bIns="4500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483" name="Freeform: Shape 1271"/>
            <p:cNvSpPr/>
            <p:nvPr/>
          </p:nvSpPr>
          <p:spPr>
            <a:xfrm>
              <a:off x="10509120" y="2899440"/>
              <a:ext cx="27720" cy="213120"/>
            </a:xfrm>
            <a:custGeom>
              <a:avLst/>
              <a:gdLst>
                <a:gd name="textAreaLeft" fmla="*/ 0 w 27720"/>
                <a:gd name="textAreaRight" fmla="*/ 28080 w 27720"/>
                <a:gd name="textAreaTop" fmla="*/ 0 h 213120"/>
                <a:gd name="textAreaBottom" fmla="*/ 213480 h 213120"/>
                <a:gd name="GluePoint1X" fmla="*/ 30575 w 45058"/>
                <a:gd name="GluePoint1Y" fmla="*/ 4828 h 341155"/>
                <a:gd name="GluePoint2X" fmla="*/ 40231 w 45058"/>
                <a:gd name="GluePoint2Y" fmla="*/ 4828 h 341155"/>
                <a:gd name="GluePoint3X" fmla="*/ 40231 w 45058"/>
                <a:gd name="GluePoint3Y" fmla="*/ 338580 h 341155"/>
                <a:gd name="GluePoint4X" fmla="*/ 4828 w 45058"/>
                <a:gd name="GluePoint4Y" fmla="*/ 338580 h 341155"/>
                <a:gd name="GluePoint5X" fmla="*/ 4828 w 45058"/>
                <a:gd name="GluePoint5Y" fmla="*/ 73702 h 341155"/>
              </a:gdLst>
              <a:ahLst/>
              <a:cxnLst>
                <a:cxn ang="0">
                  <a:pos x="GluePoint1X" y="GluePoint1Y"/>
                </a:cxn>
                <a:cxn ang="0">
                  <a:pos x="GluePoint2X" y="GluePoint2Y"/>
                </a:cxn>
                <a:cxn ang="0">
                  <a:pos x="GluePoint3X" y="GluePoint3Y"/>
                </a:cxn>
                <a:cxn ang="0">
                  <a:pos x="GluePoint4X" y="GluePoint4Y"/>
                </a:cxn>
                <a:cxn ang="0">
                  <a:pos x="GluePoint5X" y="GluePoint5Y"/>
                </a:cxn>
              </a:cxnLst>
              <a:rect l="textAreaLeft" t="textAreaTop" r="textAreaRight" b="textAreaBottom"/>
              <a:pathLst>
                <a:path w="45058" h="341155">
                  <a:moveTo>
                    <a:pt x="30575" y="4828"/>
                  </a:moveTo>
                  <a:lnTo>
                    <a:pt x="40231" y="4828"/>
                  </a:lnTo>
                  <a:lnTo>
                    <a:pt x="40231" y="338580"/>
                  </a:lnTo>
                  <a:lnTo>
                    <a:pt x="4828" y="338580"/>
                  </a:lnTo>
                  <a:lnTo>
                    <a:pt x="4828" y="73702"/>
                  </a:lnTo>
                </a:path>
              </a:pathLst>
            </a:custGeom>
            <a:noFill/>
            <a:ln w="12700">
              <a:solidFill>
                <a:srgbClr val="FFFFFF"/>
              </a:solidFill>
              <a:round/>
            </a:ln>
          </p:spPr>
          <p:style>
            <a:lnRef idx="0">
              <a:scrgbClr r="0" g="0" b="0"/>
            </a:lnRef>
            <a:fillRef idx="0">
              <a:scrgbClr r="0" g="0" b="0"/>
            </a:fillRef>
            <a:effectRef idx="0">
              <a:scrgbClr r="0" g="0" b="0"/>
            </a:effectRef>
            <a:fontRef idx="minor"/>
          </p:style>
          <p:txBody>
            <a:bodyPr lIns="90000" tIns="45000" rIns="90000" bIns="4500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484" name="Freeform: Shape 1272"/>
            <p:cNvSpPr/>
            <p:nvPr/>
          </p:nvSpPr>
          <p:spPr>
            <a:xfrm>
              <a:off x="10475280" y="3099240"/>
              <a:ext cx="29880" cy="5760"/>
            </a:xfrm>
            <a:custGeom>
              <a:avLst/>
              <a:gdLst>
                <a:gd name="textAreaLeft" fmla="*/ 0 w 29880"/>
                <a:gd name="textAreaRight" fmla="*/ 30240 w 29880"/>
                <a:gd name="textAreaTop" fmla="*/ 0 h 5760"/>
                <a:gd name="textAreaBottom" fmla="*/ 6120 h 5760"/>
                <a:gd name="GluePoint1X" fmla="*/ 4828 w 48276"/>
                <a:gd name="GluePoint1Y" fmla="*/ 4828 h 9655"/>
                <a:gd name="GluePoint2X" fmla="*/ 44736 w 48276"/>
                <a:gd name="GluePoint2Y" fmla="*/ 4828 h 9655"/>
              </a:gdLst>
              <a:ahLst/>
              <a:cxnLst>
                <a:cxn ang="0">
                  <a:pos x="GluePoint1X" y="GluePoint1Y"/>
                </a:cxn>
                <a:cxn ang="0">
                  <a:pos x="GluePoint2X" y="GluePoint2Y"/>
                </a:cxn>
              </a:cxnLst>
              <a:rect l="textAreaLeft" t="textAreaTop" r="textAreaRight" b="textAreaBottom"/>
              <a:pathLst>
                <a:path w="48276" h="9655">
                  <a:moveTo>
                    <a:pt x="4828" y="4828"/>
                  </a:moveTo>
                  <a:lnTo>
                    <a:pt x="44736" y="4828"/>
                  </a:lnTo>
                </a:path>
              </a:pathLst>
            </a:custGeom>
            <a:noFill/>
            <a:ln w="12700">
              <a:solidFill>
                <a:srgbClr val="FFFFFF"/>
              </a:solidFill>
              <a:round/>
            </a:ln>
          </p:spPr>
          <p:style>
            <a:lnRef idx="0">
              <a:scrgbClr r="0" g="0" b="0"/>
            </a:lnRef>
            <a:fillRef idx="0">
              <a:scrgbClr r="0" g="0" b="0"/>
            </a:fillRef>
            <a:effectRef idx="0">
              <a:scrgbClr r="0" g="0" b="0"/>
            </a:effectRef>
            <a:fontRef idx="minor"/>
          </p:style>
          <p:txBody>
            <a:bodyPr lIns="90000" tIns="-38880" rIns="90000" bIns="-3888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485" name="Freeform: Shape 1273"/>
            <p:cNvSpPr/>
            <p:nvPr/>
          </p:nvSpPr>
          <p:spPr>
            <a:xfrm>
              <a:off x="10437840" y="3099240"/>
              <a:ext cx="29880" cy="5760"/>
            </a:xfrm>
            <a:custGeom>
              <a:avLst/>
              <a:gdLst>
                <a:gd name="textAreaLeft" fmla="*/ 0 w 29880"/>
                <a:gd name="textAreaRight" fmla="*/ 30240 w 29880"/>
                <a:gd name="textAreaTop" fmla="*/ 0 h 5760"/>
                <a:gd name="textAreaBottom" fmla="*/ 6120 h 5760"/>
                <a:gd name="GluePoint1X" fmla="*/ 4828 w 48276"/>
                <a:gd name="GluePoint1Y" fmla="*/ 4828 h 9655"/>
                <a:gd name="GluePoint2X" fmla="*/ 45380 w 48276"/>
                <a:gd name="GluePoint2Y" fmla="*/ 4828 h 9655"/>
              </a:gdLst>
              <a:ahLst/>
              <a:cxnLst>
                <a:cxn ang="0">
                  <a:pos x="GluePoint1X" y="GluePoint1Y"/>
                </a:cxn>
                <a:cxn ang="0">
                  <a:pos x="GluePoint2X" y="GluePoint2Y"/>
                </a:cxn>
              </a:cxnLst>
              <a:rect l="textAreaLeft" t="textAreaTop" r="textAreaRight" b="textAreaBottom"/>
              <a:pathLst>
                <a:path w="48276" h="9655">
                  <a:moveTo>
                    <a:pt x="4828" y="4828"/>
                  </a:moveTo>
                  <a:lnTo>
                    <a:pt x="45380" y="4828"/>
                  </a:lnTo>
                </a:path>
              </a:pathLst>
            </a:custGeom>
            <a:noFill/>
            <a:ln w="12700">
              <a:solidFill>
                <a:srgbClr val="FFFFFF"/>
              </a:solidFill>
              <a:round/>
            </a:ln>
          </p:spPr>
          <p:style>
            <a:lnRef idx="0">
              <a:scrgbClr r="0" g="0" b="0"/>
            </a:lnRef>
            <a:fillRef idx="0">
              <a:scrgbClr r="0" g="0" b="0"/>
            </a:fillRef>
            <a:effectRef idx="0">
              <a:scrgbClr r="0" g="0" b="0"/>
            </a:effectRef>
            <a:fontRef idx="minor"/>
          </p:style>
          <p:txBody>
            <a:bodyPr lIns="90000" tIns="-38880" rIns="90000" bIns="-3888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486" name="Freeform: Shape 1274"/>
            <p:cNvSpPr/>
            <p:nvPr/>
          </p:nvSpPr>
          <p:spPr>
            <a:xfrm>
              <a:off x="10295280" y="3099240"/>
              <a:ext cx="138600" cy="5760"/>
            </a:xfrm>
            <a:custGeom>
              <a:avLst/>
              <a:gdLst>
                <a:gd name="textAreaLeft" fmla="*/ 0 w 138600"/>
                <a:gd name="textAreaRight" fmla="*/ 138960 w 138600"/>
                <a:gd name="textAreaTop" fmla="*/ 0 h 5760"/>
                <a:gd name="textAreaBottom" fmla="*/ 6120 h 5760"/>
                <a:gd name="GluePoint1X" fmla="*/ 4828 w 222072"/>
                <a:gd name="GluePoint1Y" fmla="*/ 4828 h 9655"/>
                <a:gd name="GluePoint2X" fmla="*/ 219176 w 222072"/>
                <a:gd name="GluePoint2Y" fmla="*/ 4828 h 9655"/>
              </a:gdLst>
              <a:ahLst/>
              <a:cxnLst>
                <a:cxn ang="0">
                  <a:pos x="GluePoint1X" y="GluePoint1Y"/>
                </a:cxn>
                <a:cxn ang="0">
                  <a:pos x="GluePoint2X" y="GluePoint2Y"/>
                </a:cxn>
              </a:cxnLst>
              <a:rect l="textAreaLeft" t="textAreaTop" r="textAreaRight" b="textAreaBottom"/>
              <a:pathLst>
                <a:path w="222072" h="9655">
                  <a:moveTo>
                    <a:pt x="4828" y="4828"/>
                  </a:moveTo>
                  <a:lnTo>
                    <a:pt x="219176" y="4828"/>
                  </a:lnTo>
                </a:path>
              </a:pathLst>
            </a:custGeom>
            <a:noFill/>
            <a:ln w="12700">
              <a:solidFill>
                <a:srgbClr val="FFFFFF"/>
              </a:solidFill>
              <a:round/>
            </a:ln>
          </p:spPr>
          <p:style>
            <a:lnRef idx="0">
              <a:scrgbClr r="0" g="0" b="0"/>
            </a:lnRef>
            <a:fillRef idx="0">
              <a:scrgbClr r="0" g="0" b="0"/>
            </a:fillRef>
            <a:effectRef idx="0">
              <a:scrgbClr r="0" g="0" b="0"/>
            </a:effectRef>
            <a:fontRef idx="minor"/>
          </p:style>
          <p:txBody>
            <a:bodyPr lIns="90000" tIns="-38880" rIns="90000" bIns="-3888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487" name="Freeform: Shape 1275"/>
            <p:cNvSpPr/>
            <p:nvPr/>
          </p:nvSpPr>
          <p:spPr>
            <a:xfrm>
              <a:off x="10441440" y="2914560"/>
              <a:ext cx="43920" cy="5760"/>
            </a:xfrm>
            <a:custGeom>
              <a:avLst/>
              <a:gdLst>
                <a:gd name="textAreaLeft" fmla="*/ 0 w 43920"/>
                <a:gd name="textAreaRight" fmla="*/ 44280 w 43920"/>
                <a:gd name="textAreaTop" fmla="*/ 0 h 5760"/>
                <a:gd name="textAreaBottom" fmla="*/ 6120 h 5760"/>
                <a:gd name="GluePoint1X" fmla="*/ 4828 w 70805"/>
                <a:gd name="GluePoint1Y" fmla="*/ 4828 h 9655"/>
                <a:gd name="GluePoint2X" fmla="*/ 68875 w 70805"/>
                <a:gd name="GluePoint2Y" fmla="*/ 4828 h 9655"/>
              </a:gdLst>
              <a:ahLst/>
              <a:cxnLst>
                <a:cxn ang="0">
                  <a:pos x="GluePoint1X" y="GluePoint1Y"/>
                </a:cxn>
                <a:cxn ang="0">
                  <a:pos x="GluePoint2X" y="GluePoint2Y"/>
                </a:cxn>
              </a:cxnLst>
              <a:rect l="textAreaLeft" t="textAreaTop" r="textAreaRight" b="textAreaBottom"/>
              <a:pathLst>
                <a:path w="70805" h="9655">
                  <a:moveTo>
                    <a:pt x="4828" y="4828"/>
                  </a:moveTo>
                  <a:lnTo>
                    <a:pt x="68875" y="4828"/>
                  </a:lnTo>
                </a:path>
              </a:pathLst>
            </a:custGeom>
            <a:noFill/>
            <a:ln w="12700">
              <a:solidFill>
                <a:srgbClr val="FFFFFF"/>
              </a:solidFill>
              <a:round/>
            </a:ln>
          </p:spPr>
          <p:style>
            <a:lnRef idx="0">
              <a:scrgbClr r="0" g="0" b="0"/>
            </a:lnRef>
            <a:fillRef idx="0">
              <a:scrgbClr r="0" g="0" b="0"/>
            </a:fillRef>
            <a:effectRef idx="0">
              <a:scrgbClr r="0" g="0" b="0"/>
            </a:effectRef>
            <a:fontRef idx="minor"/>
          </p:style>
          <p:txBody>
            <a:bodyPr lIns="90000" tIns="-38880" rIns="90000" bIns="-3888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488" name="Freeform: Shape 1276"/>
            <p:cNvSpPr/>
            <p:nvPr/>
          </p:nvSpPr>
          <p:spPr>
            <a:xfrm>
              <a:off x="10334520" y="2914560"/>
              <a:ext cx="32040" cy="5760"/>
            </a:xfrm>
            <a:custGeom>
              <a:avLst/>
              <a:gdLst>
                <a:gd name="textAreaLeft" fmla="*/ 0 w 32040"/>
                <a:gd name="textAreaRight" fmla="*/ 32400 w 32040"/>
                <a:gd name="textAreaTop" fmla="*/ 0 h 5760"/>
                <a:gd name="textAreaBottom" fmla="*/ 6120 h 5760"/>
                <a:gd name="GluePoint1X" fmla="*/ 4828 w 51495"/>
                <a:gd name="GluePoint1Y" fmla="*/ 4828 h 9655"/>
                <a:gd name="GluePoint2X" fmla="*/ 47311 w 51495"/>
                <a:gd name="GluePoint2Y" fmla="*/ 4828 h 9655"/>
              </a:gdLst>
              <a:ahLst/>
              <a:cxnLst>
                <a:cxn ang="0">
                  <a:pos x="GluePoint1X" y="GluePoint1Y"/>
                </a:cxn>
                <a:cxn ang="0">
                  <a:pos x="GluePoint2X" y="GluePoint2Y"/>
                </a:cxn>
              </a:cxnLst>
              <a:rect l="textAreaLeft" t="textAreaTop" r="textAreaRight" b="textAreaBottom"/>
              <a:pathLst>
                <a:path w="51495" h="9655">
                  <a:moveTo>
                    <a:pt x="4828" y="4828"/>
                  </a:moveTo>
                  <a:lnTo>
                    <a:pt x="47311" y="4828"/>
                  </a:lnTo>
                </a:path>
              </a:pathLst>
            </a:custGeom>
            <a:noFill/>
            <a:ln w="12700">
              <a:solidFill>
                <a:srgbClr val="FFFFFF"/>
              </a:solidFill>
              <a:round/>
            </a:ln>
          </p:spPr>
          <p:style>
            <a:lnRef idx="0">
              <a:scrgbClr r="0" g="0" b="0"/>
            </a:lnRef>
            <a:fillRef idx="0">
              <a:scrgbClr r="0" g="0" b="0"/>
            </a:fillRef>
            <a:effectRef idx="0">
              <a:scrgbClr r="0" g="0" b="0"/>
            </a:effectRef>
            <a:fontRef idx="minor"/>
          </p:style>
          <p:txBody>
            <a:bodyPr lIns="90000" tIns="-38880" rIns="90000" bIns="-3888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489" name="Freeform: Shape 1277"/>
            <p:cNvSpPr/>
            <p:nvPr/>
          </p:nvSpPr>
          <p:spPr>
            <a:xfrm>
              <a:off x="10443240" y="2932200"/>
              <a:ext cx="43920" cy="5760"/>
            </a:xfrm>
            <a:custGeom>
              <a:avLst/>
              <a:gdLst>
                <a:gd name="textAreaLeft" fmla="*/ 0 w 43920"/>
                <a:gd name="textAreaRight" fmla="*/ 44280 w 43920"/>
                <a:gd name="textAreaTop" fmla="*/ 0 h 5760"/>
                <a:gd name="textAreaBottom" fmla="*/ 6120 h 5760"/>
                <a:gd name="GluePoint1X" fmla="*/ 4828 w 70805"/>
                <a:gd name="GluePoint1Y" fmla="*/ 4828 h 9655"/>
                <a:gd name="GluePoint2X" fmla="*/ 68231 w 70805"/>
                <a:gd name="GluePoint2Y" fmla="*/ 4828 h 9655"/>
              </a:gdLst>
              <a:ahLst/>
              <a:cxnLst>
                <a:cxn ang="0">
                  <a:pos x="GluePoint1X" y="GluePoint1Y"/>
                </a:cxn>
                <a:cxn ang="0">
                  <a:pos x="GluePoint2X" y="GluePoint2Y"/>
                </a:cxn>
              </a:cxnLst>
              <a:rect l="textAreaLeft" t="textAreaTop" r="textAreaRight" b="textAreaBottom"/>
              <a:pathLst>
                <a:path w="70805" h="9655">
                  <a:moveTo>
                    <a:pt x="4828" y="4828"/>
                  </a:moveTo>
                  <a:lnTo>
                    <a:pt x="68231" y="4828"/>
                  </a:lnTo>
                </a:path>
              </a:pathLst>
            </a:custGeom>
            <a:noFill/>
            <a:ln w="12700">
              <a:solidFill>
                <a:srgbClr val="FFFFFF"/>
              </a:solidFill>
              <a:round/>
            </a:ln>
          </p:spPr>
          <p:style>
            <a:lnRef idx="0">
              <a:scrgbClr r="0" g="0" b="0"/>
            </a:lnRef>
            <a:fillRef idx="0">
              <a:scrgbClr r="0" g="0" b="0"/>
            </a:fillRef>
            <a:effectRef idx="0">
              <a:scrgbClr r="0" g="0" b="0"/>
            </a:effectRef>
            <a:fontRef idx="minor"/>
          </p:style>
          <p:txBody>
            <a:bodyPr lIns="90000" tIns="-38880" rIns="90000" bIns="-3888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490" name="Freeform: Shape 1278"/>
            <p:cNvSpPr/>
            <p:nvPr/>
          </p:nvSpPr>
          <p:spPr>
            <a:xfrm>
              <a:off x="10393920" y="2932200"/>
              <a:ext cx="11880" cy="5760"/>
            </a:xfrm>
            <a:custGeom>
              <a:avLst/>
              <a:gdLst>
                <a:gd name="textAreaLeft" fmla="*/ 0 w 11880"/>
                <a:gd name="textAreaRight" fmla="*/ 12240 w 11880"/>
                <a:gd name="textAreaTop" fmla="*/ 0 h 5760"/>
                <a:gd name="textAreaBottom" fmla="*/ 6120 h 5760"/>
                <a:gd name="GluePoint1X" fmla="*/ 4828 w 19310"/>
                <a:gd name="GluePoint1Y" fmla="*/ 4828 h 9655"/>
                <a:gd name="GluePoint2X" fmla="*/ 17058 w 19310"/>
                <a:gd name="GluePoint2Y" fmla="*/ 4828 h 9655"/>
              </a:gdLst>
              <a:ahLst/>
              <a:cxnLst>
                <a:cxn ang="0">
                  <a:pos x="GluePoint1X" y="GluePoint1Y"/>
                </a:cxn>
                <a:cxn ang="0">
                  <a:pos x="GluePoint2X" y="GluePoint2Y"/>
                </a:cxn>
              </a:cxnLst>
              <a:rect l="textAreaLeft" t="textAreaTop" r="textAreaRight" b="textAreaBottom"/>
              <a:pathLst>
                <a:path w="19310" h="9655">
                  <a:moveTo>
                    <a:pt x="4828" y="4828"/>
                  </a:moveTo>
                  <a:lnTo>
                    <a:pt x="17058" y="4828"/>
                  </a:lnTo>
                </a:path>
              </a:pathLst>
            </a:custGeom>
            <a:noFill/>
            <a:ln w="12700">
              <a:solidFill>
                <a:srgbClr val="FFFFFF"/>
              </a:solidFill>
              <a:round/>
            </a:ln>
          </p:spPr>
          <p:style>
            <a:lnRef idx="0">
              <a:scrgbClr r="0" g="0" b="0"/>
            </a:lnRef>
            <a:fillRef idx="0">
              <a:scrgbClr r="0" g="0" b="0"/>
            </a:fillRef>
            <a:effectRef idx="0">
              <a:scrgbClr r="0" g="0" b="0"/>
            </a:effectRef>
            <a:fontRef idx="minor"/>
          </p:style>
          <p:txBody>
            <a:bodyPr lIns="90000" tIns="-38880" rIns="90000" bIns="-3888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491" name="Freeform: Shape 1279"/>
            <p:cNvSpPr/>
            <p:nvPr/>
          </p:nvSpPr>
          <p:spPr>
            <a:xfrm>
              <a:off x="10332000" y="2932200"/>
              <a:ext cx="32040" cy="5760"/>
            </a:xfrm>
            <a:custGeom>
              <a:avLst/>
              <a:gdLst>
                <a:gd name="textAreaLeft" fmla="*/ 0 w 32040"/>
                <a:gd name="textAreaRight" fmla="*/ 32400 w 32040"/>
                <a:gd name="textAreaTop" fmla="*/ 0 h 5760"/>
                <a:gd name="textAreaBottom" fmla="*/ 6120 h 5760"/>
                <a:gd name="GluePoint1X" fmla="*/ 4828 w 51495"/>
                <a:gd name="GluePoint1Y" fmla="*/ 4828 h 9655"/>
                <a:gd name="GluePoint2X" fmla="*/ 46667 w 51495"/>
                <a:gd name="GluePoint2Y" fmla="*/ 4828 h 9655"/>
              </a:gdLst>
              <a:ahLst/>
              <a:cxnLst>
                <a:cxn ang="0">
                  <a:pos x="GluePoint1X" y="GluePoint1Y"/>
                </a:cxn>
                <a:cxn ang="0">
                  <a:pos x="GluePoint2X" y="GluePoint2Y"/>
                </a:cxn>
              </a:cxnLst>
              <a:rect l="textAreaLeft" t="textAreaTop" r="textAreaRight" b="textAreaBottom"/>
              <a:pathLst>
                <a:path w="51495" h="9655">
                  <a:moveTo>
                    <a:pt x="4828" y="4828"/>
                  </a:moveTo>
                  <a:lnTo>
                    <a:pt x="46667" y="4828"/>
                  </a:lnTo>
                </a:path>
              </a:pathLst>
            </a:custGeom>
            <a:noFill/>
            <a:ln w="12700">
              <a:solidFill>
                <a:srgbClr val="FFFFFF"/>
              </a:solidFill>
              <a:round/>
            </a:ln>
          </p:spPr>
          <p:style>
            <a:lnRef idx="0">
              <a:scrgbClr r="0" g="0" b="0"/>
            </a:lnRef>
            <a:fillRef idx="0">
              <a:scrgbClr r="0" g="0" b="0"/>
            </a:fillRef>
            <a:effectRef idx="0">
              <a:scrgbClr r="0" g="0" b="0"/>
            </a:effectRef>
            <a:fontRef idx="minor"/>
          </p:style>
          <p:txBody>
            <a:bodyPr lIns="90000" tIns="-38880" rIns="90000" bIns="-3888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492" name="Freeform: Shape 1280"/>
            <p:cNvSpPr/>
            <p:nvPr/>
          </p:nvSpPr>
          <p:spPr>
            <a:xfrm>
              <a:off x="10408680" y="2934360"/>
              <a:ext cx="15840" cy="5760"/>
            </a:xfrm>
            <a:custGeom>
              <a:avLst/>
              <a:gdLst>
                <a:gd name="textAreaLeft" fmla="*/ 0 w 15840"/>
                <a:gd name="textAreaRight" fmla="*/ 16200 w 15840"/>
                <a:gd name="textAreaTop" fmla="*/ 0 h 5760"/>
                <a:gd name="textAreaBottom" fmla="*/ 6120 h 5760"/>
                <a:gd name="GluePoint1X" fmla="*/ 23495 w 25747"/>
                <a:gd name="GluePoint1Y" fmla="*/ 4828 h 9655"/>
                <a:gd name="GluePoint2X" fmla="*/ 4828 w 25747"/>
                <a:gd name="GluePoint2Y" fmla="*/ 6759 h 9655"/>
              </a:gdLst>
              <a:ahLst/>
              <a:cxnLst>
                <a:cxn ang="0">
                  <a:pos x="GluePoint1X" y="GluePoint1Y"/>
                </a:cxn>
                <a:cxn ang="0">
                  <a:pos x="GluePoint2X" y="GluePoint2Y"/>
                </a:cxn>
              </a:cxnLst>
              <a:rect l="textAreaLeft" t="textAreaTop" r="textAreaRight" b="textAreaBottom"/>
              <a:pathLst>
                <a:path w="25747" h="9655">
                  <a:moveTo>
                    <a:pt x="23495" y="4828"/>
                  </a:moveTo>
                  <a:lnTo>
                    <a:pt x="4828" y="6759"/>
                  </a:lnTo>
                </a:path>
              </a:pathLst>
            </a:custGeom>
            <a:noFill/>
            <a:ln w="12700">
              <a:solidFill>
                <a:srgbClr val="FFFFFF"/>
              </a:solidFill>
              <a:round/>
            </a:ln>
          </p:spPr>
          <p:style>
            <a:lnRef idx="0">
              <a:scrgbClr r="0" g="0" b="0"/>
            </a:lnRef>
            <a:fillRef idx="0">
              <a:scrgbClr r="0" g="0" b="0"/>
            </a:fillRef>
            <a:effectRef idx="0">
              <a:scrgbClr r="0" g="0" b="0"/>
            </a:effectRef>
            <a:fontRef idx="minor"/>
          </p:style>
          <p:txBody>
            <a:bodyPr lIns="90000" tIns="-38880" rIns="90000" bIns="-3888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493" name="Freeform: Shape 1281"/>
            <p:cNvSpPr/>
            <p:nvPr/>
          </p:nvSpPr>
          <p:spPr>
            <a:xfrm>
              <a:off x="10410840" y="2953080"/>
              <a:ext cx="15840" cy="5760"/>
            </a:xfrm>
            <a:custGeom>
              <a:avLst/>
              <a:gdLst>
                <a:gd name="textAreaLeft" fmla="*/ 0 w 15840"/>
                <a:gd name="textAreaRight" fmla="*/ 16200 w 15840"/>
                <a:gd name="textAreaTop" fmla="*/ 0 h 5760"/>
                <a:gd name="textAreaBottom" fmla="*/ 6120 h 5760"/>
                <a:gd name="GluePoint1X" fmla="*/ 23817 w 25747"/>
                <a:gd name="GluePoint1Y" fmla="*/ 4828 h 9655"/>
                <a:gd name="GluePoint2X" fmla="*/ 4828 w 25747"/>
                <a:gd name="GluePoint2Y" fmla="*/ 7081 h 9655"/>
              </a:gdLst>
              <a:ahLst/>
              <a:cxnLst>
                <a:cxn ang="0">
                  <a:pos x="GluePoint1X" y="GluePoint1Y"/>
                </a:cxn>
                <a:cxn ang="0">
                  <a:pos x="GluePoint2X" y="GluePoint2Y"/>
                </a:cxn>
              </a:cxnLst>
              <a:rect l="textAreaLeft" t="textAreaTop" r="textAreaRight" b="textAreaBottom"/>
              <a:pathLst>
                <a:path w="25747" h="9655">
                  <a:moveTo>
                    <a:pt x="23817" y="4828"/>
                  </a:moveTo>
                  <a:lnTo>
                    <a:pt x="4828" y="7081"/>
                  </a:lnTo>
                </a:path>
              </a:pathLst>
            </a:custGeom>
            <a:noFill/>
            <a:ln w="12700">
              <a:solidFill>
                <a:srgbClr val="FFFFFF"/>
              </a:solidFill>
              <a:round/>
            </a:ln>
          </p:spPr>
          <p:style>
            <a:lnRef idx="0">
              <a:scrgbClr r="0" g="0" b="0"/>
            </a:lnRef>
            <a:fillRef idx="0">
              <a:scrgbClr r="0" g="0" b="0"/>
            </a:fillRef>
            <a:effectRef idx="0">
              <a:scrgbClr r="0" g="0" b="0"/>
            </a:effectRef>
            <a:fontRef idx="minor"/>
          </p:style>
          <p:txBody>
            <a:bodyPr lIns="90000" tIns="-38880" rIns="90000" bIns="-3888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494" name="Freeform: Shape 1282"/>
            <p:cNvSpPr/>
            <p:nvPr/>
          </p:nvSpPr>
          <p:spPr>
            <a:xfrm>
              <a:off x="10412640" y="2972160"/>
              <a:ext cx="15840" cy="5760"/>
            </a:xfrm>
            <a:custGeom>
              <a:avLst/>
              <a:gdLst>
                <a:gd name="textAreaLeft" fmla="*/ 0 w 15840"/>
                <a:gd name="textAreaRight" fmla="*/ 16200 w 15840"/>
                <a:gd name="textAreaTop" fmla="*/ 0 h 5760"/>
                <a:gd name="textAreaBottom" fmla="*/ 6120 h 5760"/>
                <a:gd name="GluePoint1X" fmla="*/ 23817 w 25747"/>
                <a:gd name="GluePoint1Y" fmla="*/ 4828 h 9655"/>
                <a:gd name="GluePoint2X" fmla="*/ 4828 w 25747"/>
                <a:gd name="GluePoint2Y" fmla="*/ 6759 h 9655"/>
              </a:gdLst>
              <a:ahLst/>
              <a:cxnLst>
                <a:cxn ang="0">
                  <a:pos x="GluePoint1X" y="GluePoint1Y"/>
                </a:cxn>
                <a:cxn ang="0">
                  <a:pos x="GluePoint2X" y="GluePoint2Y"/>
                </a:cxn>
              </a:cxnLst>
              <a:rect l="textAreaLeft" t="textAreaTop" r="textAreaRight" b="textAreaBottom"/>
              <a:pathLst>
                <a:path w="25747" h="9655">
                  <a:moveTo>
                    <a:pt x="23817" y="4828"/>
                  </a:moveTo>
                  <a:lnTo>
                    <a:pt x="4828" y="6759"/>
                  </a:lnTo>
                </a:path>
              </a:pathLst>
            </a:custGeom>
            <a:noFill/>
            <a:ln w="12700">
              <a:solidFill>
                <a:srgbClr val="FFFFFF"/>
              </a:solidFill>
              <a:round/>
            </a:ln>
          </p:spPr>
          <p:style>
            <a:lnRef idx="0">
              <a:scrgbClr r="0" g="0" b="0"/>
            </a:lnRef>
            <a:fillRef idx="0">
              <a:scrgbClr r="0" g="0" b="0"/>
            </a:fillRef>
            <a:effectRef idx="0">
              <a:scrgbClr r="0" g="0" b="0"/>
            </a:effectRef>
            <a:fontRef idx="minor"/>
          </p:style>
          <p:txBody>
            <a:bodyPr lIns="90000" tIns="-38880" rIns="90000" bIns="-3888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495" name="Freeform: Shape 1283"/>
            <p:cNvSpPr/>
            <p:nvPr/>
          </p:nvSpPr>
          <p:spPr>
            <a:xfrm>
              <a:off x="10414800" y="2991240"/>
              <a:ext cx="15840" cy="5760"/>
            </a:xfrm>
            <a:custGeom>
              <a:avLst/>
              <a:gdLst>
                <a:gd name="textAreaLeft" fmla="*/ 0 w 15840"/>
                <a:gd name="textAreaRight" fmla="*/ 16200 w 15840"/>
                <a:gd name="textAreaTop" fmla="*/ 0 h 5760"/>
                <a:gd name="textAreaBottom" fmla="*/ 6120 h 5760"/>
                <a:gd name="GluePoint1X" fmla="*/ 23817 w 25747"/>
                <a:gd name="GluePoint1Y" fmla="*/ 4828 h 9655"/>
                <a:gd name="GluePoint2X" fmla="*/ 4828 w 25747"/>
                <a:gd name="GluePoint2Y" fmla="*/ 6759 h 9655"/>
              </a:gdLst>
              <a:ahLst/>
              <a:cxnLst>
                <a:cxn ang="0">
                  <a:pos x="GluePoint1X" y="GluePoint1Y"/>
                </a:cxn>
                <a:cxn ang="0">
                  <a:pos x="GluePoint2X" y="GluePoint2Y"/>
                </a:cxn>
              </a:cxnLst>
              <a:rect l="textAreaLeft" t="textAreaTop" r="textAreaRight" b="textAreaBottom"/>
              <a:pathLst>
                <a:path w="25747" h="9655">
                  <a:moveTo>
                    <a:pt x="23817" y="4828"/>
                  </a:moveTo>
                  <a:lnTo>
                    <a:pt x="4828" y="6759"/>
                  </a:lnTo>
                </a:path>
              </a:pathLst>
            </a:custGeom>
            <a:noFill/>
            <a:ln w="12700">
              <a:solidFill>
                <a:srgbClr val="FFFFFF"/>
              </a:solidFill>
              <a:round/>
            </a:ln>
          </p:spPr>
          <p:style>
            <a:lnRef idx="0">
              <a:scrgbClr r="0" g="0" b="0"/>
            </a:lnRef>
            <a:fillRef idx="0">
              <a:scrgbClr r="0" g="0" b="0"/>
            </a:fillRef>
            <a:effectRef idx="0">
              <a:scrgbClr r="0" g="0" b="0"/>
            </a:effectRef>
            <a:fontRef idx="minor"/>
          </p:style>
          <p:txBody>
            <a:bodyPr lIns="90000" tIns="-38880" rIns="90000" bIns="-3888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496" name="Freeform: Shape 1284"/>
            <p:cNvSpPr/>
            <p:nvPr/>
          </p:nvSpPr>
          <p:spPr>
            <a:xfrm>
              <a:off x="10405440" y="2908440"/>
              <a:ext cx="46080" cy="100440"/>
            </a:xfrm>
            <a:custGeom>
              <a:avLst/>
              <a:gdLst>
                <a:gd name="textAreaLeft" fmla="*/ 0 w 46080"/>
                <a:gd name="textAreaRight" fmla="*/ 46440 w 46080"/>
                <a:gd name="textAreaTop" fmla="*/ 0 h 100440"/>
                <a:gd name="textAreaBottom" fmla="*/ 100800 h 100440"/>
                <a:gd name="GluePoint1X" fmla="*/ 20598 w 74024"/>
                <a:gd name="GluePoint1Y" fmla="*/ 157382 h 160922"/>
                <a:gd name="GluePoint2X" fmla="*/ 4828 w 74024"/>
                <a:gd name="GluePoint2Y" fmla="*/ 9977 h 160922"/>
                <a:gd name="GluePoint3X" fmla="*/ 53104 w 74024"/>
                <a:gd name="GluePoint3Y" fmla="*/ 4828 h 160922"/>
                <a:gd name="GluePoint4X" fmla="*/ 69197 w 74024"/>
                <a:gd name="GluePoint4Y" fmla="*/ 155773 h 160922"/>
              </a:gdLst>
              <a:ahLst/>
              <a:cxnLst>
                <a:cxn ang="0">
                  <a:pos x="GluePoint1X" y="GluePoint1Y"/>
                </a:cxn>
                <a:cxn ang="0">
                  <a:pos x="GluePoint2X" y="GluePoint2Y"/>
                </a:cxn>
                <a:cxn ang="0">
                  <a:pos x="GluePoint3X" y="GluePoint3Y"/>
                </a:cxn>
                <a:cxn ang="0">
                  <a:pos x="GluePoint4X" y="GluePoint4Y"/>
                </a:cxn>
              </a:cxnLst>
              <a:rect l="textAreaLeft" t="textAreaTop" r="textAreaRight" b="textAreaBottom"/>
              <a:pathLst>
                <a:path w="74024" h="160922">
                  <a:moveTo>
                    <a:pt x="20598" y="157382"/>
                  </a:moveTo>
                  <a:lnTo>
                    <a:pt x="4828" y="9977"/>
                  </a:lnTo>
                  <a:lnTo>
                    <a:pt x="53104" y="4828"/>
                  </a:lnTo>
                  <a:lnTo>
                    <a:pt x="69197" y="155773"/>
                  </a:lnTo>
                </a:path>
              </a:pathLst>
            </a:custGeom>
            <a:noFill/>
            <a:ln w="12700">
              <a:solidFill>
                <a:srgbClr val="FFFFFF"/>
              </a:solidFill>
              <a:round/>
            </a:ln>
          </p:spPr>
          <p:style>
            <a:lnRef idx="0">
              <a:scrgbClr r="0" g="0" b="0"/>
            </a:lnRef>
            <a:fillRef idx="0">
              <a:scrgbClr r="0" g="0" b="0"/>
            </a:fillRef>
            <a:effectRef idx="0">
              <a:scrgbClr r="0" g="0" b="0"/>
            </a:effectRef>
            <a:fontRef idx="minor"/>
          </p:style>
          <p:txBody>
            <a:bodyPr lIns="90000" tIns="45000" rIns="90000" bIns="4500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497" name="Freeform: Shape 1285"/>
            <p:cNvSpPr/>
            <p:nvPr/>
          </p:nvSpPr>
          <p:spPr>
            <a:xfrm>
              <a:off x="10373400" y="2889000"/>
              <a:ext cx="29880" cy="120600"/>
            </a:xfrm>
            <a:custGeom>
              <a:avLst/>
              <a:gdLst>
                <a:gd name="textAreaLeft" fmla="*/ 0 w 29880"/>
                <a:gd name="textAreaRight" fmla="*/ 30240 w 29880"/>
                <a:gd name="textAreaTop" fmla="*/ 0 h 120600"/>
                <a:gd name="textAreaBottom" fmla="*/ 120960 h 120600"/>
                <a:gd name="GluePoint1X" fmla="*/ 4828 w 48276"/>
                <a:gd name="GluePoint1Y" fmla="*/ 190854 h 193106"/>
                <a:gd name="GluePoint2X" fmla="*/ 45058 w 48276"/>
                <a:gd name="GluePoint2Y" fmla="*/ 4828 h 193106"/>
              </a:gdLst>
              <a:ahLst/>
              <a:cxnLst>
                <a:cxn ang="0">
                  <a:pos x="GluePoint1X" y="GluePoint1Y"/>
                </a:cxn>
                <a:cxn ang="0">
                  <a:pos x="GluePoint2X" y="GluePoint2Y"/>
                </a:cxn>
              </a:cxnLst>
              <a:rect l="textAreaLeft" t="textAreaTop" r="textAreaRight" b="textAreaBottom"/>
              <a:pathLst>
                <a:path w="48276" h="193106">
                  <a:moveTo>
                    <a:pt x="4828" y="190854"/>
                  </a:moveTo>
                  <a:lnTo>
                    <a:pt x="45058" y="4828"/>
                  </a:lnTo>
                </a:path>
              </a:pathLst>
            </a:custGeom>
            <a:noFill/>
            <a:ln w="12700">
              <a:solidFill>
                <a:srgbClr val="FDC500"/>
              </a:solidFill>
              <a:round/>
            </a:ln>
          </p:spPr>
          <p:style>
            <a:lnRef idx="0">
              <a:scrgbClr r="0" g="0" b="0"/>
            </a:lnRef>
            <a:fillRef idx="0">
              <a:scrgbClr r="0" g="0" b="0"/>
            </a:fillRef>
            <a:effectRef idx="0">
              <a:scrgbClr r="0" g="0" b="0"/>
            </a:effectRef>
            <a:fontRef idx="minor"/>
          </p:style>
          <p:txBody>
            <a:bodyPr lIns="90000" tIns="45000" rIns="90000" bIns="4500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498" name="Freeform: Shape 1286"/>
            <p:cNvSpPr/>
            <p:nvPr/>
          </p:nvSpPr>
          <p:spPr>
            <a:xfrm>
              <a:off x="10348560" y="2884320"/>
              <a:ext cx="29880" cy="124560"/>
            </a:xfrm>
            <a:custGeom>
              <a:avLst/>
              <a:gdLst>
                <a:gd name="textAreaLeft" fmla="*/ 0 w 29880"/>
                <a:gd name="textAreaRight" fmla="*/ 30240 w 29880"/>
                <a:gd name="textAreaTop" fmla="*/ 0 h 124560"/>
                <a:gd name="textAreaBottom" fmla="*/ 124920 h 124560"/>
                <a:gd name="GluePoint1X" fmla="*/ 46346 w 48276"/>
                <a:gd name="GluePoint1Y" fmla="*/ 4828 h 199543"/>
                <a:gd name="GluePoint2X" fmla="*/ 4828 w 48276"/>
                <a:gd name="GluePoint2Y" fmla="*/ 196003 h 199543"/>
              </a:gdLst>
              <a:ahLst/>
              <a:cxnLst>
                <a:cxn ang="0">
                  <a:pos x="GluePoint1X" y="GluePoint1Y"/>
                </a:cxn>
                <a:cxn ang="0">
                  <a:pos x="GluePoint2X" y="GluePoint2Y"/>
                </a:cxn>
              </a:cxnLst>
              <a:rect l="textAreaLeft" t="textAreaTop" r="textAreaRight" b="textAreaBottom"/>
              <a:pathLst>
                <a:path w="48276" h="199543">
                  <a:moveTo>
                    <a:pt x="46346" y="4828"/>
                  </a:moveTo>
                  <a:lnTo>
                    <a:pt x="4828" y="196003"/>
                  </a:lnTo>
                </a:path>
              </a:pathLst>
            </a:custGeom>
            <a:noFill/>
            <a:ln w="12700">
              <a:solidFill>
                <a:srgbClr val="FDC500"/>
              </a:solidFill>
              <a:round/>
            </a:ln>
          </p:spPr>
          <p:style>
            <a:lnRef idx="0">
              <a:scrgbClr r="0" g="0" b="0"/>
            </a:lnRef>
            <a:fillRef idx="0">
              <a:scrgbClr r="0" g="0" b="0"/>
            </a:fillRef>
            <a:effectRef idx="0">
              <a:scrgbClr r="0" g="0" b="0"/>
            </a:effectRef>
            <a:fontRef idx="minor"/>
          </p:style>
          <p:txBody>
            <a:bodyPr lIns="90000" tIns="45000" rIns="90000" bIns="4500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499" name="Freeform: Shape 1287"/>
            <p:cNvSpPr/>
            <p:nvPr/>
          </p:nvSpPr>
          <p:spPr>
            <a:xfrm>
              <a:off x="10415160" y="2850120"/>
              <a:ext cx="25920" cy="11880"/>
            </a:xfrm>
            <a:custGeom>
              <a:avLst/>
              <a:gdLst>
                <a:gd name="textAreaLeft" fmla="*/ 0 w 25920"/>
                <a:gd name="textAreaRight" fmla="*/ 26280 w 25920"/>
                <a:gd name="textAreaTop" fmla="*/ 0 h 11880"/>
                <a:gd name="textAreaBottom" fmla="*/ 12240 h 11880"/>
                <a:gd name="GluePoint1X" fmla="*/ 4828 w 41839"/>
                <a:gd name="GluePoint1Y" fmla="*/ 4828 h 19310"/>
                <a:gd name="GluePoint2X" fmla="*/ 19954 w 41839"/>
                <a:gd name="GluePoint2Y" fmla="*/ 13839 h 19310"/>
                <a:gd name="GluePoint3X" fmla="*/ 37656 w 41839"/>
                <a:gd name="GluePoint3Y" fmla="*/ 11908 h 19310"/>
              </a:gdLst>
              <a:ahLst/>
              <a:cxnLst>
                <a:cxn ang="0">
                  <a:pos x="GluePoint1X" y="GluePoint1Y"/>
                </a:cxn>
                <a:cxn ang="0">
                  <a:pos x="GluePoint2X" y="GluePoint2Y"/>
                </a:cxn>
                <a:cxn ang="0">
                  <a:pos x="GluePoint3X" y="GluePoint3Y"/>
                </a:cxn>
              </a:cxnLst>
              <a:rect l="textAreaLeft" t="textAreaTop" r="textAreaRight" b="textAreaBottom"/>
              <a:pathLst>
                <a:path w="41839" h="19310">
                  <a:moveTo>
                    <a:pt x="4828" y="4828"/>
                  </a:moveTo>
                  <a:cubicBezTo>
                    <a:pt x="8368" y="9012"/>
                    <a:pt x="13839" y="12552"/>
                    <a:pt x="19954" y="13839"/>
                  </a:cubicBezTo>
                  <a:cubicBezTo>
                    <a:pt x="26069" y="15127"/>
                    <a:pt x="32506" y="14483"/>
                    <a:pt x="37656" y="11908"/>
                  </a:cubicBezTo>
                </a:path>
              </a:pathLst>
            </a:custGeom>
            <a:noFill/>
            <a:ln w="12700">
              <a:solidFill>
                <a:srgbClr val="FDC500"/>
              </a:solidFill>
              <a:round/>
            </a:ln>
          </p:spPr>
          <p:style>
            <a:lnRef idx="0">
              <a:scrgbClr r="0" g="0" b="0"/>
            </a:lnRef>
            <a:fillRef idx="0">
              <a:scrgbClr r="0" g="0" b="0"/>
            </a:fillRef>
            <a:effectRef idx="0">
              <a:scrgbClr r="0" g="0" b="0"/>
            </a:effectRef>
            <a:fontRef idx="minor"/>
          </p:style>
          <p:txBody>
            <a:bodyPr lIns="90000" tIns="-32760" rIns="90000" bIns="-3276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500" name="Freeform: Shape 1288"/>
            <p:cNvSpPr/>
            <p:nvPr/>
          </p:nvSpPr>
          <p:spPr>
            <a:xfrm>
              <a:off x="10410480" y="2869920"/>
              <a:ext cx="23760" cy="9720"/>
            </a:xfrm>
            <a:custGeom>
              <a:avLst/>
              <a:gdLst>
                <a:gd name="textAreaLeft" fmla="*/ 0 w 23760"/>
                <a:gd name="textAreaRight" fmla="*/ 24120 w 23760"/>
                <a:gd name="textAreaTop" fmla="*/ 0 h 9720"/>
                <a:gd name="textAreaBottom" fmla="*/ 10080 h 9720"/>
                <a:gd name="GluePoint1X" fmla="*/ 35081 w 38621"/>
                <a:gd name="GluePoint1Y" fmla="*/ 14085 h 16092"/>
                <a:gd name="GluePoint2X" fmla="*/ 21242 w 38621"/>
                <a:gd name="GluePoint2Y" fmla="*/ 5395 h 16092"/>
                <a:gd name="GluePoint3X" fmla="*/ 4828 w 38621"/>
                <a:gd name="GluePoint3Y" fmla="*/ 7648 h 16092"/>
              </a:gdLst>
              <a:ahLst/>
              <a:cxnLst>
                <a:cxn ang="0">
                  <a:pos x="GluePoint1X" y="GluePoint1Y"/>
                </a:cxn>
                <a:cxn ang="0">
                  <a:pos x="GluePoint2X" y="GluePoint2Y"/>
                </a:cxn>
                <a:cxn ang="0">
                  <a:pos x="GluePoint3X" y="GluePoint3Y"/>
                </a:cxn>
              </a:cxnLst>
              <a:rect l="textAreaLeft" t="textAreaTop" r="textAreaRight" b="textAreaBottom"/>
              <a:pathLst>
                <a:path w="38621" h="16092">
                  <a:moveTo>
                    <a:pt x="35081" y="14085"/>
                  </a:moveTo>
                  <a:cubicBezTo>
                    <a:pt x="31863" y="9901"/>
                    <a:pt x="27035" y="6683"/>
                    <a:pt x="21242" y="5395"/>
                  </a:cubicBezTo>
                  <a:cubicBezTo>
                    <a:pt x="15449" y="4108"/>
                    <a:pt x="9655" y="5074"/>
                    <a:pt x="4828" y="7648"/>
                  </a:cubicBezTo>
                </a:path>
              </a:pathLst>
            </a:custGeom>
            <a:noFill/>
            <a:ln w="12700">
              <a:solidFill>
                <a:srgbClr val="FDC500"/>
              </a:solidFill>
              <a:round/>
            </a:ln>
          </p:spPr>
          <p:style>
            <a:lnRef idx="0">
              <a:scrgbClr r="0" g="0" b="0"/>
            </a:lnRef>
            <a:fillRef idx="0">
              <a:scrgbClr r="0" g="0" b="0"/>
            </a:fillRef>
            <a:effectRef idx="0">
              <a:scrgbClr r="0" g="0" b="0"/>
            </a:effectRef>
            <a:fontRef idx="minor"/>
          </p:style>
          <p:txBody>
            <a:bodyPr lIns="90000" tIns="-34920" rIns="90000" bIns="-3492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501" name="Freeform: Shape 1289"/>
            <p:cNvSpPr/>
            <p:nvPr/>
          </p:nvSpPr>
          <p:spPr>
            <a:xfrm>
              <a:off x="10324080" y="2840040"/>
              <a:ext cx="96480" cy="54000"/>
            </a:xfrm>
            <a:custGeom>
              <a:avLst/>
              <a:gdLst>
                <a:gd name="textAreaLeft" fmla="*/ 0 w 96480"/>
                <a:gd name="textAreaRight" fmla="*/ 96840 w 96480"/>
                <a:gd name="textAreaTop" fmla="*/ 0 h 54000"/>
                <a:gd name="textAreaBottom" fmla="*/ 54360 h 54000"/>
                <a:gd name="GluePoint1X" fmla="*/ 96555 w 154485"/>
                <a:gd name="GluePoint1Y" fmla="*/ 5745 h 86898"/>
                <a:gd name="GluePoint2X" fmla="*/ 149659 w 154485"/>
                <a:gd name="GluePoint2Y" fmla="*/ 17332 h 86898"/>
                <a:gd name="GluePoint3X" fmla="*/ 140970 w 154485"/>
                <a:gd name="GluePoint3Y" fmla="*/ 58206 h 86898"/>
                <a:gd name="GluePoint4X" fmla="*/ 124234 w 154485"/>
                <a:gd name="GluePoint4Y" fmla="*/ 85241 h 86898"/>
                <a:gd name="GluePoint5X" fmla="*/ 85612 w 154485"/>
                <a:gd name="GluePoint5Y" fmla="*/ 76873 h 86898"/>
                <a:gd name="GluePoint6X" fmla="*/ 79497 w 154485"/>
                <a:gd name="GluePoint6Y" fmla="*/ 38895 h 86898"/>
                <a:gd name="GluePoint7X" fmla="*/ 11266 w 154485"/>
                <a:gd name="GluePoint7Y" fmla="*/ 76873 h 86898"/>
                <a:gd name="GluePoint8X" fmla="*/ 4829 w 154485"/>
                <a:gd name="GluePoint8Y" fmla="*/ 70758 h 86898"/>
                <a:gd name="GluePoint9X" fmla="*/ 96555 w 154485"/>
                <a:gd name="GluePoint9Y" fmla="*/ 5745 h 86898"/>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 ang="0">
                  <a:pos x="GluePoint9X" y="GluePoint9Y"/>
                </a:cxn>
              </a:cxnLst>
              <a:rect l="textAreaLeft" t="textAreaTop" r="textAreaRight" b="textAreaBottom"/>
              <a:pathLst>
                <a:path w="154485" h="86898">
                  <a:moveTo>
                    <a:pt x="96555" y="5745"/>
                  </a:moveTo>
                  <a:lnTo>
                    <a:pt x="149659" y="17332"/>
                  </a:lnTo>
                  <a:lnTo>
                    <a:pt x="140970" y="58206"/>
                  </a:lnTo>
                  <a:lnTo>
                    <a:pt x="124234" y="85241"/>
                  </a:lnTo>
                  <a:lnTo>
                    <a:pt x="85612" y="76873"/>
                  </a:lnTo>
                  <a:cubicBezTo>
                    <a:pt x="85612" y="76873"/>
                    <a:pt x="90118" y="45010"/>
                    <a:pt x="79497" y="38895"/>
                  </a:cubicBezTo>
                  <a:cubicBezTo>
                    <a:pt x="65658" y="31171"/>
                    <a:pt x="36048" y="49516"/>
                    <a:pt x="11266" y="76873"/>
                  </a:cubicBezTo>
                  <a:lnTo>
                    <a:pt x="4829" y="70758"/>
                  </a:lnTo>
                  <a:cubicBezTo>
                    <a:pt x="4507" y="70436"/>
                    <a:pt x="50853" y="-4232"/>
                    <a:pt x="96555" y="5745"/>
                  </a:cubicBezTo>
                  <a:close/>
                </a:path>
              </a:pathLst>
            </a:custGeom>
            <a:noFill/>
            <a:ln w="12700">
              <a:solidFill>
                <a:srgbClr val="FDC500"/>
              </a:solidFill>
              <a:round/>
            </a:ln>
          </p:spPr>
          <p:style>
            <a:lnRef idx="0">
              <a:scrgbClr r="0" g="0" b="0"/>
            </a:lnRef>
            <a:fillRef idx="0">
              <a:scrgbClr r="0" g="0" b="0"/>
            </a:fillRef>
            <a:effectRef idx="0">
              <a:scrgbClr r="0" g="0" b="0"/>
            </a:effectRef>
            <a:fontRef idx="minor"/>
          </p:style>
          <p:txBody>
            <a:bodyPr lIns="90000" tIns="9360" rIns="90000" bIns="936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502" name="Freeform: Shape 1290"/>
            <p:cNvSpPr/>
            <p:nvPr/>
          </p:nvSpPr>
          <p:spPr>
            <a:xfrm>
              <a:off x="10509120" y="3019320"/>
              <a:ext cx="27720" cy="5760"/>
            </a:xfrm>
            <a:custGeom>
              <a:avLst/>
              <a:gdLst>
                <a:gd name="textAreaLeft" fmla="*/ 0 w 27720"/>
                <a:gd name="textAreaRight" fmla="*/ 28080 w 27720"/>
                <a:gd name="textAreaTop" fmla="*/ 0 h 5760"/>
                <a:gd name="textAreaBottom" fmla="*/ 6120 h 5760"/>
                <a:gd name="GluePoint1X" fmla="*/ 4828 w 45058"/>
                <a:gd name="GluePoint1Y" fmla="*/ 4828 h 9655"/>
                <a:gd name="GluePoint2X" fmla="*/ 40231 w 45058"/>
                <a:gd name="GluePoint2Y" fmla="*/ 4828 h 9655"/>
              </a:gdLst>
              <a:ahLst/>
              <a:cxnLst>
                <a:cxn ang="0">
                  <a:pos x="GluePoint1X" y="GluePoint1Y"/>
                </a:cxn>
                <a:cxn ang="0">
                  <a:pos x="GluePoint2X" y="GluePoint2Y"/>
                </a:cxn>
              </a:cxnLst>
              <a:rect l="textAreaLeft" t="textAreaTop" r="textAreaRight" b="textAreaBottom"/>
              <a:pathLst>
                <a:path w="45058" h="9655">
                  <a:moveTo>
                    <a:pt x="4828" y="4828"/>
                  </a:moveTo>
                  <a:lnTo>
                    <a:pt x="40231" y="4828"/>
                  </a:lnTo>
                </a:path>
              </a:pathLst>
            </a:custGeom>
            <a:noFill/>
            <a:ln w="12700">
              <a:solidFill>
                <a:srgbClr val="FFFFFF"/>
              </a:solidFill>
              <a:round/>
            </a:ln>
          </p:spPr>
          <p:style>
            <a:lnRef idx="0">
              <a:scrgbClr r="0" g="0" b="0"/>
            </a:lnRef>
            <a:fillRef idx="0">
              <a:scrgbClr r="0" g="0" b="0"/>
            </a:fillRef>
            <a:effectRef idx="0">
              <a:scrgbClr r="0" g="0" b="0"/>
            </a:effectRef>
            <a:fontRef idx="minor"/>
          </p:style>
          <p:txBody>
            <a:bodyPr lIns="90000" tIns="-38880" rIns="90000" bIns="-3888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503" name="Freeform: Shape 1291"/>
            <p:cNvSpPr/>
            <p:nvPr/>
          </p:nvSpPr>
          <p:spPr>
            <a:xfrm>
              <a:off x="10447560" y="3019320"/>
              <a:ext cx="54000" cy="5760"/>
            </a:xfrm>
            <a:custGeom>
              <a:avLst/>
              <a:gdLst>
                <a:gd name="textAreaLeft" fmla="*/ 0 w 54000"/>
                <a:gd name="textAreaRight" fmla="*/ 54360 w 54000"/>
                <a:gd name="textAreaTop" fmla="*/ 0 h 5760"/>
                <a:gd name="textAreaBottom" fmla="*/ 6120 h 5760"/>
                <a:gd name="GluePoint1X" fmla="*/ 4828 w 86898"/>
                <a:gd name="GluePoint1Y" fmla="*/ 4828 h 9655"/>
                <a:gd name="GluePoint2X" fmla="*/ 83680 w 86898"/>
                <a:gd name="GluePoint2Y" fmla="*/ 4828 h 9655"/>
              </a:gdLst>
              <a:ahLst/>
              <a:cxnLst>
                <a:cxn ang="0">
                  <a:pos x="GluePoint1X" y="GluePoint1Y"/>
                </a:cxn>
                <a:cxn ang="0">
                  <a:pos x="GluePoint2X" y="GluePoint2Y"/>
                </a:cxn>
              </a:cxnLst>
              <a:rect l="textAreaLeft" t="textAreaTop" r="textAreaRight" b="textAreaBottom"/>
              <a:pathLst>
                <a:path w="86898" h="9655">
                  <a:moveTo>
                    <a:pt x="4828" y="4828"/>
                  </a:moveTo>
                  <a:lnTo>
                    <a:pt x="83680" y="4828"/>
                  </a:lnTo>
                </a:path>
              </a:pathLst>
            </a:custGeom>
            <a:noFill/>
            <a:ln w="12700">
              <a:solidFill>
                <a:srgbClr val="FFFFFF"/>
              </a:solidFill>
              <a:round/>
            </a:ln>
          </p:spPr>
          <p:style>
            <a:lnRef idx="0">
              <a:scrgbClr r="0" g="0" b="0"/>
            </a:lnRef>
            <a:fillRef idx="0">
              <a:scrgbClr r="0" g="0" b="0"/>
            </a:fillRef>
            <a:effectRef idx="0">
              <a:scrgbClr r="0" g="0" b="0"/>
            </a:effectRef>
            <a:fontRef idx="minor"/>
          </p:style>
          <p:txBody>
            <a:bodyPr lIns="90000" tIns="-38880" rIns="90000" bIns="-3888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504" name="Freeform: Shape 1292"/>
            <p:cNvSpPr/>
            <p:nvPr/>
          </p:nvSpPr>
          <p:spPr>
            <a:xfrm>
              <a:off x="10295640" y="3019320"/>
              <a:ext cx="156600" cy="5760"/>
            </a:xfrm>
            <a:custGeom>
              <a:avLst/>
              <a:gdLst>
                <a:gd name="textAreaLeft" fmla="*/ 0 w 156600"/>
                <a:gd name="textAreaRight" fmla="*/ 156960 w 156600"/>
                <a:gd name="textAreaTop" fmla="*/ 0 h 5760"/>
                <a:gd name="textAreaBottom" fmla="*/ 6120 h 5760"/>
                <a:gd name="GluePoint1X" fmla="*/ 4828 w 251038"/>
                <a:gd name="GluePoint1Y" fmla="*/ 4828 h 9655"/>
                <a:gd name="GluePoint2X" fmla="*/ 247498 w 251038"/>
                <a:gd name="GluePoint2Y" fmla="*/ 4828 h 9655"/>
              </a:gdLst>
              <a:ahLst/>
              <a:cxnLst>
                <a:cxn ang="0">
                  <a:pos x="GluePoint1X" y="GluePoint1Y"/>
                </a:cxn>
                <a:cxn ang="0">
                  <a:pos x="GluePoint2X" y="GluePoint2Y"/>
                </a:cxn>
              </a:cxnLst>
              <a:rect l="textAreaLeft" t="textAreaTop" r="textAreaRight" b="textAreaBottom"/>
              <a:pathLst>
                <a:path w="251038" h="9655">
                  <a:moveTo>
                    <a:pt x="4828" y="4828"/>
                  </a:moveTo>
                  <a:lnTo>
                    <a:pt x="247498" y="4828"/>
                  </a:lnTo>
                </a:path>
              </a:pathLst>
            </a:custGeom>
            <a:noFill/>
            <a:ln w="12700">
              <a:solidFill>
                <a:srgbClr val="FFFFFF"/>
              </a:solidFill>
              <a:round/>
            </a:ln>
          </p:spPr>
          <p:style>
            <a:lnRef idx="0">
              <a:scrgbClr r="0" g="0" b="0"/>
            </a:lnRef>
            <a:fillRef idx="0">
              <a:scrgbClr r="0" g="0" b="0"/>
            </a:fillRef>
            <a:effectRef idx="0">
              <a:scrgbClr r="0" g="0" b="0"/>
            </a:effectRef>
            <a:fontRef idx="minor"/>
          </p:style>
          <p:txBody>
            <a:bodyPr lIns="90000" tIns="-38880" rIns="90000" bIns="-3888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505" name="Freeform: Shape 1293"/>
            <p:cNvSpPr/>
            <p:nvPr/>
          </p:nvSpPr>
          <p:spPr>
            <a:xfrm>
              <a:off x="10264320" y="3019320"/>
              <a:ext cx="27720" cy="5760"/>
            </a:xfrm>
            <a:custGeom>
              <a:avLst/>
              <a:gdLst>
                <a:gd name="textAreaLeft" fmla="*/ 0 w 27720"/>
                <a:gd name="textAreaRight" fmla="*/ 28080 w 27720"/>
                <a:gd name="textAreaTop" fmla="*/ 0 h 5760"/>
                <a:gd name="textAreaBottom" fmla="*/ 6120 h 5760"/>
                <a:gd name="GluePoint1X" fmla="*/ 4828 w 45058"/>
                <a:gd name="GluePoint1Y" fmla="*/ 4828 h 9655"/>
                <a:gd name="GluePoint2X" fmla="*/ 40231 w 45058"/>
                <a:gd name="GluePoint2Y" fmla="*/ 4828 h 9655"/>
              </a:gdLst>
              <a:ahLst/>
              <a:cxnLst>
                <a:cxn ang="0">
                  <a:pos x="GluePoint1X" y="GluePoint1Y"/>
                </a:cxn>
                <a:cxn ang="0">
                  <a:pos x="GluePoint2X" y="GluePoint2Y"/>
                </a:cxn>
              </a:cxnLst>
              <a:rect l="textAreaLeft" t="textAreaTop" r="textAreaRight" b="textAreaBottom"/>
              <a:pathLst>
                <a:path w="45058" h="9655">
                  <a:moveTo>
                    <a:pt x="4828" y="4828"/>
                  </a:moveTo>
                  <a:lnTo>
                    <a:pt x="40231" y="4828"/>
                  </a:lnTo>
                </a:path>
              </a:pathLst>
            </a:custGeom>
            <a:noFill/>
            <a:ln w="12700">
              <a:solidFill>
                <a:srgbClr val="FFFFFF"/>
              </a:solidFill>
              <a:round/>
            </a:ln>
          </p:spPr>
          <p:style>
            <a:lnRef idx="0">
              <a:scrgbClr r="0" g="0" b="0"/>
            </a:lnRef>
            <a:fillRef idx="0">
              <a:scrgbClr r="0" g="0" b="0"/>
            </a:fillRef>
            <a:effectRef idx="0">
              <a:scrgbClr r="0" g="0" b="0"/>
            </a:effectRef>
            <a:fontRef idx="minor"/>
          </p:style>
          <p:txBody>
            <a:bodyPr lIns="90000" tIns="-38880" rIns="90000" bIns="-3888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506" name="Freeform: Shape 1294"/>
            <p:cNvSpPr/>
            <p:nvPr/>
          </p:nvSpPr>
          <p:spPr>
            <a:xfrm>
              <a:off x="10278000" y="2929320"/>
              <a:ext cx="57960" cy="80280"/>
            </a:xfrm>
            <a:custGeom>
              <a:avLst/>
              <a:gdLst>
                <a:gd name="textAreaLeft" fmla="*/ 0 w 57960"/>
                <a:gd name="textAreaRight" fmla="*/ 58320 w 57960"/>
                <a:gd name="textAreaTop" fmla="*/ 0 h 80280"/>
                <a:gd name="textAreaBottom" fmla="*/ 80640 h 80280"/>
                <a:gd name="GluePoint1X" fmla="*/ 89795 w 93334"/>
                <a:gd name="GluePoint1Y" fmla="*/ 126485 h 128737"/>
                <a:gd name="GluePoint2X" fmla="*/ 43127 w 93334"/>
                <a:gd name="GluePoint2Y" fmla="*/ 29288 h 128737"/>
                <a:gd name="GluePoint3X" fmla="*/ 4828 w 93334"/>
                <a:gd name="GluePoint3Y" fmla="*/ 4828 h 128737"/>
              </a:gdLst>
              <a:ahLst/>
              <a:cxnLst>
                <a:cxn ang="0">
                  <a:pos x="GluePoint1X" y="GluePoint1Y"/>
                </a:cxn>
                <a:cxn ang="0">
                  <a:pos x="GluePoint2X" y="GluePoint2Y"/>
                </a:cxn>
                <a:cxn ang="0">
                  <a:pos x="GluePoint3X" y="GluePoint3Y"/>
                </a:cxn>
              </a:cxnLst>
              <a:rect l="textAreaLeft" t="textAreaTop" r="textAreaRight" b="textAreaBottom"/>
              <a:pathLst>
                <a:path w="93334" h="128737">
                  <a:moveTo>
                    <a:pt x="89795" y="126485"/>
                  </a:moveTo>
                  <a:lnTo>
                    <a:pt x="43127" y="29288"/>
                  </a:lnTo>
                  <a:cubicBezTo>
                    <a:pt x="27357" y="29288"/>
                    <a:pt x="12230" y="20276"/>
                    <a:pt x="4828" y="4828"/>
                  </a:cubicBezTo>
                </a:path>
              </a:pathLst>
            </a:custGeom>
            <a:noFill/>
            <a:ln w="12700">
              <a:solidFill>
                <a:srgbClr val="FFFFFF"/>
              </a:solidFill>
              <a:round/>
            </a:ln>
          </p:spPr>
          <p:style>
            <a:lnRef idx="0">
              <a:scrgbClr r="0" g="0" b="0"/>
            </a:lnRef>
            <a:fillRef idx="0">
              <a:scrgbClr r="0" g="0" b="0"/>
            </a:fillRef>
            <a:effectRef idx="0">
              <a:scrgbClr r="0" g="0" b="0"/>
            </a:effectRef>
            <a:fontRef idx="minor"/>
          </p:style>
          <p:txBody>
            <a:bodyPr lIns="90000" tIns="35640" rIns="90000" bIns="3564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507" name="Freeform: Shape 1295"/>
            <p:cNvSpPr/>
            <p:nvPr/>
          </p:nvSpPr>
          <p:spPr>
            <a:xfrm>
              <a:off x="10275480" y="2890800"/>
              <a:ext cx="74160" cy="94320"/>
            </a:xfrm>
            <a:custGeom>
              <a:avLst/>
              <a:gdLst>
                <a:gd name="textAreaLeft" fmla="*/ 0 w 74160"/>
                <a:gd name="textAreaRight" fmla="*/ 74520 w 74160"/>
                <a:gd name="textAreaTop" fmla="*/ 0 h 94320"/>
                <a:gd name="textAreaBottom" fmla="*/ 94680 h 94320"/>
                <a:gd name="GluePoint1X" fmla="*/ 9024 w 119082"/>
                <a:gd name="GluePoint1Y" fmla="*/ 66310 h 151266"/>
                <a:gd name="GluePoint2X" fmla="*/ 17714 w 119082"/>
                <a:gd name="GluePoint2Y" fmla="*/ 17068 h 151266"/>
                <a:gd name="GluePoint3X" fmla="*/ 32841 w 119082"/>
                <a:gd name="GluePoint3Y" fmla="*/ 48609 h 151266"/>
                <a:gd name="GluePoint4X" fmla="*/ 57945 w 119082"/>
                <a:gd name="GluePoint4Y" fmla="*/ 36701 h 151266"/>
                <a:gd name="GluePoint5X" fmla="*/ 42818 w 119082"/>
                <a:gd name="GluePoint5Y" fmla="*/ 5160 h 151266"/>
                <a:gd name="GluePoint6X" fmla="*/ 86589 w 119082"/>
                <a:gd name="GluePoint6Y" fmla="*/ 29298 h 151266"/>
                <a:gd name="GluePoint7X" fmla="*/ 81761 w 119082"/>
                <a:gd name="GluePoint7Y" fmla="*/ 74356 h 151266"/>
                <a:gd name="GluePoint8X" fmla="*/ 116520 w 119082"/>
                <a:gd name="GluePoint8Y" fmla="*/ 146771 h 151266"/>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Lst>
              <a:rect l="textAreaLeft" t="textAreaTop" r="textAreaRight" b="textAreaBottom"/>
              <a:pathLst>
                <a:path w="119082" h="151266">
                  <a:moveTo>
                    <a:pt x="9024" y="66310"/>
                  </a:moveTo>
                  <a:cubicBezTo>
                    <a:pt x="978" y="49253"/>
                    <a:pt x="4840" y="29620"/>
                    <a:pt x="17714" y="17068"/>
                  </a:cubicBezTo>
                  <a:lnTo>
                    <a:pt x="32841" y="48609"/>
                  </a:lnTo>
                  <a:lnTo>
                    <a:pt x="57945" y="36701"/>
                  </a:lnTo>
                  <a:lnTo>
                    <a:pt x="42818" y="5160"/>
                  </a:lnTo>
                  <a:cubicBezTo>
                    <a:pt x="60519" y="2907"/>
                    <a:pt x="78543" y="12240"/>
                    <a:pt x="86589" y="29298"/>
                  </a:cubicBezTo>
                  <a:cubicBezTo>
                    <a:pt x="93991" y="44425"/>
                    <a:pt x="91416" y="62126"/>
                    <a:pt x="81761" y="74356"/>
                  </a:cubicBezTo>
                  <a:lnTo>
                    <a:pt x="116520" y="146771"/>
                  </a:lnTo>
                </a:path>
              </a:pathLst>
            </a:custGeom>
            <a:noFill/>
            <a:ln w="12700">
              <a:solidFill>
                <a:srgbClr val="FFFFFF"/>
              </a:solidFill>
              <a:round/>
            </a:ln>
          </p:spPr>
          <p:style>
            <a:lnRef idx="0">
              <a:scrgbClr r="0" g="0" b="0"/>
            </a:lnRef>
            <a:fillRef idx="0">
              <a:scrgbClr r="0" g="0" b="0"/>
            </a:fillRef>
            <a:effectRef idx="0">
              <a:scrgbClr r="0" g="0" b="0"/>
            </a:effectRef>
            <a:fontRef idx="minor"/>
          </p:style>
          <p:txBody>
            <a:bodyPr lIns="90000" tIns="45000" rIns="90000" bIns="4500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508" name="Freeform: Shape 1296"/>
            <p:cNvSpPr/>
            <p:nvPr/>
          </p:nvSpPr>
          <p:spPr>
            <a:xfrm>
              <a:off x="10475280" y="2884320"/>
              <a:ext cx="46080" cy="96480"/>
            </a:xfrm>
            <a:custGeom>
              <a:avLst/>
              <a:gdLst>
                <a:gd name="textAreaLeft" fmla="*/ 0 w 46080"/>
                <a:gd name="textAreaRight" fmla="*/ 46440 w 46080"/>
                <a:gd name="textAreaTop" fmla="*/ 0 h 96480"/>
                <a:gd name="textAreaBottom" fmla="*/ 96840 h 96480"/>
                <a:gd name="GluePoint1X" fmla="*/ 25104 w 74024"/>
                <a:gd name="GluePoint1Y" fmla="*/ 54266 h 154485"/>
                <a:gd name="GluePoint2X" fmla="*/ 24138 w 74024"/>
                <a:gd name="GluePoint2Y" fmla="*/ 48794 h 154485"/>
                <a:gd name="GluePoint3X" fmla="*/ 53426 w 74024"/>
                <a:gd name="GluePoint3Y" fmla="*/ 7598 h 154485"/>
                <a:gd name="GluePoint4X" fmla="*/ 58898 w 74024"/>
                <a:gd name="GluePoint4Y" fmla="*/ 5023 h 154485"/>
                <a:gd name="GluePoint5X" fmla="*/ 67265 w 74024"/>
                <a:gd name="GluePoint5Y" fmla="*/ 7920 h 154485"/>
                <a:gd name="GluePoint6X" fmla="*/ 70162 w 74024"/>
                <a:gd name="GluePoint6Y" fmla="*/ 13391 h 154485"/>
                <a:gd name="GluePoint7X" fmla="*/ 68231 w 74024"/>
                <a:gd name="GluePoint7Y" fmla="*/ 63599 h 154485"/>
                <a:gd name="GluePoint8X" fmla="*/ 64047 w 74024"/>
                <a:gd name="GluePoint8Y" fmla="*/ 67461 h 154485"/>
                <a:gd name="GluePoint9X" fmla="*/ 53426 w 74024"/>
                <a:gd name="GluePoint9Y" fmla="*/ 68749 h 154485"/>
                <a:gd name="GluePoint10X" fmla="*/ 25426 w 74024"/>
                <a:gd name="GluePoint10Y" fmla="*/ 150497 h 154485"/>
                <a:gd name="GluePoint11X" fmla="*/ 4828 w 74024"/>
                <a:gd name="GluePoint11Y" fmla="*/ 143417 h 154485"/>
                <a:gd name="GluePoint12X" fmla="*/ 32828 w 74024"/>
                <a:gd name="GluePoint12Y" fmla="*/ 61668 h 154485"/>
                <a:gd name="GluePoint13X" fmla="*/ 25104 w 74024"/>
                <a:gd name="GluePoint13Y" fmla="*/ 54266 h 154485"/>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 ang="0">
                  <a:pos x="GluePoint9X" y="GluePoint9Y"/>
                </a:cxn>
                <a:cxn ang="0">
                  <a:pos x="GluePoint10X" y="GluePoint10Y"/>
                </a:cxn>
                <a:cxn ang="0">
                  <a:pos x="GluePoint11X" y="GluePoint11Y"/>
                </a:cxn>
                <a:cxn ang="0">
                  <a:pos x="GluePoint12X" y="GluePoint12Y"/>
                </a:cxn>
                <a:cxn ang="0">
                  <a:pos x="GluePoint13X" y="GluePoint13Y"/>
                </a:cxn>
              </a:cxnLst>
              <a:rect l="textAreaLeft" t="textAreaTop" r="textAreaRight" b="textAreaBottom"/>
              <a:pathLst>
                <a:path w="74024" h="154485">
                  <a:moveTo>
                    <a:pt x="25104" y="54266"/>
                  </a:moveTo>
                  <a:cubicBezTo>
                    <a:pt x="24138" y="53300"/>
                    <a:pt x="23173" y="51047"/>
                    <a:pt x="24138" y="48794"/>
                  </a:cubicBezTo>
                  <a:lnTo>
                    <a:pt x="53426" y="7598"/>
                  </a:lnTo>
                  <a:cubicBezTo>
                    <a:pt x="54392" y="5345"/>
                    <a:pt x="56645" y="4380"/>
                    <a:pt x="58898" y="5023"/>
                  </a:cubicBezTo>
                  <a:lnTo>
                    <a:pt x="67265" y="7920"/>
                  </a:lnTo>
                  <a:cubicBezTo>
                    <a:pt x="69518" y="8564"/>
                    <a:pt x="70806" y="11138"/>
                    <a:pt x="70162" y="13391"/>
                  </a:cubicBezTo>
                  <a:lnTo>
                    <a:pt x="68231" y="63599"/>
                  </a:lnTo>
                  <a:cubicBezTo>
                    <a:pt x="67587" y="66174"/>
                    <a:pt x="65334" y="67461"/>
                    <a:pt x="64047" y="67461"/>
                  </a:cubicBezTo>
                  <a:cubicBezTo>
                    <a:pt x="61472" y="67461"/>
                    <a:pt x="54070" y="66174"/>
                    <a:pt x="53426" y="68749"/>
                  </a:cubicBezTo>
                  <a:lnTo>
                    <a:pt x="25426" y="150497"/>
                  </a:lnTo>
                  <a:lnTo>
                    <a:pt x="4828" y="143417"/>
                  </a:lnTo>
                  <a:lnTo>
                    <a:pt x="32828" y="61668"/>
                  </a:lnTo>
                  <a:cubicBezTo>
                    <a:pt x="33794" y="59093"/>
                    <a:pt x="27035" y="55553"/>
                    <a:pt x="25104" y="54266"/>
                  </a:cubicBezTo>
                  <a:close/>
                </a:path>
              </a:pathLst>
            </a:custGeom>
            <a:noFill/>
            <a:ln w="12700">
              <a:solidFill>
                <a:srgbClr val="FDC500"/>
              </a:solidFill>
              <a:round/>
            </a:ln>
          </p:spPr>
          <p:style>
            <a:lnRef idx="0">
              <a:scrgbClr r="0" g="0" b="0"/>
            </a:lnRef>
            <a:fillRef idx="0">
              <a:scrgbClr r="0" g="0" b="0"/>
            </a:fillRef>
            <a:effectRef idx="0">
              <a:scrgbClr r="0" g="0" b="0"/>
            </a:effectRef>
            <a:fontRef idx="minor"/>
          </p:style>
          <p:txBody>
            <a:bodyPr lIns="90000" tIns="45000" rIns="90000" bIns="4500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509" name="Freeform: Shape 1297"/>
            <p:cNvSpPr/>
            <p:nvPr/>
          </p:nvSpPr>
          <p:spPr>
            <a:xfrm>
              <a:off x="10454040" y="2968920"/>
              <a:ext cx="47880" cy="39960"/>
            </a:xfrm>
            <a:custGeom>
              <a:avLst/>
              <a:gdLst>
                <a:gd name="textAreaLeft" fmla="*/ 0 w 47880"/>
                <a:gd name="textAreaRight" fmla="*/ 48240 w 47880"/>
                <a:gd name="textAreaTop" fmla="*/ 0 h 39960"/>
                <a:gd name="textAreaBottom" fmla="*/ 40320 h 39960"/>
                <a:gd name="GluePoint1X" fmla="*/ 61472 w 77242"/>
                <a:gd name="GluePoint1Y" fmla="*/ 60700 h 64368"/>
                <a:gd name="GluePoint2X" fmla="*/ 73702 w 77242"/>
                <a:gd name="GluePoint2Y" fmla="*/ 24975 h 64368"/>
                <a:gd name="GluePoint3X" fmla="*/ 70806 w 77242"/>
                <a:gd name="GluePoint3Y" fmla="*/ 19182 h 64368"/>
                <a:gd name="GluePoint4X" fmla="*/ 28644 w 77242"/>
                <a:gd name="GluePoint4Y" fmla="*/ 5021 h 64368"/>
                <a:gd name="GluePoint5X" fmla="*/ 22851 w 77242"/>
                <a:gd name="GluePoint5Y" fmla="*/ 7917 h 64368"/>
                <a:gd name="GluePoint6X" fmla="*/ 4828 w 77242"/>
                <a:gd name="GluePoint6Y" fmla="*/ 61022 h 64368"/>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Lst>
              <a:rect l="textAreaLeft" t="textAreaTop" r="textAreaRight" b="textAreaBottom"/>
              <a:pathLst>
                <a:path w="77242" h="64368">
                  <a:moveTo>
                    <a:pt x="61472" y="60700"/>
                  </a:moveTo>
                  <a:lnTo>
                    <a:pt x="73702" y="24975"/>
                  </a:lnTo>
                  <a:cubicBezTo>
                    <a:pt x="74668" y="22722"/>
                    <a:pt x="73381" y="20147"/>
                    <a:pt x="70806" y="19182"/>
                  </a:cubicBezTo>
                  <a:lnTo>
                    <a:pt x="28644" y="5021"/>
                  </a:lnTo>
                  <a:cubicBezTo>
                    <a:pt x="26391" y="4377"/>
                    <a:pt x="23816" y="5343"/>
                    <a:pt x="22851" y="7917"/>
                  </a:cubicBezTo>
                  <a:lnTo>
                    <a:pt x="4828" y="61022"/>
                  </a:lnTo>
                </a:path>
              </a:pathLst>
            </a:custGeom>
            <a:noFill/>
            <a:ln w="12700">
              <a:solidFill>
                <a:srgbClr val="FDC500"/>
              </a:solidFill>
              <a:round/>
            </a:ln>
          </p:spPr>
          <p:style>
            <a:lnRef idx="0">
              <a:scrgbClr r="0" g="0" b="0"/>
            </a:lnRef>
            <a:fillRef idx="0">
              <a:scrgbClr r="0" g="0" b="0"/>
            </a:fillRef>
            <a:effectRef idx="0">
              <a:scrgbClr r="0" g="0" b="0"/>
            </a:effectRef>
            <a:fontRef idx="minor"/>
          </p:style>
          <p:txBody>
            <a:bodyPr lIns="90000" tIns="-4680" rIns="90000" bIns="-468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510" name="Freeform: Shape 1298"/>
            <p:cNvSpPr/>
            <p:nvPr/>
          </p:nvSpPr>
          <p:spPr>
            <a:xfrm>
              <a:off x="10427040" y="2853360"/>
              <a:ext cx="27720" cy="33840"/>
            </a:xfrm>
            <a:custGeom>
              <a:avLst/>
              <a:gdLst>
                <a:gd name="textAreaLeft" fmla="*/ 0 w 27720"/>
                <a:gd name="textAreaRight" fmla="*/ 28080 w 27720"/>
                <a:gd name="textAreaTop" fmla="*/ 0 h 33840"/>
                <a:gd name="textAreaBottom" fmla="*/ 34200 h 33840"/>
                <a:gd name="GluePoint1X" fmla="*/ 13444 w 45058"/>
                <a:gd name="GluePoint1Y" fmla="*/ 46916 h 54713"/>
                <a:gd name="GluePoint2X" fmla="*/ 31467 w 45058"/>
                <a:gd name="GluePoint2Y" fmla="*/ 50778 h 54713"/>
                <a:gd name="GluePoint3X" fmla="*/ 40479 w 45058"/>
                <a:gd name="GluePoint3Y" fmla="*/ 8938 h 54713"/>
                <a:gd name="GluePoint4X" fmla="*/ 22455 w 45058"/>
                <a:gd name="GluePoint4Y" fmla="*/ 5076 h 54713"/>
                <a:gd name="GluePoint5X" fmla="*/ 9582 w 45058"/>
                <a:gd name="GluePoint5Y" fmla="*/ 13444 h 54713"/>
                <a:gd name="GluePoint6X" fmla="*/ 5076 w 45058"/>
                <a:gd name="GluePoint6Y" fmla="*/ 34042 h 54713"/>
                <a:gd name="GluePoint7X" fmla="*/ 13444 w 45058"/>
                <a:gd name="GluePoint7Y" fmla="*/ 46916 h 54713"/>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Lst>
              <a:rect l="textAreaLeft" t="textAreaTop" r="textAreaRight" b="textAreaBottom"/>
              <a:pathLst>
                <a:path w="45058" h="54713">
                  <a:moveTo>
                    <a:pt x="13444" y="46916"/>
                  </a:moveTo>
                  <a:lnTo>
                    <a:pt x="31467" y="50778"/>
                  </a:lnTo>
                  <a:lnTo>
                    <a:pt x="40479" y="8938"/>
                  </a:lnTo>
                  <a:lnTo>
                    <a:pt x="22455" y="5076"/>
                  </a:lnTo>
                  <a:cubicBezTo>
                    <a:pt x="16662" y="3788"/>
                    <a:pt x="10869" y="7650"/>
                    <a:pt x="9582" y="13444"/>
                  </a:cubicBezTo>
                  <a:lnTo>
                    <a:pt x="5076" y="34042"/>
                  </a:lnTo>
                  <a:cubicBezTo>
                    <a:pt x="3788" y="39835"/>
                    <a:pt x="7651" y="45628"/>
                    <a:pt x="13444" y="46916"/>
                  </a:cubicBezTo>
                  <a:close/>
                </a:path>
              </a:pathLst>
            </a:custGeom>
            <a:noFill/>
            <a:ln w="12700">
              <a:solidFill>
                <a:srgbClr val="FDC500"/>
              </a:solidFill>
              <a:round/>
            </a:ln>
          </p:spPr>
          <p:style>
            <a:lnRef idx="0">
              <a:scrgbClr r="0" g="0" b="0"/>
            </a:lnRef>
            <a:fillRef idx="0">
              <a:scrgbClr r="0" g="0" b="0"/>
            </a:fillRef>
            <a:effectRef idx="0">
              <a:scrgbClr r="0" g="0" b="0"/>
            </a:effectRef>
            <a:fontRef idx="minor"/>
          </p:style>
          <p:txBody>
            <a:bodyPr lIns="90000" tIns="-10800" rIns="90000" bIns="-1080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grpSp>
      <p:grpSp>
        <p:nvGrpSpPr>
          <p:cNvPr id="1511" name="Group 462"/>
          <p:cNvGrpSpPr/>
          <p:nvPr/>
        </p:nvGrpSpPr>
        <p:grpSpPr>
          <a:xfrm>
            <a:off x="10802880" y="2444760"/>
            <a:ext cx="336240" cy="268200"/>
            <a:chOff x="10802880" y="2444760"/>
            <a:chExt cx="336240" cy="268200"/>
          </a:xfrm>
        </p:grpSpPr>
        <p:sp>
          <p:nvSpPr>
            <p:cNvPr id="1512" name="Freeform: Shape 1339"/>
            <p:cNvSpPr/>
            <p:nvPr/>
          </p:nvSpPr>
          <p:spPr>
            <a:xfrm>
              <a:off x="11004840" y="2606760"/>
              <a:ext cx="106200" cy="106200"/>
            </a:xfrm>
            <a:custGeom>
              <a:avLst/>
              <a:gdLst>
                <a:gd name="textAreaLeft" fmla="*/ 0 w 106200"/>
                <a:gd name="textAreaRight" fmla="*/ 106560 w 106200"/>
                <a:gd name="textAreaTop" fmla="*/ 0 h 106200"/>
                <a:gd name="textAreaBottom" fmla="*/ 106560 h 106200"/>
                <a:gd name="GluePoint1X" fmla="*/ 22529 w 196325"/>
                <a:gd name="GluePoint1Y" fmla="*/ 154807 h 196325"/>
                <a:gd name="GluePoint2X" fmla="*/ 26391 w 196325"/>
                <a:gd name="GluePoint2Y" fmla="*/ 159313 h 196325"/>
                <a:gd name="GluePoint3X" fmla="*/ 30253 w 196325"/>
                <a:gd name="GluePoint3Y" fmla="*/ 163819 h 196325"/>
                <a:gd name="GluePoint4X" fmla="*/ 34116 w 196325"/>
                <a:gd name="GluePoint4Y" fmla="*/ 168325 h 196325"/>
                <a:gd name="GluePoint5X" fmla="*/ 60185 w 196325"/>
                <a:gd name="GluePoint5Y" fmla="*/ 154807 h 196325"/>
                <a:gd name="GluePoint6X" fmla="*/ 78852 w 196325"/>
                <a:gd name="GluePoint6Y" fmla="*/ 164141 h 196325"/>
                <a:gd name="GluePoint7X" fmla="*/ 84001 w 196325"/>
                <a:gd name="GluePoint7Y" fmla="*/ 193107 h 196325"/>
                <a:gd name="GluePoint8X" fmla="*/ 89795 w 196325"/>
                <a:gd name="GluePoint8Y" fmla="*/ 193429 h 196325"/>
                <a:gd name="GluePoint9X" fmla="*/ 95588 w 196325"/>
                <a:gd name="GluePoint9Y" fmla="*/ 193429 h 196325"/>
                <a:gd name="GluePoint10X" fmla="*/ 101381 w 196325"/>
                <a:gd name="GluePoint10Y" fmla="*/ 193750 h 196325"/>
                <a:gd name="GluePoint11X" fmla="*/ 110393 w 196325"/>
                <a:gd name="GluePoint11Y" fmla="*/ 165750 h 196325"/>
                <a:gd name="GluePoint12X" fmla="*/ 130025 w 196325"/>
                <a:gd name="GluePoint12Y" fmla="*/ 158991 h 196325"/>
                <a:gd name="GluePoint13X" fmla="*/ 154164 w 196325"/>
                <a:gd name="GluePoint13Y" fmla="*/ 175727 h 196325"/>
                <a:gd name="GluePoint14X" fmla="*/ 158669 w 196325"/>
                <a:gd name="GluePoint14Y" fmla="*/ 171865 h 196325"/>
                <a:gd name="GluePoint15X" fmla="*/ 163175 w 196325"/>
                <a:gd name="GluePoint15Y" fmla="*/ 168003 h 196325"/>
                <a:gd name="GluePoint16X" fmla="*/ 167681 w 196325"/>
                <a:gd name="GluePoint16Y" fmla="*/ 164141 h 196325"/>
                <a:gd name="GluePoint17X" fmla="*/ 154164 w 196325"/>
                <a:gd name="GluePoint17Y" fmla="*/ 138071 h 196325"/>
                <a:gd name="GluePoint18X" fmla="*/ 163497 w 196325"/>
                <a:gd name="GluePoint18Y" fmla="*/ 119404 h 196325"/>
                <a:gd name="GluePoint19X" fmla="*/ 192463 w 196325"/>
                <a:gd name="GluePoint19Y" fmla="*/ 114255 h 196325"/>
                <a:gd name="GluePoint20X" fmla="*/ 192785 w 196325"/>
                <a:gd name="GluePoint20Y" fmla="*/ 108462 h 196325"/>
                <a:gd name="GluePoint21X" fmla="*/ 193107 w 196325"/>
                <a:gd name="GluePoint21Y" fmla="*/ 102668 h 196325"/>
                <a:gd name="GluePoint22X" fmla="*/ 193429 w 196325"/>
                <a:gd name="GluePoint22Y" fmla="*/ 96875 h 196325"/>
                <a:gd name="GluePoint23X" fmla="*/ 165428 w 196325"/>
                <a:gd name="GluePoint23Y" fmla="*/ 87864 h 196325"/>
                <a:gd name="GluePoint24X" fmla="*/ 158669 w 196325"/>
                <a:gd name="GluePoint24Y" fmla="*/ 68231 h 196325"/>
                <a:gd name="GluePoint25X" fmla="*/ 175405 w 196325"/>
                <a:gd name="GluePoint25Y" fmla="*/ 44093 h 196325"/>
                <a:gd name="GluePoint26X" fmla="*/ 171543 w 196325"/>
                <a:gd name="GluePoint26Y" fmla="*/ 39587 h 196325"/>
                <a:gd name="GluePoint27X" fmla="*/ 167681 w 196325"/>
                <a:gd name="GluePoint27Y" fmla="*/ 35081 h 196325"/>
                <a:gd name="GluePoint28X" fmla="*/ 163819 w 196325"/>
                <a:gd name="GluePoint28Y" fmla="*/ 30575 h 196325"/>
                <a:gd name="GluePoint29X" fmla="*/ 137749 w 196325"/>
                <a:gd name="GluePoint29Y" fmla="*/ 43771 h 196325"/>
                <a:gd name="GluePoint30X" fmla="*/ 119082 w 196325"/>
                <a:gd name="GluePoint30Y" fmla="*/ 34437 h 196325"/>
                <a:gd name="GluePoint31X" fmla="*/ 113933 w 196325"/>
                <a:gd name="GluePoint31Y" fmla="*/ 5793 h 196325"/>
                <a:gd name="GluePoint32X" fmla="*/ 108140 w 196325"/>
                <a:gd name="GluePoint32Y" fmla="*/ 5471 h 196325"/>
                <a:gd name="GluePoint33X" fmla="*/ 102347 w 196325"/>
                <a:gd name="GluePoint33Y" fmla="*/ 5150 h 196325"/>
                <a:gd name="GluePoint34X" fmla="*/ 96553 w 196325"/>
                <a:gd name="GluePoint34Y" fmla="*/ 4828 h 196325"/>
                <a:gd name="GluePoint35X" fmla="*/ 87542 w 196325"/>
                <a:gd name="GluePoint35Y" fmla="*/ 32506 h 196325"/>
                <a:gd name="GluePoint36X" fmla="*/ 67587 w 196325"/>
                <a:gd name="GluePoint36Y" fmla="*/ 39265 h 196325"/>
                <a:gd name="GluePoint37X" fmla="*/ 43771 w 196325"/>
                <a:gd name="GluePoint37Y" fmla="*/ 22529 h 196325"/>
                <a:gd name="GluePoint38X" fmla="*/ 39265 w 196325"/>
                <a:gd name="GluePoint38Y" fmla="*/ 26391 h 196325"/>
                <a:gd name="GluePoint39X" fmla="*/ 34759 w 196325"/>
                <a:gd name="GluePoint39Y" fmla="*/ 30253 h 196325"/>
                <a:gd name="GluePoint40X" fmla="*/ 30253 w 196325"/>
                <a:gd name="GluePoint40Y" fmla="*/ 34116 h 196325"/>
                <a:gd name="GluePoint41X" fmla="*/ 43449 w 196325"/>
                <a:gd name="GluePoint41Y" fmla="*/ 60185 h 196325"/>
                <a:gd name="GluePoint42X" fmla="*/ 34116 w 196325"/>
                <a:gd name="GluePoint42Y" fmla="*/ 78852 h 196325"/>
                <a:gd name="GluePoint43X" fmla="*/ 5471 w 196325"/>
                <a:gd name="GluePoint43Y" fmla="*/ 84001 h 196325"/>
                <a:gd name="GluePoint44X" fmla="*/ 5471 w 196325"/>
                <a:gd name="GluePoint44Y" fmla="*/ 90438 h 196325"/>
                <a:gd name="GluePoint45X" fmla="*/ 5150 w 196325"/>
                <a:gd name="GluePoint45Y" fmla="*/ 96232 h 196325"/>
                <a:gd name="GluePoint46X" fmla="*/ 4828 w 196325"/>
                <a:gd name="GluePoint46Y" fmla="*/ 102025 h 196325"/>
                <a:gd name="GluePoint47X" fmla="*/ 32506 w 196325"/>
                <a:gd name="GluePoint47Y" fmla="*/ 111036 h 196325"/>
                <a:gd name="GluePoint48X" fmla="*/ 39265 w 196325"/>
                <a:gd name="GluePoint48Y" fmla="*/ 130669 h 196325"/>
                <a:gd name="GluePoint49X" fmla="*/ 22529 w 196325"/>
                <a:gd name="GluePoint49Y" fmla="*/ 154807 h 196325"/>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 ang="0">
                  <a:pos x="GluePoint9X" y="GluePoint9Y"/>
                </a:cxn>
                <a:cxn ang="0">
                  <a:pos x="GluePoint10X" y="GluePoint10Y"/>
                </a:cxn>
                <a:cxn ang="0">
                  <a:pos x="GluePoint11X" y="GluePoint11Y"/>
                </a:cxn>
                <a:cxn ang="0">
                  <a:pos x="GluePoint12X" y="GluePoint12Y"/>
                </a:cxn>
                <a:cxn ang="0">
                  <a:pos x="GluePoint13X" y="GluePoint13Y"/>
                </a:cxn>
                <a:cxn ang="0">
                  <a:pos x="GluePoint14X" y="GluePoint14Y"/>
                </a:cxn>
                <a:cxn ang="0">
                  <a:pos x="GluePoint15X" y="GluePoint15Y"/>
                </a:cxn>
                <a:cxn ang="0">
                  <a:pos x="GluePoint16X" y="GluePoint16Y"/>
                </a:cxn>
                <a:cxn ang="0">
                  <a:pos x="GluePoint17X" y="GluePoint17Y"/>
                </a:cxn>
                <a:cxn ang="0">
                  <a:pos x="GluePoint18X" y="GluePoint18Y"/>
                </a:cxn>
                <a:cxn ang="0">
                  <a:pos x="GluePoint19X" y="GluePoint19Y"/>
                </a:cxn>
                <a:cxn ang="0">
                  <a:pos x="GluePoint20X" y="GluePoint20Y"/>
                </a:cxn>
                <a:cxn ang="0">
                  <a:pos x="GluePoint21X" y="GluePoint21Y"/>
                </a:cxn>
                <a:cxn ang="0">
                  <a:pos x="GluePoint22X" y="GluePoint22Y"/>
                </a:cxn>
                <a:cxn ang="0">
                  <a:pos x="GluePoint23X" y="GluePoint23Y"/>
                </a:cxn>
                <a:cxn ang="0">
                  <a:pos x="GluePoint24X" y="GluePoint24Y"/>
                </a:cxn>
                <a:cxn ang="0">
                  <a:pos x="GluePoint25X" y="GluePoint25Y"/>
                </a:cxn>
                <a:cxn ang="0">
                  <a:pos x="GluePoint26X" y="GluePoint26Y"/>
                </a:cxn>
                <a:cxn ang="0">
                  <a:pos x="GluePoint27X" y="GluePoint27Y"/>
                </a:cxn>
                <a:cxn ang="0">
                  <a:pos x="GluePoint28X" y="GluePoint28Y"/>
                </a:cxn>
                <a:cxn ang="0">
                  <a:pos x="GluePoint29X" y="GluePoint29Y"/>
                </a:cxn>
                <a:cxn ang="0">
                  <a:pos x="GluePoint30X" y="GluePoint30Y"/>
                </a:cxn>
                <a:cxn ang="0">
                  <a:pos x="GluePoint31X" y="GluePoint31Y"/>
                </a:cxn>
                <a:cxn ang="0">
                  <a:pos x="GluePoint32X" y="GluePoint32Y"/>
                </a:cxn>
                <a:cxn ang="0">
                  <a:pos x="GluePoint33X" y="GluePoint33Y"/>
                </a:cxn>
                <a:cxn ang="0">
                  <a:pos x="GluePoint34X" y="GluePoint34Y"/>
                </a:cxn>
                <a:cxn ang="0">
                  <a:pos x="GluePoint35X" y="GluePoint35Y"/>
                </a:cxn>
                <a:cxn ang="0">
                  <a:pos x="GluePoint36X" y="GluePoint36Y"/>
                </a:cxn>
                <a:cxn ang="0">
                  <a:pos x="GluePoint37X" y="GluePoint37Y"/>
                </a:cxn>
                <a:cxn ang="0">
                  <a:pos x="GluePoint38X" y="GluePoint38Y"/>
                </a:cxn>
                <a:cxn ang="0">
                  <a:pos x="GluePoint39X" y="GluePoint39Y"/>
                </a:cxn>
                <a:cxn ang="0">
                  <a:pos x="GluePoint40X" y="GluePoint40Y"/>
                </a:cxn>
                <a:cxn ang="0">
                  <a:pos x="GluePoint41X" y="GluePoint41Y"/>
                </a:cxn>
                <a:cxn ang="0">
                  <a:pos x="GluePoint42X" y="GluePoint42Y"/>
                </a:cxn>
                <a:cxn ang="0">
                  <a:pos x="GluePoint43X" y="GluePoint43Y"/>
                </a:cxn>
                <a:cxn ang="0">
                  <a:pos x="GluePoint44X" y="GluePoint44Y"/>
                </a:cxn>
                <a:cxn ang="0">
                  <a:pos x="GluePoint45X" y="GluePoint45Y"/>
                </a:cxn>
                <a:cxn ang="0">
                  <a:pos x="GluePoint46X" y="GluePoint46Y"/>
                </a:cxn>
                <a:cxn ang="0">
                  <a:pos x="GluePoint47X" y="GluePoint47Y"/>
                </a:cxn>
                <a:cxn ang="0">
                  <a:pos x="GluePoint48X" y="GluePoint48Y"/>
                </a:cxn>
                <a:cxn ang="0">
                  <a:pos x="GluePoint49X" y="GluePoint49Y"/>
                </a:cxn>
              </a:cxnLst>
              <a:rect l="textAreaLeft" t="textAreaTop" r="textAreaRight" b="textAreaBottom"/>
              <a:pathLst>
                <a:path w="196325" h="196325">
                  <a:moveTo>
                    <a:pt x="22529" y="154807"/>
                  </a:moveTo>
                  <a:lnTo>
                    <a:pt x="26391" y="159313"/>
                  </a:lnTo>
                  <a:lnTo>
                    <a:pt x="30253" y="163819"/>
                  </a:lnTo>
                  <a:lnTo>
                    <a:pt x="34116" y="168325"/>
                  </a:lnTo>
                  <a:lnTo>
                    <a:pt x="60185" y="154807"/>
                  </a:lnTo>
                  <a:cubicBezTo>
                    <a:pt x="65978" y="158991"/>
                    <a:pt x="72415" y="161888"/>
                    <a:pt x="78852" y="164141"/>
                  </a:cubicBezTo>
                  <a:lnTo>
                    <a:pt x="84001" y="193107"/>
                  </a:lnTo>
                  <a:lnTo>
                    <a:pt x="89795" y="193429"/>
                  </a:lnTo>
                  <a:lnTo>
                    <a:pt x="95588" y="193429"/>
                  </a:lnTo>
                  <a:lnTo>
                    <a:pt x="101381" y="193750"/>
                  </a:lnTo>
                  <a:lnTo>
                    <a:pt x="110393" y="165750"/>
                  </a:lnTo>
                  <a:cubicBezTo>
                    <a:pt x="117151" y="164463"/>
                    <a:pt x="123910" y="162210"/>
                    <a:pt x="130025" y="158991"/>
                  </a:cubicBezTo>
                  <a:lnTo>
                    <a:pt x="154164" y="175727"/>
                  </a:lnTo>
                  <a:lnTo>
                    <a:pt x="158669" y="171865"/>
                  </a:lnTo>
                  <a:lnTo>
                    <a:pt x="163175" y="168003"/>
                  </a:lnTo>
                  <a:lnTo>
                    <a:pt x="167681" y="164141"/>
                  </a:lnTo>
                  <a:lnTo>
                    <a:pt x="154164" y="138071"/>
                  </a:lnTo>
                  <a:cubicBezTo>
                    <a:pt x="158347" y="132278"/>
                    <a:pt x="161244" y="126163"/>
                    <a:pt x="163497" y="119404"/>
                  </a:cubicBezTo>
                  <a:lnTo>
                    <a:pt x="192463" y="114255"/>
                  </a:lnTo>
                  <a:lnTo>
                    <a:pt x="192785" y="108462"/>
                  </a:lnTo>
                  <a:lnTo>
                    <a:pt x="193107" y="102668"/>
                  </a:lnTo>
                  <a:lnTo>
                    <a:pt x="193429" y="96875"/>
                  </a:lnTo>
                  <a:lnTo>
                    <a:pt x="165428" y="87864"/>
                  </a:lnTo>
                  <a:cubicBezTo>
                    <a:pt x="164141" y="81105"/>
                    <a:pt x="162210" y="74346"/>
                    <a:pt x="158669" y="68231"/>
                  </a:cubicBezTo>
                  <a:lnTo>
                    <a:pt x="175405" y="44093"/>
                  </a:lnTo>
                  <a:lnTo>
                    <a:pt x="171543" y="39587"/>
                  </a:lnTo>
                  <a:lnTo>
                    <a:pt x="167681" y="35081"/>
                  </a:lnTo>
                  <a:lnTo>
                    <a:pt x="163819" y="30575"/>
                  </a:lnTo>
                  <a:lnTo>
                    <a:pt x="137749" y="43771"/>
                  </a:lnTo>
                  <a:cubicBezTo>
                    <a:pt x="131956" y="39587"/>
                    <a:pt x="125519" y="36690"/>
                    <a:pt x="119082" y="34437"/>
                  </a:cubicBezTo>
                  <a:lnTo>
                    <a:pt x="113933" y="5793"/>
                  </a:lnTo>
                  <a:lnTo>
                    <a:pt x="108140" y="5471"/>
                  </a:lnTo>
                  <a:lnTo>
                    <a:pt x="102347" y="5150"/>
                  </a:lnTo>
                  <a:lnTo>
                    <a:pt x="96553" y="4828"/>
                  </a:lnTo>
                  <a:lnTo>
                    <a:pt x="87542" y="32506"/>
                  </a:lnTo>
                  <a:cubicBezTo>
                    <a:pt x="80783" y="33794"/>
                    <a:pt x="74024" y="36047"/>
                    <a:pt x="67587" y="39265"/>
                  </a:cubicBezTo>
                  <a:lnTo>
                    <a:pt x="43771" y="22529"/>
                  </a:lnTo>
                  <a:lnTo>
                    <a:pt x="39265" y="26391"/>
                  </a:lnTo>
                  <a:lnTo>
                    <a:pt x="34759" y="30253"/>
                  </a:lnTo>
                  <a:lnTo>
                    <a:pt x="30253" y="34116"/>
                  </a:lnTo>
                  <a:lnTo>
                    <a:pt x="43449" y="60185"/>
                  </a:lnTo>
                  <a:cubicBezTo>
                    <a:pt x="39265" y="65978"/>
                    <a:pt x="36368" y="72415"/>
                    <a:pt x="34116" y="78852"/>
                  </a:cubicBezTo>
                  <a:lnTo>
                    <a:pt x="5471" y="84001"/>
                  </a:lnTo>
                  <a:lnTo>
                    <a:pt x="5471" y="90438"/>
                  </a:lnTo>
                  <a:lnTo>
                    <a:pt x="5150" y="96232"/>
                  </a:lnTo>
                  <a:lnTo>
                    <a:pt x="4828" y="102025"/>
                  </a:lnTo>
                  <a:lnTo>
                    <a:pt x="32506" y="111036"/>
                  </a:lnTo>
                  <a:cubicBezTo>
                    <a:pt x="33794" y="117795"/>
                    <a:pt x="36047" y="124554"/>
                    <a:pt x="39265" y="130669"/>
                  </a:cubicBezTo>
                  <a:lnTo>
                    <a:pt x="22529" y="154807"/>
                  </a:lnTo>
                  <a:close/>
                </a:path>
              </a:pathLst>
            </a:custGeom>
            <a:noFill/>
            <a:ln w="12700">
              <a:solidFill>
                <a:srgbClr val="FFFFFF"/>
              </a:solidFill>
              <a:round/>
            </a:ln>
          </p:spPr>
          <p:style>
            <a:lnRef idx="0">
              <a:scrgbClr r="0" g="0" b="0"/>
            </a:lnRef>
            <a:fillRef idx="0">
              <a:scrgbClr r="0" g="0" b="0"/>
            </a:fillRef>
            <a:effectRef idx="0">
              <a:scrgbClr r="0" g="0" b="0"/>
            </a:effectRef>
            <a:fontRef idx="minor"/>
          </p:style>
          <p:txBody>
            <a:bodyPr lIns="90000" tIns="45000" rIns="90000" bIns="4500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513" name="Freeform: Shape 1340"/>
            <p:cNvSpPr/>
            <p:nvPr/>
          </p:nvSpPr>
          <p:spPr>
            <a:xfrm>
              <a:off x="11035440" y="2637720"/>
              <a:ext cx="45000" cy="45000"/>
            </a:xfrm>
            <a:custGeom>
              <a:avLst/>
              <a:gdLst>
                <a:gd name="textAreaLeft" fmla="*/ 0 w 45000"/>
                <a:gd name="textAreaRight" fmla="*/ 45360 w 45000"/>
                <a:gd name="textAreaTop" fmla="*/ 0 h 45000"/>
                <a:gd name="textAreaBottom" fmla="*/ 45360 h 45000"/>
                <a:gd name="GluePoint1X" fmla="*/ 80139 w 83679"/>
                <a:gd name="GluePoint1Y" fmla="*/ 42483 h 83679"/>
                <a:gd name="GluePoint2X" fmla="*/ 42483 w 83679"/>
                <a:gd name="GluePoint2Y" fmla="*/ 80139 h 83679"/>
                <a:gd name="GluePoint3X" fmla="*/ 4828 w 83679"/>
                <a:gd name="GluePoint3Y" fmla="*/ 42483 h 83679"/>
                <a:gd name="GluePoint4X" fmla="*/ 42483 w 83679"/>
                <a:gd name="GluePoint4Y" fmla="*/ 4828 h 83679"/>
                <a:gd name="GluePoint5X" fmla="*/ 80139 w 83679"/>
                <a:gd name="GluePoint5Y" fmla="*/ 42483 h 83679"/>
              </a:gdLst>
              <a:ahLst/>
              <a:cxnLst>
                <a:cxn ang="0">
                  <a:pos x="GluePoint1X" y="GluePoint1Y"/>
                </a:cxn>
                <a:cxn ang="0">
                  <a:pos x="GluePoint2X" y="GluePoint2Y"/>
                </a:cxn>
                <a:cxn ang="0">
                  <a:pos x="GluePoint3X" y="GluePoint3Y"/>
                </a:cxn>
                <a:cxn ang="0">
                  <a:pos x="GluePoint4X" y="GluePoint4Y"/>
                </a:cxn>
                <a:cxn ang="0">
                  <a:pos x="GluePoint5X" y="GluePoint5Y"/>
                </a:cxn>
              </a:cxnLst>
              <a:rect l="textAreaLeft" t="textAreaTop" r="textAreaRight" b="textAreaBottom"/>
              <a:pathLst>
                <a:path w="83679" h="83679">
                  <a:moveTo>
                    <a:pt x="80139" y="42483"/>
                  </a:moveTo>
                  <a:cubicBezTo>
                    <a:pt x="80139" y="63280"/>
                    <a:pt x="63280" y="80139"/>
                    <a:pt x="42483" y="80139"/>
                  </a:cubicBezTo>
                  <a:cubicBezTo>
                    <a:pt x="21687" y="80139"/>
                    <a:pt x="4828" y="63280"/>
                    <a:pt x="4828" y="42483"/>
                  </a:cubicBezTo>
                  <a:cubicBezTo>
                    <a:pt x="4828" y="21687"/>
                    <a:pt x="21687" y="4828"/>
                    <a:pt x="42483" y="4828"/>
                  </a:cubicBezTo>
                  <a:cubicBezTo>
                    <a:pt x="63280" y="4828"/>
                    <a:pt x="80139" y="21687"/>
                    <a:pt x="80139" y="42483"/>
                  </a:cubicBezTo>
                  <a:close/>
                </a:path>
              </a:pathLst>
            </a:custGeom>
            <a:noFill/>
            <a:ln w="12700">
              <a:solidFill>
                <a:srgbClr val="FDC500"/>
              </a:solidFill>
              <a:round/>
            </a:ln>
          </p:spPr>
          <p:style>
            <a:lnRef idx="0">
              <a:scrgbClr r="0" g="0" b="0"/>
            </a:lnRef>
            <a:fillRef idx="0">
              <a:scrgbClr r="0" g="0" b="0"/>
            </a:fillRef>
            <a:effectRef idx="0">
              <a:scrgbClr r="0" g="0" b="0"/>
            </a:effectRef>
            <a:fontRef idx="minor"/>
          </p:style>
          <p:txBody>
            <a:bodyPr lIns="90000" tIns="360" rIns="90000" bIns="36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514" name="Freeform: Shape 1341"/>
            <p:cNvSpPr/>
            <p:nvPr/>
          </p:nvSpPr>
          <p:spPr>
            <a:xfrm>
              <a:off x="11049480" y="2651760"/>
              <a:ext cx="16920" cy="16920"/>
            </a:xfrm>
            <a:custGeom>
              <a:avLst/>
              <a:gdLst>
                <a:gd name="textAreaLeft" fmla="*/ 0 w 16920"/>
                <a:gd name="textAreaRight" fmla="*/ 17280 w 16920"/>
                <a:gd name="textAreaTop" fmla="*/ 0 h 16920"/>
                <a:gd name="textAreaBottom" fmla="*/ 17280 h 16920"/>
                <a:gd name="GluePoint1X" fmla="*/ 28000 w 32184"/>
                <a:gd name="GluePoint1Y" fmla="*/ 16414 h 32184"/>
                <a:gd name="GluePoint2X" fmla="*/ 16414 w 32184"/>
                <a:gd name="GluePoint2Y" fmla="*/ 28000 h 32184"/>
                <a:gd name="GluePoint3X" fmla="*/ 4828 w 32184"/>
                <a:gd name="GluePoint3Y" fmla="*/ 16414 h 32184"/>
                <a:gd name="GluePoint4X" fmla="*/ 16414 w 32184"/>
                <a:gd name="GluePoint4Y" fmla="*/ 4828 h 32184"/>
                <a:gd name="GluePoint5X" fmla="*/ 28000 w 32184"/>
                <a:gd name="GluePoint5Y" fmla="*/ 16414 h 32184"/>
              </a:gdLst>
              <a:ahLst/>
              <a:cxnLst>
                <a:cxn ang="0">
                  <a:pos x="GluePoint1X" y="GluePoint1Y"/>
                </a:cxn>
                <a:cxn ang="0">
                  <a:pos x="GluePoint2X" y="GluePoint2Y"/>
                </a:cxn>
                <a:cxn ang="0">
                  <a:pos x="GluePoint3X" y="GluePoint3Y"/>
                </a:cxn>
                <a:cxn ang="0">
                  <a:pos x="GluePoint4X" y="GluePoint4Y"/>
                </a:cxn>
                <a:cxn ang="0">
                  <a:pos x="GluePoint5X" y="GluePoint5Y"/>
                </a:cxn>
              </a:cxnLst>
              <a:rect l="textAreaLeft" t="textAreaTop" r="textAreaRight" b="textAreaBottom"/>
              <a:pathLst>
                <a:path w="32184" h="32184">
                  <a:moveTo>
                    <a:pt x="28000" y="16414"/>
                  </a:moveTo>
                  <a:cubicBezTo>
                    <a:pt x="28000" y="22813"/>
                    <a:pt x="22813" y="28000"/>
                    <a:pt x="16414" y="28000"/>
                  </a:cubicBezTo>
                  <a:cubicBezTo>
                    <a:pt x="10015" y="28000"/>
                    <a:pt x="4828" y="22813"/>
                    <a:pt x="4828" y="16414"/>
                  </a:cubicBezTo>
                  <a:cubicBezTo>
                    <a:pt x="4828" y="10015"/>
                    <a:pt x="10015" y="4828"/>
                    <a:pt x="16414" y="4828"/>
                  </a:cubicBezTo>
                  <a:cubicBezTo>
                    <a:pt x="22813" y="4828"/>
                    <a:pt x="28000" y="10015"/>
                    <a:pt x="28000" y="16414"/>
                  </a:cubicBezTo>
                  <a:close/>
                </a:path>
              </a:pathLst>
            </a:custGeom>
            <a:noFill/>
            <a:ln w="12700">
              <a:solidFill>
                <a:srgbClr val="FFFFFF"/>
              </a:solidFill>
              <a:round/>
            </a:ln>
          </p:spPr>
          <p:style>
            <a:lnRef idx="0">
              <a:scrgbClr r="0" g="0" b="0"/>
            </a:lnRef>
            <a:fillRef idx="0">
              <a:scrgbClr r="0" g="0" b="0"/>
            </a:fillRef>
            <a:effectRef idx="0">
              <a:scrgbClr r="0" g="0" b="0"/>
            </a:effectRef>
            <a:fontRef idx="minor"/>
          </p:style>
          <p:txBody>
            <a:bodyPr lIns="90000" tIns="-27720" rIns="90000" bIns="-2772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515" name="Freeform: Shape 1342"/>
            <p:cNvSpPr/>
            <p:nvPr/>
          </p:nvSpPr>
          <p:spPr>
            <a:xfrm>
              <a:off x="10802880" y="2491560"/>
              <a:ext cx="201600" cy="201600"/>
            </a:xfrm>
            <a:custGeom>
              <a:avLst/>
              <a:gdLst>
                <a:gd name="textAreaLeft" fmla="*/ 0 w 201600"/>
                <a:gd name="textAreaRight" fmla="*/ 201960 w 201600"/>
                <a:gd name="textAreaTop" fmla="*/ 0 h 201600"/>
                <a:gd name="textAreaBottom" fmla="*/ 201960 h 201600"/>
                <a:gd name="GluePoint1X" fmla="*/ 22529 w 196325"/>
                <a:gd name="GluePoint1Y" fmla="*/ 154807 h 196325"/>
                <a:gd name="GluePoint2X" fmla="*/ 26391 w 196325"/>
                <a:gd name="GluePoint2Y" fmla="*/ 159313 h 196325"/>
                <a:gd name="GluePoint3X" fmla="*/ 30253 w 196325"/>
                <a:gd name="GluePoint3Y" fmla="*/ 163819 h 196325"/>
                <a:gd name="GluePoint4X" fmla="*/ 34116 w 196325"/>
                <a:gd name="GluePoint4Y" fmla="*/ 168325 h 196325"/>
                <a:gd name="GluePoint5X" fmla="*/ 60185 w 196325"/>
                <a:gd name="GluePoint5Y" fmla="*/ 154807 h 196325"/>
                <a:gd name="GluePoint6X" fmla="*/ 78852 w 196325"/>
                <a:gd name="GluePoint6Y" fmla="*/ 164141 h 196325"/>
                <a:gd name="GluePoint7X" fmla="*/ 84001 w 196325"/>
                <a:gd name="GluePoint7Y" fmla="*/ 193107 h 196325"/>
                <a:gd name="GluePoint8X" fmla="*/ 89795 w 196325"/>
                <a:gd name="GluePoint8Y" fmla="*/ 193429 h 196325"/>
                <a:gd name="GluePoint9X" fmla="*/ 95588 w 196325"/>
                <a:gd name="GluePoint9Y" fmla="*/ 193429 h 196325"/>
                <a:gd name="GluePoint10X" fmla="*/ 101381 w 196325"/>
                <a:gd name="GluePoint10Y" fmla="*/ 193750 h 196325"/>
                <a:gd name="GluePoint11X" fmla="*/ 110393 w 196325"/>
                <a:gd name="GluePoint11Y" fmla="*/ 165750 h 196325"/>
                <a:gd name="GluePoint12X" fmla="*/ 130025 w 196325"/>
                <a:gd name="GluePoint12Y" fmla="*/ 158991 h 196325"/>
                <a:gd name="GluePoint13X" fmla="*/ 154164 w 196325"/>
                <a:gd name="GluePoint13Y" fmla="*/ 175727 h 196325"/>
                <a:gd name="GluePoint14X" fmla="*/ 158669 w 196325"/>
                <a:gd name="GluePoint14Y" fmla="*/ 171865 h 196325"/>
                <a:gd name="GluePoint15X" fmla="*/ 163175 w 196325"/>
                <a:gd name="GluePoint15Y" fmla="*/ 168003 h 196325"/>
                <a:gd name="GluePoint16X" fmla="*/ 167681 w 196325"/>
                <a:gd name="GluePoint16Y" fmla="*/ 164141 h 196325"/>
                <a:gd name="GluePoint17X" fmla="*/ 154164 w 196325"/>
                <a:gd name="GluePoint17Y" fmla="*/ 138071 h 196325"/>
                <a:gd name="GluePoint18X" fmla="*/ 163497 w 196325"/>
                <a:gd name="GluePoint18Y" fmla="*/ 119404 h 196325"/>
                <a:gd name="GluePoint19X" fmla="*/ 192463 w 196325"/>
                <a:gd name="GluePoint19Y" fmla="*/ 114255 h 196325"/>
                <a:gd name="GluePoint20X" fmla="*/ 192785 w 196325"/>
                <a:gd name="GluePoint20Y" fmla="*/ 108462 h 196325"/>
                <a:gd name="GluePoint21X" fmla="*/ 193107 w 196325"/>
                <a:gd name="GluePoint21Y" fmla="*/ 102668 h 196325"/>
                <a:gd name="GluePoint22X" fmla="*/ 193429 w 196325"/>
                <a:gd name="GluePoint22Y" fmla="*/ 96875 h 196325"/>
                <a:gd name="GluePoint23X" fmla="*/ 165428 w 196325"/>
                <a:gd name="GluePoint23Y" fmla="*/ 87864 h 196325"/>
                <a:gd name="GluePoint24X" fmla="*/ 158669 w 196325"/>
                <a:gd name="GluePoint24Y" fmla="*/ 68231 h 196325"/>
                <a:gd name="GluePoint25X" fmla="*/ 175405 w 196325"/>
                <a:gd name="GluePoint25Y" fmla="*/ 44093 h 196325"/>
                <a:gd name="GluePoint26X" fmla="*/ 171543 w 196325"/>
                <a:gd name="GluePoint26Y" fmla="*/ 39587 h 196325"/>
                <a:gd name="GluePoint27X" fmla="*/ 167681 w 196325"/>
                <a:gd name="GluePoint27Y" fmla="*/ 35081 h 196325"/>
                <a:gd name="GluePoint28X" fmla="*/ 163819 w 196325"/>
                <a:gd name="GluePoint28Y" fmla="*/ 30575 h 196325"/>
                <a:gd name="GluePoint29X" fmla="*/ 137749 w 196325"/>
                <a:gd name="GluePoint29Y" fmla="*/ 43771 h 196325"/>
                <a:gd name="GluePoint30X" fmla="*/ 119082 w 196325"/>
                <a:gd name="GluePoint30Y" fmla="*/ 34437 h 196325"/>
                <a:gd name="GluePoint31X" fmla="*/ 113933 w 196325"/>
                <a:gd name="GluePoint31Y" fmla="*/ 5793 h 196325"/>
                <a:gd name="GluePoint32X" fmla="*/ 108140 w 196325"/>
                <a:gd name="GluePoint32Y" fmla="*/ 5471 h 196325"/>
                <a:gd name="GluePoint33X" fmla="*/ 102347 w 196325"/>
                <a:gd name="GluePoint33Y" fmla="*/ 5150 h 196325"/>
                <a:gd name="GluePoint34X" fmla="*/ 96553 w 196325"/>
                <a:gd name="GluePoint34Y" fmla="*/ 4828 h 196325"/>
                <a:gd name="GluePoint35X" fmla="*/ 87542 w 196325"/>
                <a:gd name="GluePoint35Y" fmla="*/ 32506 h 196325"/>
                <a:gd name="GluePoint36X" fmla="*/ 67587 w 196325"/>
                <a:gd name="GluePoint36Y" fmla="*/ 39265 h 196325"/>
                <a:gd name="GluePoint37X" fmla="*/ 43771 w 196325"/>
                <a:gd name="GluePoint37Y" fmla="*/ 22529 h 196325"/>
                <a:gd name="GluePoint38X" fmla="*/ 39265 w 196325"/>
                <a:gd name="GluePoint38Y" fmla="*/ 26391 h 196325"/>
                <a:gd name="GluePoint39X" fmla="*/ 34759 w 196325"/>
                <a:gd name="GluePoint39Y" fmla="*/ 30253 h 196325"/>
                <a:gd name="GluePoint40X" fmla="*/ 30253 w 196325"/>
                <a:gd name="GluePoint40Y" fmla="*/ 34116 h 196325"/>
                <a:gd name="GluePoint41X" fmla="*/ 43449 w 196325"/>
                <a:gd name="GluePoint41Y" fmla="*/ 60185 h 196325"/>
                <a:gd name="GluePoint42X" fmla="*/ 34116 w 196325"/>
                <a:gd name="GluePoint42Y" fmla="*/ 78852 h 196325"/>
                <a:gd name="GluePoint43X" fmla="*/ 5471 w 196325"/>
                <a:gd name="GluePoint43Y" fmla="*/ 84001 h 196325"/>
                <a:gd name="GluePoint44X" fmla="*/ 5471 w 196325"/>
                <a:gd name="GluePoint44Y" fmla="*/ 90438 h 196325"/>
                <a:gd name="GluePoint45X" fmla="*/ 5150 w 196325"/>
                <a:gd name="GluePoint45Y" fmla="*/ 96232 h 196325"/>
                <a:gd name="GluePoint46X" fmla="*/ 4828 w 196325"/>
                <a:gd name="GluePoint46Y" fmla="*/ 102025 h 196325"/>
                <a:gd name="GluePoint47X" fmla="*/ 32506 w 196325"/>
                <a:gd name="GluePoint47Y" fmla="*/ 111036 h 196325"/>
                <a:gd name="GluePoint48X" fmla="*/ 39265 w 196325"/>
                <a:gd name="GluePoint48Y" fmla="*/ 130669 h 196325"/>
                <a:gd name="GluePoint49X" fmla="*/ 22529 w 196325"/>
                <a:gd name="GluePoint49Y" fmla="*/ 154807 h 196325"/>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 ang="0">
                  <a:pos x="GluePoint9X" y="GluePoint9Y"/>
                </a:cxn>
                <a:cxn ang="0">
                  <a:pos x="GluePoint10X" y="GluePoint10Y"/>
                </a:cxn>
                <a:cxn ang="0">
                  <a:pos x="GluePoint11X" y="GluePoint11Y"/>
                </a:cxn>
                <a:cxn ang="0">
                  <a:pos x="GluePoint12X" y="GluePoint12Y"/>
                </a:cxn>
                <a:cxn ang="0">
                  <a:pos x="GluePoint13X" y="GluePoint13Y"/>
                </a:cxn>
                <a:cxn ang="0">
                  <a:pos x="GluePoint14X" y="GluePoint14Y"/>
                </a:cxn>
                <a:cxn ang="0">
                  <a:pos x="GluePoint15X" y="GluePoint15Y"/>
                </a:cxn>
                <a:cxn ang="0">
                  <a:pos x="GluePoint16X" y="GluePoint16Y"/>
                </a:cxn>
                <a:cxn ang="0">
                  <a:pos x="GluePoint17X" y="GluePoint17Y"/>
                </a:cxn>
                <a:cxn ang="0">
                  <a:pos x="GluePoint18X" y="GluePoint18Y"/>
                </a:cxn>
                <a:cxn ang="0">
                  <a:pos x="GluePoint19X" y="GluePoint19Y"/>
                </a:cxn>
                <a:cxn ang="0">
                  <a:pos x="GluePoint20X" y="GluePoint20Y"/>
                </a:cxn>
                <a:cxn ang="0">
                  <a:pos x="GluePoint21X" y="GluePoint21Y"/>
                </a:cxn>
                <a:cxn ang="0">
                  <a:pos x="GluePoint22X" y="GluePoint22Y"/>
                </a:cxn>
                <a:cxn ang="0">
                  <a:pos x="GluePoint23X" y="GluePoint23Y"/>
                </a:cxn>
                <a:cxn ang="0">
                  <a:pos x="GluePoint24X" y="GluePoint24Y"/>
                </a:cxn>
                <a:cxn ang="0">
                  <a:pos x="GluePoint25X" y="GluePoint25Y"/>
                </a:cxn>
                <a:cxn ang="0">
                  <a:pos x="GluePoint26X" y="GluePoint26Y"/>
                </a:cxn>
                <a:cxn ang="0">
                  <a:pos x="GluePoint27X" y="GluePoint27Y"/>
                </a:cxn>
                <a:cxn ang="0">
                  <a:pos x="GluePoint28X" y="GluePoint28Y"/>
                </a:cxn>
                <a:cxn ang="0">
                  <a:pos x="GluePoint29X" y="GluePoint29Y"/>
                </a:cxn>
                <a:cxn ang="0">
                  <a:pos x="GluePoint30X" y="GluePoint30Y"/>
                </a:cxn>
                <a:cxn ang="0">
                  <a:pos x="GluePoint31X" y="GluePoint31Y"/>
                </a:cxn>
                <a:cxn ang="0">
                  <a:pos x="GluePoint32X" y="GluePoint32Y"/>
                </a:cxn>
                <a:cxn ang="0">
                  <a:pos x="GluePoint33X" y="GluePoint33Y"/>
                </a:cxn>
                <a:cxn ang="0">
                  <a:pos x="GluePoint34X" y="GluePoint34Y"/>
                </a:cxn>
                <a:cxn ang="0">
                  <a:pos x="GluePoint35X" y="GluePoint35Y"/>
                </a:cxn>
                <a:cxn ang="0">
                  <a:pos x="GluePoint36X" y="GluePoint36Y"/>
                </a:cxn>
                <a:cxn ang="0">
                  <a:pos x="GluePoint37X" y="GluePoint37Y"/>
                </a:cxn>
                <a:cxn ang="0">
                  <a:pos x="GluePoint38X" y="GluePoint38Y"/>
                </a:cxn>
                <a:cxn ang="0">
                  <a:pos x="GluePoint39X" y="GluePoint39Y"/>
                </a:cxn>
                <a:cxn ang="0">
                  <a:pos x="GluePoint40X" y="GluePoint40Y"/>
                </a:cxn>
                <a:cxn ang="0">
                  <a:pos x="GluePoint41X" y="GluePoint41Y"/>
                </a:cxn>
                <a:cxn ang="0">
                  <a:pos x="GluePoint42X" y="GluePoint42Y"/>
                </a:cxn>
                <a:cxn ang="0">
                  <a:pos x="GluePoint43X" y="GluePoint43Y"/>
                </a:cxn>
                <a:cxn ang="0">
                  <a:pos x="GluePoint44X" y="GluePoint44Y"/>
                </a:cxn>
                <a:cxn ang="0">
                  <a:pos x="GluePoint45X" y="GluePoint45Y"/>
                </a:cxn>
                <a:cxn ang="0">
                  <a:pos x="GluePoint46X" y="GluePoint46Y"/>
                </a:cxn>
                <a:cxn ang="0">
                  <a:pos x="GluePoint47X" y="GluePoint47Y"/>
                </a:cxn>
                <a:cxn ang="0">
                  <a:pos x="GluePoint48X" y="GluePoint48Y"/>
                </a:cxn>
                <a:cxn ang="0">
                  <a:pos x="GluePoint49X" y="GluePoint49Y"/>
                </a:cxn>
              </a:cxnLst>
              <a:rect l="textAreaLeft" t="textAreaTop" r="textAreaRight" b="textAreaBottom"/>
              <a:pathLst>
                <a:path w="196325" h="196325">
                  <a:moveTo>
                    <a:pt x="22529" y="154807"/>
                  </a:moveTo>
                  <a:lnTo>
                    <a:pt x="26391" y="159313"/>
                  </a:lnTo>
                  <a:lnTo>
                    <a:pt x="30253" y="163819"/>
                  </a:lnTo>
                  <a:lnTo>
                    <a:pt x="34116" y="168325"/>
                  </a:lnTo>
                  <a:lnTo>
                    <a:pt x="60185" y="154807"/>
                  </a:lnTo>
                  <a:cubicBezTo>
                    <a:pt x="65978" y="158991"/>
                    <a:pt x="72415" y="161888"/>
                    <a:pt x="78852" y="164141"/>
                  </a:cubicBezTo>
                  <a:lnTo>
                    <a:pt x="84001" y="193107"/>
                  </a:lnTo>
                  <a:lnTo>
                    <a:pt x="89795" y="193429"/>
                  </a:lnTo>
                  <a:lnTo>
                    <a:pt x="95588" y="193429"/>
                  </a:lnTo>
                  <a:lnTo>
                    <a:pt x="101381" y="193750"/>
                  </a:lnTo>
                  <a:lnTo>
                    <a:pt x="110393" y="165750"/>
                  </a:lnTo>
                  <a:cubicBezTo>
                    <a:pt x="117151" y="164463"/>
                    <a:pt x="123910" y="162210"/>
                    <a:pt x="130025" y="158991"/>
                  </a:cubicBezTo>
                  <a:lnTo>
                    <a:pt x="154164" y="175727"/>
                  </a:lnTo>
                  <a:lnTo>
                    <a:pt x="158669" y="171865"/>
                  </a:lnTo>
                  <a:lnTo>
                    <a:pt x="163175" y="168003"/>
                  </a:lnTo>
                  <a:lnTo>
                    <a:pt x="167681" y="164141"/>
                  </a:lnTo>
                  <a:lnTo>
                    <a:pt x="154164" y="138071"/>
                  </a:lnTo>
                  <a:cubicBezTo>
                    <a:pt x="158347" y="132278"/>
                    <a:pt x="161244" y="126163"/>
                    <a:pt x="163497" y="119404"/>
                  </a:cubicBezTo>
                  <a:lnTo>
                    <a:pt x="192463" y="114255"/>
                  </a:lnTo>
                  <a:lnTo>
                    <a:pt x="192785" y="108462"/>
                  </a:lnTo>
                  <a:lnTo>
                    <a:pt x="193107" y="102668"/>
                  </a:lnTo>
                  <a:lnTo>
                    <a:pt x="193429" y="96875"/>
                  </a:lnTo>
                  <a:lnTo>
                    <a:pt x="165428" y="87864"/>
                  </a:lnTo>
                  <a:cubicBezTo>
                    <a:pt x="164141" y="81105"/>
                    <a:pt x="162210" y="74346"/>
                    <a:pt x="158669" y="68231"/>
                  </a:cubicBezTo>
                  <a:lnTo>
                    <a:pt x="175405" y="44093"/>
                  </a:lnTo>
                  <a:lnTo>
                    <a:pt x="171543" y="39587"/>
                  </a:lnTo>
                  <a:lnTo>
                    <a:pt x="167681" y="35081"/>
                  </a:lnTo>
                  <a:lnTo>
                    <a:pt x="163819" y="30575"/>
                  </a:lnTo>
                  <a:lnTo>
                    <a:pt x="137749" y="43771"/>
                  </a:lnTo>
                  <a:cubicBezTo>
                    <a:pt x="131956" y="39587"/>
                    <a:pt x="125519" y="36690"/>
                    <a:pt x="119082" y="34437"/>
                  </a:cubicBezTo>
                  <a:lnTo>
                    <a:pt x="113933" y="5793"/>
                  </a:lnTo>
                  <a:lnTo>
                    <a:pt x="108140" y="5471"/>
                  </a:lnTo>
                  <a:lnTo>
                    <a:pt x="102347" y="5150"/>
                  </a:lnTo>
                  <a:lnTo>
                    <a:pt x="96553" y="4828"/>
                  </a:lnTo>
                  <a:lnTo>
                    <a:pt x="87542" y="32506"/>
                  </a:lnTo>
                  <a:cubicBezTo>
                    <a:pt x="80783" y="33794"/>
                    <a:pt x="74024" y="36047"/>
                    <a:pt x="67587" y="39265"/>
                  </a:cubicBezTo>
                  <a:lnTo>
                    <a:pt x="43771" y="22529"/>
                  </a:lnTo>
                  <a:lnTo>
                    <a:pt x="39265" y="26391"/>
                  </a:lnTo>
                  <a:lnTo>
                    <a:pt x="34759" y="30253"/>
                  </a:lnTo>
                  <a:lnTo>
                    <a:pt x="30253" y="34116"/>
                  </a:lnTo>
                  <a:lnTo>
                    <a:pt x="43449" y="60185"/>
                  </a:lnTo>
                  <a:cubicBezTo>
                    <a:pt x="39265" y="65978"/>
                    <a:pt x="36368" y="72415"/>
                    <a:pt x="34116" y="78852"/>
                  </a:cubicBezTo>
                  <a:lnTo>
                    <a:pt x="5471" y="84001"/>
                  </a:lnTo>
                  <a:lnTo>
                    <a:pt x="5471" y="90438"/>
                  </a:lnTo>
                  <a:lnTo>
                    <a:pt x="5150" y="96232"/>
                  </a:lnTo>
                  <a:lnTo>
                    <a:pt x="4828" y="102025"/>
                  </a:lnTo>
                  <a:lnTo>
                    <a:pt x="32506" y="111036"/>
                  </a:lnTo>
                  <a:cubicBezTo>
                    <a:pt x="33794" y="117795"/>
                    <a:pt x="36047" y="124554"/>
                    <a:pt x="39265" y="130669"/>
                  </a:cubicBezTo>
                  <a:lnTo>
                    <a:pt x="22529" y="154807"/>
                  </a:lnTo>
                  <a:close/>
                </a:path>
              </a:pathLst>
            </a:custGeom>
            <a:noFill/>
            <a:ln w="12700">
              <a:solidFill>
                <a:srgbClr val="FFFFFF"/>
              </a:solidFill>
              <a:round/>
            </a:ln>
          </p:spPr>
          <p:style>
            <a:lnRef idx="0">
              <a:scrgbClr r="0" g="0" b="0"/>
            </a:lnRef>
            <a:fillRef idx="0">
              <a:scrgbClr r="0" g="0" b="0"/>
            </a:fillRef>
            <a:effectRef idx="0">
              <a:scrgbClr r="0" g="0" b="0"/>
            </a:effectRef>
            <a:fontRef idx="minor"/>
          </p:style>
          <p:txBody>
            <a:bodyPr lIns="90000" tIns="45000" rIns="90000" bIns="4500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516" name="Freeform: Shape 1343"/>
            <p:cNvSpPr/>
            <p:nvPr/>
          </p:nvSpPr>
          <p:spPr>
            <a:xfrm>
              <a:off x="10860840" y="2550240"/>
              <a:ext cx="85680" cy="85680"/>
            </a:xfrm>
            <a:custGeom>
              <a:avLst/>
              <a:gdLst>
                <a:gd name="textAreaLeft" fmla="*/ 0 w 85680"/>
                <a:gd name="textAreaRight" fmla="*/ 86040 w 85680"/>
                <a:gd name="textAreaTop" fmla="*/ 0 h 85680"/>
                <a:gd name="textAreaBottom" fmla="*/ 86040 h 85680"/>
                <a:gd name="GluePoint1X" fmla="*/ 80139 w 83679"/>
                <a:gd name="GluePoint1Y" fmla="*/ 42483 h 83679"/>
                <a:gd name="GluePoint2X" fmla="*/ 42483 w 83679"/>
                <a:gd name="GluePoint2Y" fmla="*/ 80139 h 83679"/>
                <a:gd name="GluePoint3X" fmla="*/ 4828 w 83679"/>
                <a:gd name="GluePoint3Y" fmla="*/ 42483 h 83679"/>
                <a:gd name="GluePoint4X" fmla="*/ 42483 w 83679"/>
                <a:gd name="GluePoint4Y" fmla="*/ 4828 h 83679"/>
                <a:gd name="GluePoint5X" fmla="*/ 80139 w 83679"/>
                <a:gd name="GluePoint5Y" fmla="*/ 42483 h 83679"/>
              </a:gdLst>
              <a:ahLst/>
              <a:cxnLst>
                <a:cxn ang="0">
                  <a:pos x="GluePoint1X" y="GluePoint1Y"/>
                </a:cxn>
                <a:cxn ang="0">
                  <a:pos x="GluePoint2X" y="GluePoint2Y"/>
                </a:cxn>
                <a:cxn ang="0">
                  <a:pos x="GluePoint3X" y="GluePoint3Y"/>
                </a:cxn>
                <a:cxn ang="0">
                  <a:pos x="GluePoint4X" y="GluePoint4Y"/>
                </a:cxn>
                <a:cxn ang="0">
                  <a:pos x="GluePoint5X" y="GluePoint5Y"/>
                </a:cxn>
              </a:cxnLst>
              <a:rect l="textAreaLeft" t="textAreaTop" r="textAreaRight" b="textAreaBottom"/>
              <a:pathLst>
                <a:path w="83679" h="83679">
                  <a:moveTo>
                    <a:pt x="80139" y="42483"/>
                  </a:moveTo>
                  <a:cubicBezTo>
                    <a:pt x="80139" y="63280"/>
                    <a:pt x="63280" y="80139"/>
                    <a:pt x="42483" y="80139"/>
                  </a:cubicBezTo>
                  <a:cubicBezTo>
                    <a:pt x="21687" y="80139"/>
                    <a:pt x="4828" y="63280"/>
                    <a:pt x="4828" y="42483"/>
                  </a:cubicBezTo>
                  <a:cubicBezTo>
                    <a:pt x="4828" y="21687"/>
                    <a:pt x="21687" y="4828"/>
                    <a:pt x="42483" y="4828"/>
                  </a:cubicBezTo>
                  <a:cubicBezTo>
                    <a:pt x="63280" y="4828"/>
                    <a:pt x="80139" y="21687"/>
                    <a:pt x="80139" y="42483"/>
                  </a:cubicBezTo>
                  <a:close/>
                </a:path>
              </a:pathLst>
            </a:custGeom>
            <a:noFill/>
            <a:ln w="12700">
              <a:solidFill>
                <a:srgbClr val="FDC500"/>
              </a:solidFill>
              <a:round/>
            </a:ln>
          </p:spPr>
          <p:style>
            <a:lnRef idx="0">
              <a:scrgbClr r="0" g="0" b="0"/>
            </a:lnRef>
            <a:fillRef idx="0">
              <a:scrgbClr r="0" g="0" b="0"/>
            </a:fillRef>
            <a:effectRef idx="0">
              <a:scrgbClr r="0" g="0" b="0"/>
            </a:effectRef>
            <a:fontRef idx="minor"/>
          </p:style>
          <p:txBody>
            <a:bodyPr lIns="90000" tIns="41040" rIns="90000" bIns="4104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517" name="Freeform: Shape 1344"/>
            <p:cNvSpPr/>
            <p:nvPr/>
          </p:nvSpPr>
          <p:spPr>
            <a:xfrm>
              <a:off x="10887480" y="2577240"/>
              <a:ext cx="32760" cy="32760"/>
            </a:xfrm>
            <a:custGeom>
              <a:avLst/>
              <a:gdLst>
                <a:gd name="textAreaLeft" fmla="*/ 0 w 32760"/>
                <a:gd name="textAreaRight" fmla="*/ 33120 w 32760"/>
                <a:gd name="textAreaTop" fmla="*/ 0 h 32760"/>
                <a:gd name="textAreaBottom" fmla="*/ 33120 h 32760"/>
                <a:gd name="GluePoint1X" fmla="*/ 28000 w 32184"/>
                <a:gd name="GluePoint1Y" fmla="*/ 16414 h 32184"/>
                <a:gd name="GluePoint2X" fmla="*/ 16414 w 32184"/>
                <a:gd name="GluePoint2Y" fmla="*/ 28000 h 32184"/>
                <a:gd name="GluePoint3X" fmla="*/ 4828 w 32184"/>
                <a:gd name="GluePoint3Y" fmla="*/ 16414 h 32184"/>
                <a:gd name="GluePoint4X" fmla="*/ 16414 w 32184"/>
                <a:gd name="GluePoint4Y" fmla="*/ 4828 h 32184"/>
                <a:gd name="GluePoint5X" fmla="*/ 28000 w 32184"/>
                <a:gd name="GluePoint5Y" fmla="*/ 16414 h 32184"/>
              </a:gdLst>
              <a:ahLst/>
              <a:cxnLst>
                <a:cxn ang="0">
                  <a:pos x="GluePoint1X" y="GluePoint1Y"/>
                </a:cxn>
                <a:cxn ang="0">
                  <a:pos x="GluePoint2X" y="GluePoint2Y"/>
                </a:cxn>
                <a:cxn ang="0">
                  <a:pos x="GluePoint3X" y="GluePoint3Y"/>
                </a:cxn>
                <a:cxn ang="0">
                  <a:pos x="GluePoint4X" y="GluePoint4Y"/>
                </a:cxn>
                <a:cxn ang="0">
                  <a:pos x="GluePoint5X" y="GluePoint5Y"/>
                </a:cxn>
              </a:cxnLst>
              <a:rect l="textAreaLeft" t="textAreaTop" r="textAreaRight" b="textAreaBottom"/>
              <a:pathLst>
                <a:path w="32184" h="32184">
                  <a:moveTo>
                    <a:pt x="28000" y="16414"/>
                  </a:moveTo>
                  <a:cubicBezTo>
                    <a:pt x="28000" y="22813"/>
                    <a:pt x="22813" y="28000"/>
                    <a:pt x="16414" y="28000"/>
                  </a:cubicBezTo>
                  <a:cubicBezTo>
                    <a:pt x="10015" y="28000"/>
                    <a:pt x="4828" y="22813"/>
                    <a:pt x="4828" y="16414"/>
                  </a:cubicBezTo>
                  <a:cubicBezTo>
                    <a:pt x="4828" y="10015"/>
                    <a:pt x="10015" y="4828"/>
                    <a:pt x="16414" y="4828"/>
                  </a:cubicBezTo>
                  <a:cubicBezTo>
                    <a:pt x="22813" y="4828"/>
                    <a:pt x="28000" y="10015"/>
                    <a:pt x="28000" y="16414"/>
                  </a:cubicBezTo>
                  <a:close/>
                </a:path>
              </a:pathLst>
            </a:custGeom>
            <a:noFill/>
            <a:ln w="12700">
              <a:solidFill>
                <a:srgbClr val="FFFFFF"/>
              </a:solidFill>
              <a:round/>
            </a:ln>
          </p:spPr>
          <p:style>
            <a:lnRef idx="0">
              <a:scrgbClr r="0" g="0" b="0"/>
            </a:lnRef>
            <a:fillRef idx="0">
              <a:scrgbClr r="0" g="0" b="0"/>
            </a:fillRef>
            <a:effectRef idx="0">
              <a:scrgbClr r="0" g="0" b="0"/>
            </a:effectRef>
            <a:fontRef idx="minor"/>
          </p:style>
          <p:txBody>
            <a:bodyPr lIns="90000" tIns="-11880" rIns="90000" bIns="-1188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518" name="Freeform: Shape 1345"/>
            <p:cNvSpPr/>
            <p:nvPr/>
          </p:nvSpPr>
          <p:spPr>
            <a:xfrm>
              <a:off x="10996200" y="2444760"/>
              <a:ext cx="142920" cy="142920"/>
            </a:xfrm>
            <a:custGeom>
              <a:avLst/>
              <a:gdLst>
                <a:gd name="textAreaLeft" fmla="*/ 0 w 142920"/>
                <a:gd name="textAreaRight" fmla="*/ 143280 w 142920"/>
                <a:gd name="textAreaTop" fmla="*/ 0 h 142920"/>
                <a:gd name="textAreaBottom" fmla="*/ 143280 h 142920"/>
                <a:gd name="GluePoint1X" fmla="*/ 22529 w 196325"/>
                <a:gd name="GluePoint1Y" fmla="*/ 154807 h 196325"/>
                <a:gd name="GluePoint2X" fmla="*/ 26391 w 196325"/>
                <a:gd name="GluePoint2Y" fmla="*/ 159313 h 196325"/>
                <a:gd name="GluePoint3X" fmla="*/ 30253 w 196325"/>
                <a:gd name="GluePoint3Y" fmla="*/ 163819 h 196325"/>
                <a:gd name="GluePoint4X" fmla="*/ 34116 w 196325"/>
                <a:gd name="GluePoint4Y" fmla="*/ 168325 h 196325"/>
                <a:gd name="GluePoint5X" fmla="*/ 60185 w 196325"/>
                <a:gd name="GluePoint5Y" fmla="*/ 154807 h 196325"/>
                <a:gd name="GluePoint6X" fmla="*/ 78852 w 196325"/>
                <a:gd name="GluePoint6Y" fmla="*/ 164141 h 196325"/>
                <a:gd name="GluePoint7X" fmla="*/ 84001 w 196325"/>
                <a:gd name="GluePoint7Y" fmla="*/ 193107 h 196325"/>
                <a:gd name="GluePoint8X" fmla="*/ 89795 w 196325"/>
                <a:gd name="GluePoint8Y" fmla="*/ 193429 h 196325"/>
                <a:gd name="GluePoint9X" fmla="*/ 95588 w 196325"/>
                <a:gd name="GluePoint9Y" fmla="*/ 193429 h 196325"/>
                <a:gd name="GluePoint10X" fmla="*/ 101381 w 196325"/>
                <a:gd name="GluePoint10Y" fmla="*/ 193750 h 196325"/>
                <a:gd name="GluePoint11X" fmla="*/ 110393 w 196325"/>
                <a:gd name="GluePoint11Y" fmla="*/ 165750 h 196325"/>
                <a:gd name="GluePoint12X" fmla="*/ 130025 w 196325"/>
                <a:gd name="GluePoint12Y" fmla="*/ 158991 h 196325"/>
                <a:gd name="GluePoint13X" fmla="*/ 154164 w 196325"/>
                <a:gd name="GluePoint13Y" fmla="*/ 175727 h 196325"/>
                <a:gd name="GluePoint14X" fmla="*/ 158669 w 196325"/>
                <a:gd name="GluePoint14Y" fmla="*/ 171865 h 196325"/>
                <a:gd name="GluePoint15X" fmla="*/ 163175 w 196325"/>
                <a:gd name="GluePoint15Y" fmla="*/ 168003 h 196325"/>
                <a:gd name="GluePoint16X" fmla="*/ 167681 w 196325"/>
                <a:gd name="GluePoint16Y" fmla="*/ 164141 h 196325"/>
                <a:gd name="GluePoint17X" fmla="*/ 154164 w 196325"/>
                <a:gd name="GluePoint17Y" fmla="*/ 138071 h 196325"/>
                <a:gd name="GluePoint18X" fmla="*/ 163497 w 196325"/>
                <a:gd name="GluePoint18Y" fmla="*/ 119404 h 196325"/>
                <a:gd name="GluePoint19X" fmla="*/ 192463 w 196325"/>
                <a:gd name="GluePoint19Y" fmla="*/ 114255 h 196325"/>
                <a:gd name="GluePoint20X" fmla="*/ 192785 w 196325"/>
                <a:gd name="GluePoint20Y" fmla="*/ 108462 h 196325"/>
                <a:gd name="GluePoint21X" fmla="*/ 193107 w 196325"/>
                <a:gd name="GluePoint21Y" fmla="*/ 102668 h 196325"/>
                <a:gd name="GluePoint22X" fmla="*/ 193429 w 196325"/>
                <a:gd name="GluePoint22Y" fmla="*/ 96875 h 196325"/>
                <a:gd name="GluePoint23X" fmla="*/ 165428 w 196325"/>
                <a:gd name="GluePoint23Y" fmla="*/ 87864 h 196325"/>
                <a:gd name="GluePoint24X" fmla="*/ 158669 w 196325"/>
                <a:gd name="GluePoint24Y" fmla="*/ 68231 h 196325"/>
                <a:gd name="GluePoint25X" fmla="*/ 175405 w 196325"/>
                <a:gd name="GluePoint25Y" fmla="*/ 44093 h 196325"/>
                <a:gd name="GluePoint26X" fmla="*/ 171543 w 196325"/>
                <a:gd name="GluePoint26Y" fmla="*/ 39587 h 196325"/>
                <a:gd name="GluePoint27X" fmla="*/ 167681 w 196325"/>
                <a:gd name="GluePoint27Y" fmla="*/ 35081 h 196325"/>
                <a:gd name="GluePoint28X" fmla="*/ 163819 w 196325"/>
                <a:gd name="GluePoint28Y" fmla="*/ 30575 h 196325"/>
                <a:gd name="GluePoint29X" fmla="*/ 137749 w 196325"/>
                <a:gd name="GluePoint29Y" fmla="*/ 43771 h 196325"/>
                <a:gd name="GluePoint30X" fmla="*/ 119082 w 196325"/>
                <a:gd name="GluePoint30Y" fmla="*/ 34437 h 196325"/>
                <a:gd name="GluePoint31X" fmla="*/ 113933 w 196325"/>
                <a:gd name="GluePoint31Y" fmla="*/ 5793 h 196325"/>
                <a:gd name="GluePoint32X" fmla="*/ 108140 w 196325"/>
                <a:gd name="GluePoint32Y" fmla="*/ 5471 h 196325"/>
                <a:gd name="GluePoint33X" fmla="*/ 102347 w 196325"/>
                <a:gd name="GluePoint33Y" fmla="*/ 5150 h 196325"/>
                <a:gd name="GluePoint34X" fmla="*/ 96553 w 196325"/>
                <a:gd name="GluePoint34Y" fmla="*/ 4828 h 196325"/>
                <a:gd name="GluePoint35X" fmla="*/ 87542 w 196325"/>
                <a:gd name="GluePoint35Y" fmla="*/ 32506 h 196325"/>
                <a:gd name="GluePoint36X" fmla="*/ 67587 w 196325"/>
                <a:gd name="GluePoint36Y" fmla="*/ 39265 h 196325"/>
                <a:gd name="GluePoint37X" fmla="*/ 43771 w 196325"/>
                <a:gd name="GluePoint37Y" fmla="*/ 22529 h 196325"/>
                <a:gd name="GluePoint38X" fmla="*/ 39265 w 196325"/>
                <a:gd name="GluePoint38Y" fmla="*/ 26391 h 196325"/>
                <a:gd name="GluePoint39X" fmla="*/ 34759 w 196325"/>
                <a:gd name="GluePoint39Y" fmla="*/ 30253 h 196325"/>
                <a:gd name="GluePoint40X" fmla="*/ 30253 w 196325"/>
                <a:gd name="GluePoint40Y" fmla="*/ 34116 h 196325"/>
                <a:gd name="GluePoint41X" fmla="*/ 43449 w 196325"/>
                <a:gd name="GluePoint41Y" fmla="*/ 60185 h 196325"/>
                <a:gd name="GluePoint42X" fmla="*/ 34116 w 196325"/>
                <a:gd name="GluePoint42Y" fmla="*/ 78852 h 196325"/>
                <a:gd name="GluePoint43X" fmla="*/ 5471 w 196325"/>
                <a:gd name="GluePoint43Y" fmla="*/ 84001 h 196325"/>
                <a:gd name="GluePoint44X" fmla="*/ 5471 w 196325"/>
                <a:gd name="GluePoint44Y" fmla="*/ 90438 h 196325"/>
                <a:gd name="GluePoint45X" fmla="*/ 5150 w 196325"/>
                <a:gd name="GluePoint45Y" fmla="*/ 96232 h 196325"/>
                <a:gd name="GluePoint46X" fmla="*/ 4828 w 196325"/>
                <a:gd name="GluePoint46Y" fmla="*/ 102025 h 196325"/>
                <a:gd name="GluePoint47X" fmla="*/ 32506 w 196325"/>
                <a:gd name="GluePoint47Y" fmla="*/ 111036 h 196325"/>
                <a:gd name="GluePoint48X" fmla="*/ 39265 w 196325"/>
                <a:gd name="GluePoint48Y" fmla="*/ 130669 h 196325"/>
                <a:gd name="GluePoint49X" fmla="*/ 22529 w 196325"/>
                <a:gd name="GluePoint49Y" fmla="*/ 154807 h 196325"/>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 ang="0">
                  <a:pos x="GluePoint9X" y="GluePoint9Y"/>
                </a:cxn>
                <a:cxn ang="0">
                  <a:pos x="GluePoint10X" y="GluePoint10Y"/>
                </a:cxn>
                <a:cxn ang="0">
                  <a:pos x="GluePoint11X" y="GluePoint11Y"/>
                </a:cxn>
                <a:cxn ang="0">
                  <a:pos x="GluePoint12X" y="GluePoint12Y"/>
                </a:cxn>
                <a:cxn ang="0">
                  <a:pos x="GluePoint13X" y="GluePoint13Y"/>
                </a:cxn>
                <a:cxn ang="0">
                  <a:pos x="GluePoint14X" y="GluePoint14Y"/>
                </a:cxn>
                <a:cxn ang="0">
                  <a:pos x="GluePoint15X" y="GluePoint15Y"/>
                </a:cxn>
                <a:cxn ang="0">
                  <a:pos x="GluePoint16X" y="GluePoint16Y"/>
                </a:cxn>
                <a:cxn ang="0">
                  <a:pos x="GluePoint17X" y="GluePoint17Y"/>
                </a:cxn>
                <a:cxn ang="0">
                  <a:pos x="GluePoint18X" y="GluePoint18Y"/>
                </a:cxn>
                <a:cxn ang="0">
                  <a:pos x="GluePoint19X" y="GluePoint19Y"/>
                </a:cxn>
                <a:cxn ang="0">
                  <a:pos x="GluePoint20X" y="GluePoint20Y"/>
                </a:cxn>
                <a:cxn ang="0">
                  <a:pos x="GluePoint21X" y="GluePoint21Y"/>
                </a:cxn>
                <a:cxn ang="0">
                  <a:pos x="GluePoint22X" y="GluePoint22Y"/>
                </a:cxn>
                <a:cxn ang="0">
                  <a:pos x="GluePoint23X" y="GluePoint23Y"/>
                </a:cxn>
                <a:cxn ang="0">
                  <a:pos x="GluePoint24X" y="GluePoint24Y"/>
                </a:cxn>
                <a:cxn ang="0">
                  <a:pos x="GluePoint25X" y="GluePoint25Y"/>
                </a:cxn>
                <a:cxn ang="0">
                  <a:pos x="GluePoint26X" y="GluePoint26Y"/>
                </a:cxn>
                <a:cxn ang="0">
                  <a:pos x="GluePoint27X" y="GluePoint27Y"/>
                </a:cxn>
                <a:cxn ang="0">
                  <a:pos x="GluePoint28X" y="GluePoint28Y"/>
                </a:cxn>
                <a:cxn ang="0">
                  <a:pos x="GluePoint29X" y="GluePoint29Y"/>
                </a:cxn>
                <a:cxn ang="0">
                  <a:pos x="GluePoint30X" y="GluePoint30Y"/>
                </a:cxn>
                <a:cxn ang="0">
                  <a:pos x="GluePoint31X" y="GluePoint31Y"/>
                </a:cxn>
                <a:cxn ang="0">
                  <a:pos x="GluePoint32X" y="GluePoint32Y"/>
                </a:cxn>
                <a:cxn ang="0">
                  <a:pos x="GluePoint33X" y="GluePoint33Y"/>
                </a:cxn>
                <a:cxn ang="0">
                  <a:pos x="GluePoint34X" y="GluePoint34Y"/>
                </a:cxn>
                <a:cxn ang="0">
                  <a:pos x="GluePoint35X" y="GluePoint35Y"/>
                </a:cxn>
                <a:cxn ang="0">
                  <a:pos x="GluePoint36X" y="GluePoint36Y"/>
                </a:cxn>
                <a:cxn ang="0">
                  <a:pos x="GluePoint37X" y="GluePoint37Y"/>
                </a:cxn>
                <a:cxn ang="0">
                  <a:pos x="GluePoint38X" y="GluePoint38Y"/>
                </a:cxn>
                <a:cxn ang="0">
                  <a:pos x="GluePoint39X" y="GluePoint39Y"/>
                </a:cxn>
                <a:cxn ang="0">
                  <a:pos x="GluePoint40X" y="GluePoint40Y"/>
                </a:cxn>
                <a:cxn ang="0">
                  <a:pos x="GluePoint41X" y="GluePoint41Y"/>
                </a:cxn>
                <a:cxn ang="0">
                  <a:pos x="GluePoint42X" y="GluePoint42Y"/>
                </a:cxn>
                <a:cxn ang="0">
                  <a:pos x="GluePoint43X" y="GluePoint43Y"/>
                </a:cxn>
                <a:cxn ang="0">
                  <a:pos x="GluePoint44X" y="GluePoint44Y"/>
                </a:cxn>
                <a:cxn ang="0">
                  <a:pos x="GluePoint45X" y="GluePoint45Y"/>
                </a:cxn>
                <a:cxn ang="0">
                  <a:pos x="GluePoint46X" y="GluePoint46Y"/>
                </a:cxn>
                <a:cxn ang="0">
                  <a:pos x="GluePoint47X" y="GluePoint47Y"/>
                </a:cxn>
                <a:cxn ang="0">
                  <a:pos x="GluePoint48X" y="GluePoint48Y"/>
                </a:cxn>
                <a:cxn ang="0">
                  <a:pos x="GluePoint49X" y="GluePoint49Y"/>
                </a:cxn>
              </a:cxnLst>
              <a:rect l="textAreaLeft" t="textAreaTop" r="textAreaRight" b="textAreaBottom"/>
              <a:pathLst>
                <a:path w="196325" h="196325">
                  <a:moveTo>
                    <a:pt x="22529" y="154807"/>
                  </a:moveTo>
                  <a:lnTo>
                    <a:pt x="26391" y="159313"/>
                  </a:lnTo>
                  <a:lnTo>
                    <a:pt x="30253" y="163819"/>
                  </a:lnTo>
                  <a:lnTo>
                    <a:pt x="34116" y="168325"/>
                  </a:lnTo>
                  <a:lnTo>
                    <a:pt x="60185" y="154807"/>
                  </a:lnTo>
                  <a:cubicBezTo>
                    <a:pt x="65978" y="158991"/>
                    <a:pt x="72415" y="161888"/>
                    <a:pt x="78852" y="164141"/>
                  </a:cubicBezTo>
                  <a:lnTo>
                    <a:pt x="84001" y="193107"/>
                  </a:lnTo>
                  <a:lnTo>
                    <a:pt x="89795" y="193429"/>
                  </a:lnTo>
                  <a:lnTo>
                    <a:pt x="95588" y="193429"/>
                  </a:lnTo>
                  <a:lnTo>
                    <a:pt x="101381" y="193750"/>
                  </a:lnTo>
                  <a:lnTo>
                    <a:pt x="110393" y="165750"/>
                  </a:lnTo>
                  <a:cubicBezTo>
                    <a:pt x="117151" y="164463"/>
                    <a:pt x="123910" y="162210"/>
                    <a:pt x="130025" y="158991"/>
                  </a:cubicBezTo>
                  <a:lnTo>
                    <a:pt x="154164" y="175727"/>
                  </a:lnTo>
                  <a:lnTo>
                    <a:pt x="158669" y="171865"/>
                  </a:lnTo>
                  <a:lnTo>
                    <a:pt x="163175" y="168003"/>
                  </a:lnTo>
                  <a:lnTo>
                    <a:pt x="167681" y="164141"/>
                  </a:lnTo>
                  <a:lnTo>
                    <a:pt x="154164" y="138071"/>
                  </a:lnTo>
                  <a:cubicBezTo>
                    <a:pt x="158347" y="132278"/>
                    <a:pt x="161244" y="126163"/>
                    <a:pt x="163497" y="119404"/>
                  </a:cubicBezTo>
                  <a:lnTo>
                    <a:pt x="192463" y="114255"/>
                  </a:lnTo>
                  <a:lnTo>
                    <a:pt x="192785" y="108462"/>
                  </a:lnTo>
                  <a:lnTo>
                    <a:pt x="193107" y="102668"/>
                  </a:lnTo>
                  <a:lnTo>
                    <a:pt x="193429" y="96875"/>
                  </a:lnTo>
                  <a:lnTo>
                    <a:pt x="165428" y="87864"/>
                  </a:lnTo>
                  <a:cubicBezTo>
                    <a:pt x="164141" y="81105"/>
                    <a:pt x="162210" y="74346"/>
                    <a:pt x="158669" y="68231"/>
                  </a:cubicBezTo>
                  <a:lnTo>
                    <a:pt x="175405" y="44093"/>
                  </a:lnTo>
                  <a:lnTo>
                    <a:pt x="171543" y="39587"/>
                  </a:lnTo>
                  <a:lnTo>
                    <a:pt x="167681" y="35081"/>
                  </a:lnTo>
                  <a:lnTo>
                    <a:pt x="163819" y="30575"/>
                  </a:lnTo>
                  <a:lnTo>
                    <a:pt x="137749" y="43771"/>
                  </a:lnTo>
                  <a:cubicBezTo>
                    <a:pt x="131956" y="39587"/>
                    <a:pt x="125519" y="36690"/>
                    <a:pt x="119082" y="34437"/>
                  </a:cubicBezTo>
                  <a:lnTo>
                    <a:pt x="113933" y="5793"/>
                  </a:lnTo>
                  <a:lnTo>
                    <a:pt x="108140" y="5471"/>
                  </a:lnTo>
                  <a:lnTo>
                    <a:pt x="102347" y="5150"/>
                  </a:lnTo>
                  <a:lnTo>
                    <a:pt x="96553" y="4828"/>
                  </a:lnTo>
                  <a:lnTo>
                    <a:pt x="87542" y="32506"/>
                  </a:lnTo>
                  <a:cubicBezTo>
                    <a:pt x="80783" y="33794"/>
                    <a:pt x="74024" y="36047"/>
                    <a:pt x="67587" y="39265"/>
                  </a:cubicBezTo>
                  <a:lnTo>
                    <a:pt x="43771" y="22529"/>
                  </a:lnTo>
                  <a:lnTo>
                    <a:pt x="39265" y="26391"/>
                  </a:lnTo>
                  <a:lnTo>
                    <a:pt x="34759" y="30253"/>
                  </a:lnTo>
                  <a:lnTo>
                    <a:pt x="30253" y="34116"/>
                  </a:lnTo>
                  <a:lnTo>
                    <a:pt x="43449" y="60185"/>
                  </a:lnTo>
                  <a:cubicBezTo>
                    <a:pt x="39265" y="65978"/>
                    <a:pt x="36368" y="72415"/>
                    <a:pt x="34116" y="78852"/>
                  </a:cubicBezTo>
                  <a:lnTo>
                    <a:pt x="5471" y="84001"/>
                  </a:lnTo>
                  <a:lnTo>
                    <a:pt x="5471" y="90438"/>
                  </a:lnTo>
                  <a:lnTo>
                    <a:pt x="5150" y="96232"/>
                  </a:lnTo>
                  <a:lnTo>
                    <a:pt x="4828" y="102025"/>
                  </a:lnTo>
                  <a:lnTo>
                    <a:pt x="32506" y="111036"/>
                  </a:lnTo>
                  <a:cubicBezTo>
                    <a:pt x="33794" y="117795"/>
                    <a:pt x="36047" y="124554"/>
                    <a:pt x="39265" y="130669"/>
                  </a:cubicBezTo>
                  <a:lnTo>
                    <a:pt x="22529" y="154807"/>
                  </a:lnTo>
                  <a:close/>
                </a:path>
              </a:pathLst>
            </a:custGeom>
            <a:noFill/>
            <a:ln w="12700">
              <a:solidFill>
                <a:srgbClr val="FFFFFF"/>
              </a:solidFill>
              <a:round/>
            </a:ln>
          </p:spPr>
          <p:style>
            <a:lnRef idx="0">
              <a:scrgbClr r="0" g="0" b="0"/>
            </a:lnRef>
            <a:fillRef idx="0">
              <a:scrgbClr r="0" g="0" b="0"/>
            </a:fillRef>
            <a:effectRef idx="0">
              <a:scrgbClr r="0" g="0" b="0"/>
            </a:effectRef>
            <a:fontRef idx="minor"/>
          </p:style>
          <p:txBody>
            <a:bodyPr lIns="90000" tIns="45000" rIns="90000" bIns="4500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519" name="Freeform: Shape 1346"/>
            <p:cNvSpPr/>
            <p:nvPr/>
          </p:nvSpPr>
          <p:spPr>
            <a:xfrm>
              <a:off x="11037240" y="2486160"/>
              <a:ext cx="60840" cy="60840"/>
            </a:xfrm>
            <a:custGeom>
              <a:avLst/>
              <a:gdLst>
                <a:gd name="textAreaLeft" fmla="*/ 0 w 60840"/>
                <a:gd name="textAreaRight" fmla="*/ 61200 w 60840"/>
                <a:gd name="textAreaTop" fmla="*/ 0 h 60840"/>
                <a:gd name="textAreaBottom" fmla="*/ 61200 h 60840"/>
                <a:gd name="GluePoint1X" fmla="*/ 80139 w 83679"/>
                <a:gd name="GluePoint1Y" fmla="*/ 42483 h 83679"/>
                <a:gd name="GluePoint2X" fmla="*/ 42483 w 83679"/>
                <a:gd name="GluePoint2Y" fmla="*/ 80139 h 83679"/>
                <a:gd name="GluePoint3X" fmla="*/ 4828 w 83679"/>
                <a:gd name="GluePoint3Y" fmla="*/ 42483 h 83679"/>
                <a:gd name="GluePoint4X" fmla="*/ 42483 w 83679"/>
                <a:gd name="GluePoint4Y" fmla="*/ 4828 h 83679"/>
                <a:gd name="GluePoint5X" fmla="*/ 80139 w 83679"/>
                <a:gd name="GluePoint5Y" fmla="*/ 42483 h 83679"/>
              </a:gdLst>
              <a:ahLst/>
              <a:cxnLst>
                <a:cxn ang="0">
                  <a:pos x="GluePoint1X" y="GluePoint1Y"/>
                </a:cxn>
                <a:cxn ang="0">
                  <a:pos x="GluePoint2X" y="GluePoint2Y"/>
                </a:cxn>
                <a:cxn ang="0">
                  <a:pos x="GluePoint3X" y="GluePoint3Y"/>
                </a:cxn>
                <a:cxn ang="0">
                  <a:pos x="GluePoint4X" y="GluePoint4Y"/>
                </a:cxn>
                <a:cxn ang="0">
                  <a:pos x="GluePoint5X" y="GluePoint5Y"/>
                </a:cxn>
              </a:cxnLst>
              <a:rect l="textAreaLeft" t="textAreaTop" r="textAreaRight" b="textAreaBottom"/>
              <a:pathLst>
                <a:path w="83679" h="83679">
                  <a:moveTo>
                    <a:pt x="80139" y="42483"/>
                  </a:moveTo>
                  <a:cubicBezTo>
                    <a:pt x="80139" y="63280"/>
                    <a:pt x="63280" y="80139"/>
                    <a:pt x="42483" y="80139"/>
                  </a:cubicBezTo>
                  <a:cubicBezTo>
                    <a:pt x="21687" y="80139"/>
                    <a:pt x="4828" y="63280"/>
                    <a:pt x="4828" y="42483"/>
                  </a:cubicBezTo>
                  <a:cubicBezTo>
                    <a:pt x="4828" y="21687"/>
                    <a:pt x="21687" y="4828"/>
                    <a:pt x="42483" y="4828"/>
                  </a:cubicBezTo>
                  <a:cubicBezTo>
                    <a:pt x="63280" y="4828"/>
                    <a:pt x="80139" y="21687"/>
                    <a:pt x="80139" y="42483"/>
                  </a:cubicBezTo>
                  <a:close/>
                </a:path>
              </a:pathLst>
            </a:custGeom>
            <a:noFill/>
            <a:ln w="12700">
              <a:solidFill>
                <a:srgbClr val="FDC500"/>
              </a:solidFill>
              <a:round/>
            </a:ln>
          </p:spPr>
          <p:style>
            <a:lnRef idx="0">
              <a:scrgbClr r="0" g="0" b="0"/>
            </a:lnRef>
            <a:fillRef idx="0">
              <a:scrgbClr r="0" g="0" b="0"/>
            </a:fillRef>
            <a:effectRef idx="0">
              <a:scrgbClr r="0" g="0" b="0"/>
            </a:effectRef>
            <a:fontRef idx="minor"/>
          </p:style>
          <p:txBody>
            <a:bodyPr lIns="90000" tIns="16200" rIns="90000" bIns="1620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520" name="Freeform: Shape 1347"/>
            <p:cNvSpPr/>
            <p:nvPr/>
          </p:nvSpPr>
          <p:spPr>
            <a:xfrm>
              <a:off x="11056320" y="2505240"/>
              <a:ext cx="23040" cy="23040"/>
            </a:xfrm>
            <a:custGeom>
              <a:avLst/>
              <a:gdLst>
                <a:gd name="textAreaLeft" fmla="*/ 0 w 23040"/>
                <a:gd name="textAreaRight" fmla="*/ 23400 w 23040"/>
                <a:gd name="textAreaTop" fmla="*/ 0 h 23040"/>
                <a:gd name="textAreaBottom" fmla="*/ 23400 h 23040"/>
                <a:gd name="GluePoint1X" fmla="*/ 28000 w 32184"/>
                <a:gd name="GluePoint1Y" fmla="*/ 16414 h 32184"/>
                <a:gd name="GluePoint2X" fmla="*/ 16414 w 32184"/>
                <a:gd name="GluePoint2Y" fmla="*/ 28000 h 32184"/>
                <a:gd name="GluePoint3X" fmla="*/ 4828 w 32184"/>
                <a:gd name="GluePoint3Y" fmla="*/ 16414 h 32184"/>
                <a:gd name="GluePoint4X" fmla="*/ 16414 w 32184"/>
                <a:gd name="GluePoint4Y" fmla="*/ 4828 h 32184"/>
                <a:gd name="GluePoint5X" fmla="*/ 28000 w 32184"/>
                <a:gd name="GluePoint5Y" fmla="*/ 16414 h 32184"/>
              </a:gdLst>
              <a:ahLst/>
              <a:cxnLst>
                <a:cxn ang="0">
                  <a:pos x="GluePoint1X" y="GluePoint1Y"/>
                </a:cxn>
                <a:cxn ang="0">
                  <a:pos x="GluePoint2X" y="GluePoint2Y"/>
                </a:cxn>
                <a:cxn ang="0">
                  <a:pos x="GluePoint3X" y="GluePoint3Y"/>
                </a:cxn>
                <a:cxn ang="0">
                  <a:pos x="GluePoint4X" y="GluePoint4Y"/>
                </a:cxn>
                <a:cxn ang="0">
                  <a:pos x="GluePoint5X" y="GluePoint5Y"/>
                </a:cxn>
              </a:cxnLst>
              <a:rect l="textAreaLeft" t="textAreaTop" r="textAreaRight" b="textAreaBottom"/>
              <a:pathLst>
                <a:path w="32184" h="32184">
                  <a:moveTo>
                    <a:pt x="28000" y="16414"/>
                  </a:moveTo>
                  <a:cubicBezTo>
                    <a:pt x="28000" y="22813"/>
                    <a:pt x="22813" y="28000"/>
                    <a:pt x="16414" y="28000"/>
                  </a:cubicBezTo>
                  <a:cubicBezTo>
                    <a:pt x="10015" y="28000"/>
                    <a:pt x="4828" y="22813"/>
                    <a:pt x="4828" y="16414"/>
                  </a:cubicBezTo>
                  <a:cubicBezTo>
                    <a:pt x="4828" y="10015"/>
                    <a:pt x="10015" y="4828"/>
                    <a:pt x="16414" y="4828"/>
                  </a:cubicBezTo>
                  <a:cubicBezTo>
                    <a:pt x="22813" y="4828"/>
                    <a:pt x="28000" y="10015"/>
                    <a:pt x="28000" y="16414"/>
                  </a:cubicBezTo>
                  <a:close/>
                </a:path>
              </a:pathLst>
            </a:custGeom>
            <a:noFill/>
            <a:ln w="12700">
              <a:solidFill>
                <a:srgbClr val="FFFFFF"/>
              </a:solidFill>
              <a:round/>
            </a:ln>
          </p:spPr>
          <p:style>
            <a:lnRef idx="0">
              <a:scrgbClr r="0" g="0" b="0"/>
            </a:lnRef>
            <a:fillRef idx="0">
              <a:scrgbClr r="0" g="0" b="0"/>
            </a:fillRef>
            <a:effectRef idx="0">
              <a:scrgbClr r="0" g="0" b="0"/>
            </a:effectRef>
            <a:fontRef idx="minor"/>
          </p:style>
          <p:txBody>
            <a:bodyPr lIns="90000" tIns="-21600" rIns="90000" bIns="-2160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grpSp>
      <p:grpSp>
        <p:nvGrpSpPr>
          <p:cNvPr id="1521" name="Group 472"/>
          <p:cNvGrpSpPr/>
          <p:nvPr/>
        </p:nvGrpSpPr>
        <p:grpSpPr>
          <a:xfrm>
            <a:off x="10652400" y="2850840"/>
            <a:ext cx="336240" cy="268560"/>
            <a:chOff x="10652400" y="2850840"/>
            <a:chExt cx="336240" cy="268560"/>
          </a:xfrm>
        </p:grpSpPr>
        <p:sp>
          <p:nvSpPr>
            <p:cNvPr id="1522" name="Freeform: Shape 1339"/>
            <p:cNvSpPr/>
            <p:nvPr/>
          </p:nvSpPr>
          <p:spPr>
            <a:xfrm>
              <a:off x="10854360" y="3013200"/>
              <a:ext cx="106200" cy="106200"/>
            </a:xfrm>
            <a:custGeom>
              <a:avLst/>
              <a:gdLst>
                <a:gd name="textAreaLeft" fmla="*/ 0 w 106200"/>
                <a:gd name="textAreaRight" fmla="*/ 106560 w 106200"/>
                <a:gd name="textAreaTop" fmla="*/ 0 h 106200"/>
                <a:gd name="textAreaBottom" fmla="*/ 106560 h 106200"/>
                <a:gd name="GluePoint1X" fmla="*/ 22529 w 196325"/>
                <a:gd name="GluePoint1Y" fmla="*/ 154807 h 196325"/>
                <a:gd name="GluePoint2X" fmla="*/ 26391 w 196325"/>
                <a:gd name="GluePoint2Y" fmla="*/ 159313 h 196325"/>
                <a:gd name="GluePoint3X" fmla="*/ 30253 w 196325"/>
                <a:gd name="GluePoint3Y" fmla="*/ 163819 h 196325"/>
                <a:gd name="GluePoint4X" fmla="*/ 34116 w 196325"/>
                <a:gd name="GluePoint4Y" fmla="*/ 168325 h 196325"/>
                <a:gd name="GluePoint5X" fmla="*/ 60185 w 196325"/>
                <a:gd name="GluePoint5Y" fmla="*/ 154807 h 196325"/>
                <a:gd name="GluePoint6X" fmla="*/ 78852 w 196325"/>
                <a:gd name="GluePoint6Y" fmla="*/ 164141 h 196325"/>
                <a:gd name="GluePoint7X" fmla="*/ 84001 w 196325"/>
                <a:gd name="GluePoint7Y" fmla="*/ 193107 h 196325"/>
                <a:gd name="GluePoint8X" fmla="*/ 89795 w 196325"/>
                <a:gd name="GluePoint8Y" fmla="*/ 193429 h 196325"/>
                <a:gd name="GluePoint9X" fmla="*/ 95588 w 196325"/>
                <a:gd name="GluePoint9Y" fmla="*/ 193429 h 196325"/>
                <a:gd name="GluePoint10X" fmla="*/ 101381 w 196325"/>
                <a:gd name="GluePoint10Y" fmla="*/ 193750 h 196325"/>
                <a:gd name="GluePoint11X" fmla="*/ 110393 w 196325"/>
                <a:gd name="GluePoint11Y" fmla="*/ 165750 h 196325"/>
                <a:gd name="GluePoint12X" fmla="*/ 130025 w 196325"/>
                <a:gd name="GluePoint12Y" fmla="*/ 158991 h 196325"/>
                <a:gd name="GluePoint13X" fmla="*/ 154164 w 196325"/>
                <a:gd name="GluePoint13Y" fmla="*/ 175727 h 196325"/>
                <a:gd name="GluePoint14X" fmla="*/ 158669 w 196325"/>
                <a:gd name="GluePoint14Y" fmla="*/ 171865 h 196325"/>
                <a:gd name="GluePoint15X" fmla="*/ 163175 w 196325"/>
                <a:gd name="GluePoint15Y" fmla="*/ 168003 h 196325"/>
                <a:gd name="GluePoint16X" fmla="*/ 167681 w 196325"/>
                <a:gd name="GluePoint16Y" fmla="*/ 164141 h 196325"/>
                <a:gd name="GluePoint17X" fmla="*/ 154164 w 196325"/>
                <a:gd name="GluePoint17Y" fmla="*/ 138071 h 196325"/>
                <a:gd name="GluePoint18X" fmla="*/ 163497 w 196325"/>
                <a:gd name="GluePoint18Y" fmla="*/ 119404 h 196325"/>
                <a:gd name="GluePoint19X" fmla="*/ 192463 w 196325"/>
                <a:gd name="GluePoint19Y" fmla="*/ 114255 h 196325"/>
                <a:gd name="GluePoint20X" fmla="*/ 192785 w 196325"/>
                <a:gd name="GluePoint20Y" fmla="*/ 108462 h 196325"/>
                <a:gd name="GluePoint21X" fmla="*/ 193107 w 196325"/>
                <a:gd name="GluePoint21Y" fmla="*/ 102668 h 196325"/>
                <a:gd name="GluePoint22X" fmla="*/ 193429 w 196325"/>
                <a:gd name="GluePoint22Y" fmla="*/ 96875 h 196325"/>
                <a:gd name="GluePoint23X" fmla="*/ 165428 w 196325"/>
                <a:gd name="GluePoint23Y" fmla="*/ 87864 h 196325"/>
                <a:gd name="GluePoint24X" fmla="*/ 158669 w 196325"/>
                <a:gd name="GluePoint24Y" fmla="*/ 68231 h 196325"/>
                <a:gd name="GluePoint25X" fmla="*/ 175405 w 196325"/>
                <a:gd name="GluePoint25Y" fmla="*/ 44093 h 196325"/>
                <a:gd name="GluePoint26X" fmla="*/ 171543 w 196325"/>
                <a:gd name="GluePoint26Y" fmla="*/ 39587 h 196325"/>
                <a:gd name="GluePoint27X" fmla="*/ 167681 w 196325"/>
                <a:gd name="GluePoint27Y" fmla="*/ 35081 h 196325"/>
                <a:gd name="GluePoint28X" fmla="*/ 163819 w 196325"/>
                <a:gd name="GluePoint28Y" fmla="*/ 30575 h 196325"/>
                <a:gd name="GluePoint29X" fmla="*/ 137749 w 196325"/>
                <a:gd name="GluePoint29Y" fmla="*/ 43771 h 196325"/>
                <a:gd name="GluePoint30X" fmla="*/ 119082 w 196325"/>
                <a:gd name="GluePoint30Y" fmla="*/ 34437 h 196325"/>
                <a:gd name="GluePoint31X" fmla="*/ 113933 w 196325"/>
                <a:gd name="GluePoint31Y" fmla="*/ 5793 h 196325"/>
                <a:gd name="GluePoint32X" fmla="*/ 108140 w 196325"/>
                <a:gd name="GluePoint32Y" fmla="*/ 5471 h 196325"/>
                <a:gd name="GluePoint33X" fmla="*/ 102347 w 196325"/>
                <a:gd name="GluePoint33Y" fmla="*/ 5150 h 196325"/>
                <a:gd name="GluePoint34X" fmla="*/ 96553 w 196325"/>
                <a:gd name="GluePoint34Y" fmla="*/ 4828 h 196325"/>
                <a:gd name="GluePoint35X" fmla="*/ 87542 w 196325"/>
                <a:gd name="GluePoint35Y" fmla="*/ 32506 h 196325"/>
                <a:gd name="GluePoint36X" fmla="*/ 67587 w 196325"/>
                <a:gd name="GluePoint36Y" fmla="*/ 39265 h 196325"/>
                <a:gd name="GluePoint37X" fmla="*/ 43771 w 196325"/>
                <a:gd name="GluePoint37Y" fmla="*/ 22529 h 196325"/>
                <a:gd name="GluePoint38X" fmla="*/ 39265 w 196325"/>
                <a:gd name="GluePoint38Y" fmla="*/ 26391 h 196325"/>
                <a:gd name="GluePoint39X" fmla="*/ 34759 w 196325"/>
                <a:gd name="GluePoint39Y" fmla="*/ 30253 h 196325"/>
                <a:gd name="GluePoint40X" fmla="*/ 30253 w 196325"/>
                <a:gd name="GluePoint40Y" fmla="*/ 34116 h 196325"/>
                <a:gd name="GluePoint41X" fmla="*/ 43449 w 196325"/>
                <a:gd name="GluePoint41Y" fmla="*/ 60185 h 196325"/>
                <a:gd name="GluePoint42X" fmla="*/ 34116 w 196325"/>
                <a:gd name="GluePoint42Y" fmla="*/ 78852 h 196325"/>
                <a:gd name="GluePoint43X" fmla="*/ 5471 w 196325"/>
                <a:gd name="GluePoint43Y" fmla="*/ 84001 h 196325"/>
                <a:gd name="GluePoint44X" fmla="*/ 5471 w 196325"/>
                <a:gd name="GluePoint44Y" fmla="*/ 90438 h 196325"/>
                <a:gd name="GluePoint45X" fmla="*/ 5150 w 196325"/>
                <a:gd name="GluePoint45Y" fmla="*/ 96232 h 196325"/>
                <a:gd name="GluePoint46X" fmla="*/ 4828 w 196325"/>
                <a:gd name="GluePoint46Y" fmla="*/ 102025 h 196325"/>
                <a:gd name="GluePoint47X" fmla="*/ 32506 w 196325"/>
                <a:gd name="GluePoint47Y" fmla="*/ 111036 h 196325"/>
                <a:gd name="GluePoint48X" fmla="*/ 39265 w 196325"/>
                <a:gd name="GluePoint48Y" fmla="*/ 130669 h 196325"/>
                <a:gd name="GluePoint49X" fmla="*/ 22529 w 196325"/>
                <a:gd name="GluePoint49Y" fmla="*/ 154807 h 196325"/>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 ang="0">
                  <a:pos x="GluePoint9X" y="GluePoint9Y"/>
                </a:cxn>
                <a:cxn ang="0">
                  <a:pos x="GluePoint10X" y="GluePoint10Y"/>
                </a:cxn>
                <a:cxn ang="0">
                  <a:pos x="GluePoint11X" y="GluePoint11Y"/>
                </a:cxn>
                <a:cxn ang="0">
                  <a:pos x="GluePoint12X" y="GluePoint12Y"/>
                </a:cxn>
                <a:cxn ang="0">
                  <a:pos x="GluePoint13X" y="GluePoint13Y"/>
                </a:cxn>
                <a:cxn ang="0">
                  <a:pos x="GluePoint14X" y="GluePoint14Y"/>
                </a:cxn>
                <a:cxn ang="0">
                  <a:pos x="GluePoint15X" y="GluePoint15Y"/>
                </a:cxn>
                <a:cxn ang="0">
                  <a:pos x="GluePoint16X" y="GluePoint16Y"/>
                </a:cxn>
                <a:cxn ang="0">
                  <a:pos x="GluePoint17X" y="GluePoint17Y"/>
                </a:cxn>
                <a:cxn ang="0">
                  <a:pos x="GluePoint18X" y="GluePoint18Y"/>
                </a:cxn>
                <a:cxn ang="0">
                  <a:pos x="GluePoint19X" y="GluePoint19Y"/>
                </a:cxn>
                <a:cxn ang="0">
                  <a:pos x="GluePoint20X" y="GluePoint20Y"/>
                </a:cxn>
                <a:cxn ang="0">
                  <a:pos x="GluePoint21X" y="GluePoint21Y"/>
                </a:cxn>
                <a:cxn ang="0">
                  <a:pos x="GluePoint22X" y="GluePoint22Y"/>
                </a:cxn>
                <a:cxn ang="0">
                  <a:pos x="GluePoint23X" y="GluePoint23Y"/>
                </a:cxn>
                <a:cxn ang="0">
                  <a:pos x="GluePoint24X" y="GluePoint24Y"/>
                </a:cxn>
                <a:cxn ang="0">
                  <a:pos x="GluePoint25X" y="GluePoint25Y"/>
                </a:cxn>
                <a:cxn ang="0">
                  <a:pos x="GluePoint26X" y="GluePoint26Y"/>
                </a:cxn>
                <a:cxn ang="0">
                  <a:pos x="GluePoint27X" y="GluePoint27Y"/>
                </a:cxn>
                <a:cxn ang="0">
                  <a:pos x="GluePoint28X" y="GluePoint28Y"/>
                </a:cxn>
                <a:cxn ang="0">
                  <a:pos x="GluePoint29X" y="GluePoint29Y"/>
                </a:cxn>
                <a:cxn ang="0">
                  <a:pos x="GluePoint30X" y="GluePoint30Y"/>
                </a:cxn>
                <a:cxn ang="0">
                  <a:pos x="GluePoint31X" y="GluePoint31Y"/>
                </a:cxn>
                <a:cxn ang="0">
                  <a:pos x="GluePoint32X" y="GluePoint32Y"/>
                </a:cxn>
                <a:cxn ang="0">
                  <a:pos x="GluePoint33X" y="GluePoint33Y"/>
                </a:cxn>
                <a:cxn ang="0">
                  <a:pos x="GluePoint34X" y="GluePoint34Y"/>
                </a:cxn>
                <a:cxn ang="0">
                  <a:pos x="GluePoint35X" y="GluePoint35Y"/>
                </a:cxn>
                <a:cxn ang="0">
                  <a:pos x="GluePoint36X" y="GluePoint36Y"/>
                </a:cxn>
                <a:cxn ang="0">
                  <a:pos x="GluePoint37X" y="GluePoint37Y"/>
                </a:cxn>
                <a:cxn ang="0">
                  <a:pos x="GluePoint38X" y="GluePoint38Y"/>
                </a:cxn>
                <a:cxn ang="0">
                  <a:pos x="GluePoint39X" y="GluePoint39Y"/>
                </a:cxn>
                <a:cxn ang="0">
                  <a:pos x="GluePoint40X" y="GluePoint40Y"/>
                </a:cxn>
                <a:cxn ang="0">
                  <a:pos x="GluePoint41X" y="GluePoint41Y"/>
                </a:cxn>
                <a:cxn ang="0">
                  <a:pos x="GluePoint42X" y="GluePoint42Y"/>
                </a:cxn>
                <a:cxn ang="0">
                  <a:pos x="GluePoint43X" y="GluePoint43Y"/>
                </a:cxn>
                <a:cxn ang="0">
                  <a:pos x="GluePoint44X" y="GluePoint44Y"/>
                </a:cxn>
                <a:cxn ang="0">
                  <a:pos x="GluePoint45X" y="GluePoint45Y"/>
                </a:cxn>
                <a:cxn ang="0">
                  <a:pos x="GluePoint46X" y="GluePoint46Y"/>
                </a:cxn>
                <a:cxn ang="0">
                  <a:pos x="GluePoint47X" y="GluePoint47Y"/>
                </a:cxn>
                <a:cxn ang="0">
                  <a:pos x="GluePoint48X" y="GluePoint48Y"/>
                </a:cxn>
                <a:cxn ang="0">
                  <a:pos x="GluePoint49X" y="GluePoint49Y"/>
                </a:cxn>
              </a:cxnLst>
              <a:rect l="textAreaLeft" t="textAreaTop" r="textAreaRight" b="textAreaBottom"/>
              <a:pathLst>
                <a:path w="196325" h="196325">
                  <a:moveTo>
                    <a:pt x="22529" y="154807"/>
                  </a:moveTo>
                  <a:lnTo>
                    <a:pt x="26391" y="159313"/>
                  </a:lnTo>
                  <a:lnTo>
                    <a:pt x="30253" y="163819"/>
                  </a:lnTo>
                  <a:lnTo>
                    <a:pt x="34116" y="168325"/>
                  </a:lnTo>
                  <a:lnTo>
                    <a:pt x="60185" y="154807"/>
                  </a:lnTo>
                  <a:cubicBezTo>
                    <a:pt x="65978" y="158991"/>
                    <a:pt x="72415" y="161888"/>
                    <a:pt x="78852" y="164141"/>
                  </a:cubicBezTo>
                  <a:lnTo>
                    <a:pt x="84001" y="193107"/>
                  </a:lnTo>
                  <a:lnTo>
                    <a:pt x="89795" y="193429"/>
                  </a:lnTo>
                  <a:lnTo>
                    <a:pt x="95588" y="193429"/>
                  </a:lnTo>
                  <a:lnTo>
                    <a:pt x="101381" y="193750"/>
                  </a:lnTo>
                  <a:lnTo>
                    <a:pt x="110393" y="165750"/>
                  </a:lnTo>
                  <a:cubicBezTo>
                    <a:pt x="117151" y="164463"/>
                    <a:pt x="123910" y="162210"/>
                    <a:pt x="130025" y="158991"/>
                  </a:cubicBezTo>
                  <a:lnTo>
                    <a:pt x="154164" y="175727"/>
                  </a:lnTo>
                  <a:lnTo>
                    <a:pt x="158669" y="171865"/>
                  </a:lnTo>
                  <a:lnTo>
                    <a:pt x="163175" y="168003"/>
                  </a:lnTo>
                  <a:lnTo>
                    <a:pt x="167681" y="164141"/>
                  </a:lnTo>
                  <a:lnTo>
                    <a:pt x="154164" y="138071"/>
                  </a:lnTo>
                  <a:cubicBezTo>
                    <a:pt x="158347" y="132278"/>
                    <a:pt x="161244" y="126163"/>
                    <a:pt x="163497" y="119404"/>
                  </a:cubicBezTo>
                  <a:lnTo>
                    <a:pt x="192463" y="114255"/>
                  </a:lnTo>
                  <a:lnTo>
                    <a:pt x="192785" y="108462"/>
                  </a:lnTo>
                  <a:lnTo>
                    <a:pt x="193107" y="102668"/>
                  </a:lnTo>
                  <a:lnTo>
                    <a:pt x="193429" y="96875"/>
                  </a:lnTo>
                  <a:lnTo>
                    <a:pt x="165428" y="87864"/>
                  </a:lnTo>
                  <a:cubicBezTo>
                    <a:pt x="164141" y="81105"/>
                    <a:pt x="162210" y="74346"/>
                    <a:pt x="158669" y="68231"/>
                  </a:cubicBezTo>
                  <a:lnTo>
                    <a:pt x="175405" y="44093"/>
                  </a:lnTo>
                  <a:lnTo>
                    <a:pt x="171543" y="39587"/>
                  </a:lnTo>
                  <a:lnTo>
                    <a:pt x="167681" y="35081"/>
                  </a:lnTo>
                  <a:lnTo>
                    <a:pt x="163819" y="30575"/>
                  </a:lnTo>
                  <a:lnTo>
                    <a:pt x="137749" y="43771"/>
                  </a:lnTo>
                  <a:cubicBezTo>
                    <a:pt x="131956" y="39587"/>
                    <a:pt x="125519" y="36690"/>
                    <a:pt x="119082" y="34437"/>
                  </a:cubicBezTo>
                  <a:lnTo>
                    <a:pt x="113933" y="5793"/>
                  </a:lnTo>
                  <a:lnTo>
                    <a:pt x="108140" y="5471"/>
                  </a:lnTo>
                  <a:lnTo>
                    <a:pt x="102347" y="5150"/>
                  </a:lnTo>
                  <a:lnTo>
                    <a:pt x="96553" y="4828"/>
                  </a:lnTo>
                  <a:lnTo>
                    <a:pt x="87542" y="32506"/>
                  </a:lnTo>
                  <a:cubicBezTo>
                    <a:pt x="80783" y="33794"/>
                    <a:pt x="74024" y="36047"/>
                    <a:pt x="67587" y="39265"/>
                  </a:cubicBezTo>
                  <a:lnTo>
                    <a:pt x="43771" y="22529"/>
                  </a:lnTo>
                  <a:lnTo>
                    <a:pt x="39265" y="26391"/>
                  </a:lnTo>
                  <a:lnTo>
                    <a:pt x="34759" y="30253"/>
                  </a:lnTo>
                  <a:lnTo>
                    <a:pt x="30253" y="34116"/>
                  </a:lnTo>
                  <a:lnTo>
                    <a:pt x="43449" y="60185"/>
                  </a:lnTo>
                  <a:cubicBezTo>
                    <a:pt x="39265" y="65978"/>
                    <a:pt x="36368" y="72415"/>
                    <a:pt x="34116" y="78852"/>
                  </a:cubicBezTo>
                  <a:lnTo>
                    <a:pt x="5471" y="84001"/>
                  </a:lnTo>
                  <a:lnTo>
                    <a:pt x="5471" y="90438"/>
                  </a:lnTo>
                  <a:lnTo>
                    <a:pt x="5150" y="96232"/>
                  </a:lnTo>
                  <a:lnTo>
                    <a:pt x="4828" y="102025"/>
                  </a:lnTo>
                  <a:lnTo>
                    <a:pt x="32506" y="111036"/>
                  </a:lnTo>
                  <a:cubicBezTo>
                    <a:pt x="33794" y="117795"/>
                    <a:pt x="36047" y="124554"/>
                    <a:pt x="39265" y="130669"/>
                  </a:cubicBezTo>
                  <a:lnTo>
                    <a:pt x="22529" y="154807"/>
                  </a:lnTo>
                  <a:close/>
                </a:path>
              </a:pathLst>
            </a:custGeom>
            <a:noFill/>
            <a:ln w="12700">
              <a:solidFill>
                <a:srgbClr val="FFFFFF"/>
              </a:solidFill>
              <a:round/>
            </a:ln>
          </p:spPr>
          <p:style>
            <a:lnRef idx="0">
              <a:scrgbClr r="0" g="0" b="0"/>
            </a:lnRef>
            <a:fillRef idx="0">
              <a:scrgbClr r="0" g="0" b="0"/>
            </a:fillRef>
            <a:effectRef idx="0">
              <a:scrgbClr r="0" g="0" b="0"/>
            </a:effectRef>
            <a:fontRef idx="minor"/>
          </p:style>
          <p:txBody>
            <a:bodyPr lIns="90000" tIns="45000" rIns="90000" bIns="4500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523" name="Freeform: Shape 1340"/>
            <p:cNvSpPr/>
            <p:nvPr/>
          </p:nvSpPr>
          <p:spPr>
            <a:xfrm>
              <a:off x="10884960" y="3043800"/>
              <a:ext cx="45000" cy="45000"/>
            </a:xfrm>
            <a:custGeom>
              <a:avLst/>
              <a:gdLst>
                <a:gd name="textAreaLeft" fmla="*/ 0 w 45000"/>
                <a:gd name="textAreaRight" fmla="*/ 45360 w 45000"/>
                <a:gd name="textAreaTop" fmla="*/ 0 h 45000"/>
                <a:gd name="textAreaBottom" fmla="*/ 45360 h 45000"/>
                <a:gd name="GluePoint1X" fmla="*/ 80139 w 83679"/>
                <a:gd name="GluePoint1Y" fmla="*/ 42483 h 83679"/>
                <a:gd name="GluePoint2X" fmla="*/ 42483 w 83679"/>
                <a:gd name="GluePoint2Y" fmla="*/ 80139 h 83679"/>
                <a:gd name="GluePoint3X" fmla="*/ 4828 w 83679"/>
                <a:gd name="GluePoint3Y" fmla="*/ 42483 h 83679"/>
                <a:gd name="GluePoint4X" fmla="*/ 42483 w 83679"/>
                <a:gd name="GluePoint4Y" fmla="*/ 4828 h 83679"/>
                <a:gd name="GluePoint5X" fmla="*/ 80139 w 83679"/>
                <a:gd name="GluePoint5Y" fmla="*/ 42483 h 83679"/>
              </a:gdLst>
              <a:ahLst/>
              <a:cxnLst>
                <a:cxn ang="0">
                  <a:pos x="GluePoint1X" y="GluePoint1Y"/>
                </a:cxn>
                <a:cxn ang="0">
                  <a:pos x="GluePoint2X" y="GluePoint2Y"/>
                </a:cxn>
                <a:cxn ang="0">
                  <a:pos x="GluePoint3X" y="GluePoint3Y"/>
                </a:cxn>
                <a:cxn ang="0">
                  <a:pos x="GluePoint4X" y="GluePoint4Y"/>
                </a:cxn>
                <a:cxn ang="0">
                  <a:pos x="GluePoint5X" y="GluePoint5Y"/>
                </a:cxn>
              </a:cxnLst>
              <a:rect l="textAreaLeft" t="textAreaTop" r="textAreaRight" b="textAreaBottom"/>
              <a:pathLst>
                <a:path w="83679" h="83679">
                  <a:moveTo>
                    <a:pt x="80139" y="42483"/>
                  </a:moveTo>
                  <a:cubicBezTo>
                    <a:pt x="80139" y="63280"/>
                    <a:pt x="63280" y="80139"/>
                    <a:pt x="42483" y="80139"/>
                  </a:cubicBezTo>
                  <a:cubicBezTo>
                    <a:pt x="21687" y="80139"/>
                    <a:pt x="4828" y="63280"/>
                    <a:pt x="4828" y="42483"/>
                  </a:cubicBezTo>
                  <a:cubicBezTo>
                    <a:pt x="4828" y="21687"/>
                    <a:pt x="21687" y="4828"/>
                    <a:pt x="42483" y="4828"/>
                  </a:cubicBezTo>
                  <a:cubicBezTo>
                    <a:pt x="63280" y="4828"/>
                    <a:pt x="80139" y="21687"/>
                    <a:pt x="80139" y="42483"/>
                  </a:cubicBezTo>
                  <a:close/>
                </a:path>
              </a:pathLst>
            </a:custGeom>
            <a:noFill/>
            <a:ln w="12700">
              <a:solidFill>
                <a:srgbClr val="FDC500"/>
              </a:solidFill>
              <a:round/>
            </a:ln>
          </p:spPr>
          <p:style>
            <a:lnRef idx="0">
              <a:scrgbClr r="0" g="0" b="0"/>
            </a:lnRef>
            <a:fillRef idx="0">
              <a:scrgbClr r="0" g="0" b="0"/>
            </a:fillRef>
            <a:effectRef idx="0">
              <a:scrgbClr r="0" g="0" b="0"/>
            </a:effectRef>
            <a:fontRef idx="minor"/>
          </p:style>
          <p:txBody>
            <a:bodyPr lIns="90000" tIns="360" rIns="90000" bIns="36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524" name="Freeform: Shape 1341"/>
            <p:cNvSpPr/>
            <p:nvPr/>
          </p:nvSpPr>
          <p:spPr>
            <a:xfrm>
              <a:off x="10899000" y="3058200"/>
              <a:ext cx="16920" cy="16920"/>
            </a:xfrm>
            <a:custGeom>
              <a:avLst/>
              <a:gdLst>
                <a:gd name="textAreaLeft" fmla="*/ 0 w 16920"/>
                <a:gd name="textAreaRight" fmla="*/ 17280 w 16920"/>
                <a:gd name="textAreaTop" fmla="*/ 0 h 16920"/>
                <a:gd name="textAreaBottom" fmla="*/ 17280 h 16920"/>
                <a:gd name="GluePoint1X" fmla="*/ 28000 w 32184"/>
                <a:gd name="GluePoint1Y" fmla="*/ 16414 h 32184"/>
                <a:gd name="GluePoint2X" fmla="*/ 16414 w 32184"/>
                <a:gd name="GluePoint2Y" fmla="*/ 28000 h 32184"/>
                <a:gd name="GluePoint3X" fmla="*/ 4828 w 32184"/>
                <a:gd name="GluePoint3Y" fmla="*/ 16414 h 32184"/>
                <a:gd name="GluePoint4X" fmla="*/ 16414 w 32184"/>
                <a:gd name="GluePoint4Y" fmla="*/ 4828 h 32184"/>
                <a:gd name="GluePoint5X" fmla="*/ 28000 w 32184"/>
                <a:gd name="GluePoint5Y" fmla="*/ 16414 h 32184"/>
              </a:gdLst>
              <a:ahLst/>
              <a:cxnLst>
                <a:cxn ang="0">
                  <a:pos x="GluePoint1X" y="GluePoint1Y"/>
                </a:cxn>
                <a:cxn ang="0">
                  <a:pos x="GluePoint2X" y="GluePoint2Y"/>
                </a:cxn>
                <a:cxn ang="0">
                  <a:pos x="GluePoint3X" y="GluePoint3Y"/>
                </a:cxn>
                <a:cxn ang="0">
                  <a:pos x="GluePoint4X" y="GluePoint4Y"/>
                </a:cxn>
                <a:cxn ang="0">
                  <a:pos x="GluePoint5X" y="GluePoint5Y"/>
                </a:cxn>
              </a:cxnLst>
              <a:rect l="textAreaLeft" t="textAreaTop" r="textAreaRight" b="textAreaBottom"/>
              <a:pathLst>
                <a:path w="32184" h="32184">
                  <a:moveTo>
                    <a:pt x="28000" y="16414"/>
                  </a:moveTo>
                  <a:cubicBezTo>
                    <a:pt x="28000" y="22813"/>
                    <a:pt x="22813" y="28000"/>
                    <a:pt x="16414" y="28000"/>
                  </a:cubicBezTo>
                  <a:cubicBezTo>
                    <a:pt x="10015" y="28000"/>
                    <a:pt x="4828" y="22813"/>
                    <a:pt x="4828" y="16414"/>
                  </a:cubicBezTo>
                  <a:cubicBezTo>
                    <a:pt x="4828" y="10015"/>
                    <a:pt x="10015" y="4828"/>
                    <a:pt x="16414" y="4828"/>
                  </a:cubicBezTo>
                  <a:cubicBezTo>
                    <a:pt x="22813" y="4828"/>
                    <a:pt x="28000" y="10015"/>
                    <a:pt x="28000" y="16414"/>
                  </a:cubicBezTo>
                  <a:close/>
                </a:path>
              </a:pathLst>
            </a:custGeom>
            <a:noFill/>
            <a:ln w="12700">
              <a:solidFill>
                <a:srgbClr val="FFFFFF"/>
              </a:solidFill>
              <a:round/>
            </a:ln>
          </p:spPr>
          <p:style>
            <a:lnRef idx="0">
              <a:scrgbClr r="0" g="0" b="0"/>
            </a:lnRef>
            <a:fillRef idx="0">
              <a:scrgbClr r="0" g="0" b="0"/>
            </a:fillRef>
            <a:effectRef idx="0">
              <a:scrgbClr r="0" g="0" b="0"/>
            </a:effectRef>
            <a:fontRef idx="minor"/>
          </p:style>
          <p:txBody>
            <a:bodyPr lIns="90000" tIns="-27720" rIns="90000" bIns="-2772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525" name="Freeform: Shape 1342"/>
            <p:cNvSpPr/>
            <p:nvPr/>
          </p:nvSpPr>
          <p:spPr>
            <a:xfrm>
              <a:off x="10652400" y="2898000"/>
              <a:ext cx="201600" cy="201600"/>
            </a:xfrm>
            <a:custGeom>
              <a:avLst/>
              <a:gdLst>
                <a:gd name="textAreaLeft" fmla="*/ 0 w 201600"/>
                <a:gd name="textAreaRight" fmla="*/ 201960 w 201600"/>
                <a:gd name="textAreaTop" fmla="*/ 0 h 201600"/>
                <a:gd name="textAreaBottom" fmla="*/ 201960 h 201600"/>
                <a:gd name="GluePoint1X" fmla="*/ 22529 w 196325"/>
                <a:gd name="GluePoint1Y" fmla="*/ 154807 h 196325"/>
                <a:gd name="GluePoint2X" fmla="*/ 26391 w 196325"/>
                <a:gd name="GluePoint2Y" fmla="*/ 159313 h 196325"/>
                <a:gd name="GluePoint3X" fmla="*/ 30253 w 196325"/>
                <a:gd name="GluePoint3Y" fmla="*/ 163819 h 196325"/>
                <a:gd name="GluePoint4X" fmla="*/ 34116 w 196325"/>
                <a:gd name="GluePoint4Y" fmla="*/ 168325 h 196325"/>
                <a:gd name="GluePoint5X" fmla="*/ 60185 w 196325"/>
                <a:gd name="GluePoint5Y" fmla="*/ 154807 h 196325"/>
                <a:gd name="GluePoint6X" fmla="*/ 78852 w 196325"/>
                <a:gd name="GluePoint6Y" fmla="*/ 164141 h 196325"/>
                <a:gd name="GluePoint7X" fmla="*/ 84001 w 196325"/>
                <a:gd name="GluePoint7Y" fmla="*/ 193107 h 196325"/>
                <a:gd name="GluePoint8X" fmla="*/ 89795 w 196325"/>
                <a:gd name="GluePoint8Y" fmla="*/ 193429 h 196325"/>
                <a:gd name="GluePoint9X" fmla="*/ 95588 w 196325"/>
                <a:gd name="GluePoint9Y" fmla="*/ 193429 h 196325"/>
                <a:gd name="GluePoint10X" fmla="*/ 101381 w 196325"/>
                <a:gd name="GluePoint10Y" fmla="*/ 193750 h 196325"/>
                <a:gd name="GluePoint11X" fmla="*/ 110393 w 196325"/>
                <a:gd name="GluePoint11Y" fmla="*/ 165750 h 196325"/>
                <a:gd name="GluePoint12X" fmla="*/ 130025 w 196325"/>
                <a:gd name="GluePoint12Y" fmla="*/ 158991 h 196325"/>
                <a:gd name="GluePoint13X" fmla="*/ 154164 w 196325"/>
                <a:gd name="GluePoint13Y" fmla="*/ 175727 h 196325"/>
                <a:gd name="GluePoint14X" fmla="*/ 158669 w 196325"/>
                <a:gd name="GluePoint14Y" fmla="*/ 171865 h 196325"/>
                <a:gd name="GluePoint15X" fmla="*/ 163175 w 196325"/>
                <a:gd name="GluePoint15Y" fmla="*/ 168003 h 196325"/>
                <a:gd name="GluePoint16X" fmla="*/ 167681 w 196325"/>
                <a:gd name="GluePoint16Y" fmla="*/ 164141 h 196325"/>
                <a:gd name="GluePoint17X" fmla="*/ 154164 w 196325"/>
                <a:gd name="GluePoint17Y" fmla="*/ 138071 h 196325"/>
                <a:gd name="GluePoint18X" fmla="*/ 163497 w 196325"/>
                <a:gd name="GluePoint18Y" fmla="*/ 119404 h 196325"/>
                <a:gd name="GluePoint19X" fmla="*/ 192463 w 196325"/>
                <a:gd name="GluePoint19Y" fmla="*/ 114255 h 196325"/>
                <a:gd name="GluePoint20X" fmla="*/ 192785 w 196325"/>
                <a:gd name="GluePoint20Y" fmla="*/ 108462 h 196325"/>
                <a:gd name="GluePoint21X" fmla="*/ 193107 w 196325"/>
                <a:gd name="GluePoint21Y" fmla="*/ 102668 h 196325"/>
                <a:gd name="GluePoint22X" fmla="*/ 193429 w 196325"/>
                <a:gd name="GluePoint22Y" fmla="*/ 96875 h 196325"/>
                <a:gd name="GluePoint23X" fmla="*/ 165428 w 196325"/>
                <a:gd name="GluePoint23Y" fmla="*/ 87864 h 196325"/>
                <a:gd name="GluePoint24X" fmla="*/ 158669 w 196325"/>
                <a:gd name="GluePoint24Y" fmla="*/ 68231 h 196325"/>
                <a:gd name="GluePoint25X" fmla="*/ 175405 w 196325"/>
                <a:gd name="GluePoint25Y" fmla="*/ 44093 h 196325"/>
                <a:gd name="GluePoint26X" fmla="*/ 171543 w 196325"/>
                <a:gd name="GluePoint26Y" fmla="*/ 39587 h 196325"/>
                <a:gd name="GluePoint27X" fmla="*/ 167681 w 196325"/>
                <a:gd name="GluePoint27Y" fmla="*/ 35081 h 196325"/>
                <a:gd name="GluePoint28X" fmla="*/ 163819 w 196325"/>
                <a:gd name="GluePoint28Y" fmla="*/ 30575 h 196325"/>
                <a:gd name="GluePoint29X" fmla="*/ 137749 w 196325"/>
                <a:gd name="GluePoint29Y" fmla="*/ 43771 h 196325"/>
                <a:gd name="GluePoint30X" fmla="*/ 119082 w 196325"/>
                <a:gd name="GluePoint30Y" fmla="*/ 34437 h 196325"/>
                <a:gd name="GluePoint31X" fmla="*/ 113933 w 196325"/>
                <a:gd name="GluePoint31Y" fmla="*/ 5793 h 196325"/>
                <a:gd name="GluePoint32X" fmla="*/ 108140 w 196325"/>
                <a:gd name="GluePoint32Y" fmla="*/ 5471 h 196325"/>
                <a:gd name="GluePoint33X" fmla="*/ 102347 w 196325"/>
                <a:gd name="GluePoint33Y" fmla="*/ 5150 h 196325"/>
                <a:gd name="GluePoint34X" fmla="*/ 96553 w 196325"/>
                <a:gd name="GluePoint34Y" fmla="*/ 4828 h 196325"/>
                <a:gd name="GluePoint35X" fmla="*/ 87542 w 196325"/>
                <a:gd name="GluePoint35Y" fmla="*/ 32506 h 196325"/>
                <a:gd name="GluePoint36X" fmla="*/ 67587 w 196325"/>
                <a:gd name="GluePoint36Y" fmla="*/ 39265 h 196325"/>
                <a:gd name="GluePoint37X" fmla="*/ 43771 w 196325"/>
                <a:gd name="GluePoint37Y" fmla="*/ 22529 h 196325"/>
                <a:gd name="GluePoint38X" fmla="*/ 39265 w 196325"/>
                <a:gd name="GluePoint38Y" fmla="*/ 26391 h 196325"/>
                <a:gd name="GluePoint39X" fmla="*/ 34759 w 196325"/>
                <a:gd name="GluePoint39Y" fmla="*/ 30253 h 196325"/>
                <a:gd name="GluePoint40X" fmla="*/ 30253 w 196325"/>
                <a:gd name="GluePoint40Y" fmla="*/ 34116 h 196325"/>
                <a:gd name="GluePoint41X" fmla="*/ 43449 w 196325"/>
                <a:gd name="GluePoint41Y" fmla="*/ 60185 h 196325"/>
                <a:gd name="GluePoint42X" fmla="*/ 34116 w 196325"/>
                <a:gd name="GluePoint42Y" fmla="*/ 78852 h 196325"/>
                <a:gd name="GluePoint43X" fmla="*/ 5471 w 196325"/>
                <a:gd name="GluePoint43Y" fmla="*/ 84001 h 196325"/>
                <a:gd name="GluePoint44X" fmla="*/ 5471 w 196325"/>
                <a:gd name="GluePoint44Y" fmla="*/ 90438 h 196325"/>
                <a:gd name="GluePoint45X" fmla="*/ 5150 w 196325"/>
                <a:gd name="GluePoint45Y" fmla="*/ 96232 h 196325"/>
                <a:gd name="GluePoint46X" fmla="*/ 4828 w 196325"/>
                <a:gd name="GluePoint46Y" fmla="*/ 102025 h 196325"/>
                <a:gd name="GluePoint47X" fmla="*/ 32506 w 196325"/>
                <a:gd name="GluePoint47Y" fmla="*/ 111036 h 196325"/>
                <a:gd name="GluePoint48X" fmla="*/ 39265 w 196325"/>
                <a:gd name="GluePoint48Y" fmla="*/ 130669 h 196325"/>
                <a:gd name="GluePoint49X" fmla="*/ 22529 w 196325"/>
                <a:gd name="GluePoint49Y" fmla="*/ 154807 h 196325"/>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 ang="0">
                  <a:pos x="GluePoint9X" y="GluePoint9Y"/>
                </a:cxn>
                <a:cxn ang="0">
                  <a:pos x="GluePoint10X" y="GluePoint10Y"/>
                </a:cxn>
                <a:cxn ang="0">
                  <a:pos x="GluePoint11X" y="GluePoint11Y"/>
                </a:cxn>
                <a:cxn ang="0">
                  <a:pos x="GluePoint12X" y="GluePoint12Y"/>
                </a:cxn>
                <a:cxn ang="0">
                  <a:pos x="GluePoint13X" y="GluePoint13Y"/>
                </a:cxn>
                <a:cxn ang="0">
                  <a:pos x="GluePoint14X" y="GluePoint14Y"/>
                </a:cxn>
                <a:cxn ang="0">
                  <a:pos x="GluePoint15X" y="GluePoint15Y"/>
                </a:cxn>
                <a:cxn ang="0">
                  <a:pos x="GluePoint16X" y="GluePoint16Y"/>
                </a:cxn>
                <a:cxn ang="0">
                  <a:pos x="GluePoint17X" y="GluePoint17Y"/>
                </a:cxn>
                <a:cxn ang="0">
                  <a:pos x="GluePoint18X" y="GluePoint18Y"/>
                </a:cxn>
                <a:cxn ang="0">
                  <a:pos x="GluePoint19X" y="GluePoint19Y"/>
                </a:cxn>
                <a:cxn ang="0">
                  <a:pos x="GluePoint20X" y="GluePoint20Y"/>
                </a:cxn>
                <a:cxn ang="0">
                  <a:pos x="GluePoint21X" y="GluePoint21Y"/>
                </a:cxn>
                <a:cxn ang="0">
                  <a:pos x="GluePoint22X" y="GluePoint22Y"/>
                </a:cxn>
                <a:cxn ang="0">
                  <a:pos x="GluePoint23X" y="GluePoint23Y"/>
                </a:cxn>
                <a:cxn ang="0">
                  <a:pos x="GluePoint24X" y="GluePoint24Y"/>
                </a:cxn>
                <a:cxn ang="0">
                  <a:pos x="GluePoint25X" y="GluePoint25Y"/>
                </a:cxn>
                <a:cxn ang="0">
                  <a:pos x="GluePoint26X" y="GluePoint26Y"/>
                </a:cxn>
                <a:cxn ang="0">
                  <a:pos x="GluePoint27X" y="GluePoint27Y"/>
                </a:cxn>
                <a:cxn ang="0">
                  <a:pos x="GluePoint28X" y="GluePoint28Y"/>
                </a:cxn>
                <a:cxn ang="0">
                  <a:pos x="GluePoint29X" y="GluePoint29Y"/>
                </a:cxn>
                <a:cxn ang="0">
                  <a:pos x="GluePoint30X" y="GluePoint30Y"/>
                </a:cxn>
                <a:cxn ang="0">
                  <a:pos x="GluePoint31X" y="GluePoint31Y"/>
                </a:cxn>
                <a:cxn ang="0">
                  <a:pos x="GluePoint32X" y="GluePoint32Y"/>
                </a:cxn>
                <a:cxn ang="0">
                  <a:pos x="GluePoint33X" y="GluePoint33Y"/>
                </a:cxn>
                <a:cxn ang="0">
                  <a:pos x="GluePoint34X" y="GluePoint34Y"/>
                </a:cxn>
                <a:cxn ang="0">
                  <a:pos x="GluePoint35X" y="GluePoint35Y"/>
                </a:cxn>
                <a:cxn ang="0">
                  <a:pos x="GluePoint36X" y="GluePoint36Y"/>
                </a:cxn>
                <a:cxn ang="0">
                  <a:pos x="GluePoint37X" y="GluePoint37Y"/>
                </a:cxn>
                <a:cxn ang="0">
                  <a:pos x="GluePoint38X" y="GluePoint38Y"/>
                </a:cxn>
                <a:cxn ang="0">
                  <a:pos x="GluePoint39X" y="GluePoint39Y"/>
                </a:cxn>
                <a:cxn ang="0">
                  <a:pos x="GluePoint40X" y="GluePoint40Y"/>
                </a:cxn>
                <a:cxn ang="0">
                  <a:pos x="GluePoint41X" y="GluePoint41Y"/>
                </a:cxn>
                <a:cxn ang="0">
                  <a:pos x="GluePoint42X" y="GluePoint42Y"/>
                </a:cxn>
                <a:cxn ang="0">
                  <a:pos x="GluePoint43X" y="GluePoint43Y"/>
                </a:cxn>
                <a:cxn ang="0">
                  <a:pos x="GluePoint44X" y="GluePoint44Y"/>
                </a:cxn>
                <a:cxn ang="0">
                  <a:pos x="GluePoint45X" y="GluePoint45Y"/>
                </a:cxn>
                <a:cxn ang="0">
                  <a:pos x="GluePoint46X" y="GluePoint46Y"/>
                </a:cxn>
                <a:cxn ang="0">
                  <a:pos x="GluePoint47X" y="GluePoint47Y"/>
                </a:cxn>
                <a:cxn ang="0">
                  <a:pos x="GluePoint48X" y="GluePoint48Y"/>
                </a:cxn>
                <a:cxn ang="0">
                  <a:pos x="GluePoint49X" y="GluePoint49Y"/>
                </a:cxn>
              </a:cxnLst>
              <a:rect l="textAreaLeft" t="textAreaTop" r="textAreaRight" b="textAreaBottom"/>
              <a:pathLst>
                <a:path w="196325" h="196325">
                  <a:moveTo>
                    <a:pt x="22529" y="154807"/>
                  </a:moveTo>
                  <a:lnTo>
                    <a:pt x="26391" y="159313"/>
                  </a:lnTo>
                  <a:lnTo>
                    <a:pt x="30253" y="163819"/>
                  </a:lnTo>
                  <a:lnTo>
                    <a:pt x="34116" y="168325"/>
                  </a:lnTo>
                  <a:lnTo>
                    <a:pt x="60185" y="154807"/>
                  </a:lnTo>
                  <a:cubicBezTo>
                    <a:pt x="65978" y="158991"/>
                    <a:pt x="72415" y="161888"/>
                    <a:pt x="78852" y="164141"/>
                  </a:cubicBezTo>
                  <a:lnTo>
                    <a:pt x="84001" y="193107"/>
                  </a:lnTo>
                  <a:lnTo>
                    <a:pt x="89795" y="193429"/>
                  </a:lnTo>
                  <a:lnTo>
                    <a:pt x="95588" y="193429"/>
                  </a:lnTo>
                  <a:lnTo>
                    <a:pt x="101381" y="193750"/>
                  </a:lnTo>
                  <a:lnTo>
                    <a:pt x="110393" y="165750"/>
                  </a:lnTo>
                  <a:cubicBezTo>
                    <a:pt x="117151" y="164463"/>
                    <a:pt x="123910" y="162210"/>
                    <a:pt x="130025" y="158991"/>
                  </a:cubicBezTo>
                  <a:lnTo>
                    <a:pt x="154164" y="175727"/>
                  </a:lnTo>
                  <a:lnTo>
                    <a:pt x="158669" y="171865"/>
                  </a:lnTo>
                  <a:lnTo>
                    <a:pt x="163175" y="168003"/>
                  </a:lnTo>
                  <a:lnTo>
                    <a:pt x="167681" y="164141"/>
                  </a:lnTo>
                  <a:lnTo>
                    <a:pt x="154164" y="138071"/>
                  </a:lnTo>
                  <a:cubicBezTo>
                    <a:pt x="158347" y="132278"/>
                    <a:pt x="161244" y="126163"/>
                    <a:pt x="163497" y="119404"/>
                  </a:cubicBezTo>
                  <a:lnTo>
                    <a:pt x="192463" y="114255"/>
                  </a:lnTo>
                  <a:lnTo>
                    <a:pt x="192785" y="108462"/>
                  </a:lnTo>
                  <a:lnTo>
                    <a:pt x="193107" y="102668"/>
                  </a:lnTo>
                  <a:lnTo>
                    <a:pt x="193429" y="96875"/>
                  </a:lnTo>
                  <a:lnTo>
                    <a:pt x="165428" y="87864"/>
                  </a:lnTo>
                  <a:cubicBezTo>
                    <a:pt x="164141" y="81105"/>
                    <a:pt x="162210" y="74346"/>
                    <a:pt x="158669" y="68231"/>
                  </a:cubicBezTo>
                  <a:lnTo>
                    <a:pt x="175405" y="44093"/>
                  </a:lnTo>
                  <a:lnTo>
                    <a:pt x="171543" y="39587"/>
                  </a:lnTo>
                  <a:lnTo>
                    <a:pt x="167681" y="35081"/>
                  </a:lnTo>
                  <a:lnTo>
                    <a:pt x="163819" y="30575"/>
                  </a:lnTo>
                  <a:lnTo>
                    <a:pt x="137749" y="43771"/>
                  </a:lnTo>
                  <a:cubicBezTo>
                    <a:pt x="131956" y="39587"/>
                    <a:pt x="125519" y="36690"/>
                    <a:pt x="119082" y="34437"/>
                  </a:cubicBezTo>
                  <a:lnTo>
                    <a:pt x="113933" y="5793"/>
                  </a:lnTo>
                  <a:lnTo>
                    <a:pt x="108140" y="5471"/>
                  </a:lnTo>
                  <a:lnTo>
                    <a:pt x="102347" y="5150"/>
                  </a:lnTo>
                  <a:lnTo>
                    <a:pt x="96553" y="4828"/>
                  </a:lnTo>
                  <a:lnTo>
                    <a:pt x="87542" y="32506"/>
                  </a:lnTo>
                  <a:cubicBezTo>
                    <a:pt x="80783" y="33794"/>
                    <a:pt x="74024" y="36047"/>
                    <a:pt x="67587" y="39265"/>
                  </a:cubicBezTo>
                  <a:lnTo>
                    <a:pt x="43771" y="22529"/>
                  </a:lnTo>
                  <a:lnTo>
                    <a:pt x="39265" y="26391"/>
                  </a:lnTo>
                  <a:lnTo>
                    <a:pt x="34759" y="30253"/>
                  </a:lnTo>
                  <a:lnTo>
                    <a:pt x="30253" y="34116"/>
                  </a:lnTo>
                  <a:lnTo>
                    <a:pt x="43449" y="60185"/>
                  </a:lnTo>
                  <a:cubicBezTo>
                    <a:pt x="39265" y="65978"/>
                    <a:pt x="36368" y="72415"/>
                    <a:pt x="34116" y="78852"/>
                  </a:cubicBezTo>
                  <a:lnTo>
                    <a:pt x="5471" y="84001"/>
                  </a:lnTo>
                  <a:lnTo>
                    <a:pt x="5471" y="90438"/>
                  </a:lnTo>
                  <a:lnTo>
                    <a:pt x="5150" y="96232"/>
                  </a:lnTo>
                  <a:lnTo>
                    <a:pt x="4828" y="102025"/>
                  </a:lnTo>
                  <a:lnTo>
                    <a:pt x="32506" y="111036"/>
                  </a:lnTo>
                  <a:cubicBezTo>
                    <a:pt x="33794" y="117795"/>
                    <a:pt x="36047" y="124554"/>
                    <a:pt x="39265" y="130669"/>
                  </a:cubicBezTo>
                  <a:lnTo>
                    <a:pt x="22529" y="154807"/>
                  </a:lnTo>
                  <a:close/>
                </a:path>
              </a:pathLst>
            </a:custGeom>
            <a:noFill/>
            <a:ln w="12700">
              <a:solidFill>
                <a:srgbClr val="FFFFFF"/>
              </a:solidFill>
              <a:round/>
            </a:ln>
          </p:spPr>
          <p:style>
            <a:lnRef idx="0">
              <a:scrgbClr r="0" g="0" b="0"/>
            </a:lnRef>
            <a:fillRef idx="0">
              <a:scrgbClr r="0" g="0" b="0"/>
            </a:fillRef>
            <a:effectRef idx="0">
              <a:scrgbClr r="0" g="0" b="0"/>
            </a:effectRef>
            <a:fontRef idx="minor"/>
          </p:style>
          <p:txBody>
            <a:bodyPr lIns="90000" tIns="45000" rIns="90000" bIns="4500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526" name="Freeform: Shape 1343"/>
            <p:cNvSpPr/>
            <p:nvPr/>
          </p:nvSpPr>
          <p:spPr>
            <a:xfrm>
              <a:off x="10710360" y="2956680"/>
              <a:ext cx="85680" cy="85680"/>
            </a:xfrm>
            <a:custGeom>
              <a:avLst/>
              <a:gdLst>
                <a:gd name="textAreaLeft" fmla="*/ 0 w 85680"/>
                <a:gd name="textAreaRight" fmla="*/ 86040 w 85680"/>
                <a:gd name="textAreaTop" fmla="*/ 0 h 85680"/>
                <a:gd name="textAreaBottom" fmla="*/ 86040 h 85680"/>
                <a:gd name="GluePoint1X" fmla="*/ 80139 w 83679"/>
                <a:gd name="GluePoint1Y" fmla="*/ 42483 h 83679"/>
                <a:gd name="GluePoint2X" fmla="*/ 42483 w 83679"/>
                <a:gd name="GluePoint2Y" fmla="*/ 80139 h 83679"/>
                <a:gd name="GluePoint3X" fmla="*/ 4828 w 83679"/>
                <a:gd name="GluePoint3Y" fmla="*/ 42483 h 83679"/>
                <a:gd name="GluePoint4X" fmla="*/ 42483 w 83679"/>
                <a:gd name="GluePoint4Y" fmla="*/ 4828 h 83679"/>
                <a:gd name="GluePoint5X" fmla="*/ 80139 w 83679"/>
                <a:gd name="GluePoint5Y" fmla="*/ 42483 h 83679"/>
              </a:gdLst>
              <a:ahLst/>
              <a:cxnLst>
                <a:cxn ang="0">
                  <a:pos x="GluePoint1X" y="GluePoint1Y"/>
                </a:cxn>
                <a:cxn ang="0">
                  <a:pos x="GluePoint2X" y="GluePoint2Y"/>
                </a:cxn>
                <a:cxn ang="0">
                  <a:pos x="GluePoint3X" y="GluePoint3Y"/>
                </a:cxn>
                <a:cxn ang="0">
                  <a:pos x="GluePoint4X" y="GluePoint4Y"/>
                </a:cxn>
                <a:cxn ang="0">
                  <a:pos x="GluePoint5X" y="GluePoint5Y"/>
                </a:cxn>
              </a:cxnLst>
              <a:rect l="textAreaLeft" t="textAreaTop" r="textAreaRight" b="textAreaBottom"/>
              <a:pathLst>
                <a:path w="83679" h="83679">
                  <a:moveTo>
                    <a:pt x="80139" y="42483"/>
                  </a:moveTo>
                  <a:cubicBezTo>
                    <a:pt x="80139" y="63280"/>
                    <a:pt x="63280" y="80139"/>
                    <a:pt x="42483" y="80139"/>
                  </a:cubicBezTo>
                  <a:cubicBezTo>
                    <a:pt x="21687" y="80139"/>
                    <a:pt x="4828" y="63280"/>
                    <a:pt x="4828" y="42483"/>
                  </a:cubicBezTo>
                  <a:cubicBezTo>
                    <a:pt x="4828" y="21687"/>
                    <a:pt x="21687" y="4828"/>
                    <a:pt x="42483" y="4828"/>
                  </a:cubicBezTo>
                  <a:cubicBezTo>
                    <a:pt x="63280" y="4828"/>
                    <a:pt x="80139" y="21687"/>
                    <a:pt x="80139" y="42483"/>
                  </a:cubicBezTo>
                  <a:close/>
                </a:path>
              </a:pathLst>
            </a:custGeom>
            <a:noFill/>
            <a:ln w="12700">
              <a:solidFill>
                <a:srgbClr val="FDC500"/>
              </a:solidFill>
              <a:round/>
            </a:ln>
          </p:spPr>
          <p:style>
            <a:lnRef idx="0">
              <a:scrgbClr r="0" g="0" b="0"/>
            </a:lnRef>
            <a:fillRef idx="0">
              <a:scrgbClr r="0" g="0" b="0"/>
            </a:fillRef>
            <a:effectRef idx="0">
              <a:scrgbClr r="0" g="0" b="0"/>
            </a:effectRef>
            <a:fontRef idx="minor"/>
          </p:style>
          <p:txBody>
            <a:bodyPr lIns="90000" tIns="41040" rIns="90000" bIns="4104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527" name="Freeform: Shape 1344"/>
            <p:cNvSpPr/>
            <p:nvPr/>
          </p:nvSpPr>
          <p:spPr>
            <a:xfrm>
              <a:off x="10737000" y="2983320"/>
              <a:ext cx="32760" cy="32760"/>
            </a:xfrm>
            <a:custGeom>
              <a:avLst/>
              <a:gdLst>
                <a:gd name="textAreaLeft" fmla="*/ 0 w 32760"/>
                <a:gd name="textAreaRight" fmla="*/ 33120 w 32760"/>
                <a:gd name="textAreaTop" fmla="*/ 0 h 32760"/>
                <a:gd name="textAreaBottom" fmla="*/ 33120 h 32760"/>
                <a:gd name="GluePoint1X" fmla="*/ 28000 w 32184"/>
                <a:gd name="GluePoint1Y" fmla="*/ 16414 h 32184"/>
                <a:gd name="GluePoint2X" fmla="*/ 16414 w 32184"/>
                <a:gd name="GluePoint2Y" fmla="*/ 28000 h 32184"/>
                <a:gd name="GluePoint3X" fmla="*/ 4828 w 32184"/>
                <a:gd name="GluePoint3Y" fmla="*/ 16414 h 32184"/>
                <a:gd name="GluePoint4X" fmla="*/ 16414 w 32184"/>
                <a:gd name="GluePoint4Y" fmla="*/ 4828 h 32184"/>
                <a:gd name="GluePoint5X" fmla="*/ 28000 w 32184"/>
                <a:gd name="GluePoint5Y" fmla="*/ 16414 h 32184"/>
              </a:gdLst>
              <a:ahLst/>
              <a:cxnLst>
                <a:cxn ang="0">
                  <a:pos x="GluePoint1X" y="GluePoint1Y"/>
                </a:cxn>
                <a:cxn ang="0">
                  <a:pos x="GluePoint2X" y="GluePoint2Y"/>
                </a:cxn>
                <a:cxn ang="0">
                  <a:pos x="GluePoint3X" y="GluePoint3Y"/>
                </a:cxn>
                <a:cxn ang="0">
                  <a:pos x="GluePoint4X" y="GluePoint4Y"/>
                </a:cxn>
                <a:cxn ang="0">
                  <a:pos x="GluePoint5X" y="GluePoint5Y"/>
                </a:cxn>
              </a:cxnLst>
              <a:rect l="textAreaLeft" t="textAreaTop" r="textAreaRight" b="textAreaBottom"/>
              <a:pathLst>
                <a:path w="32184" h="32184">
                  <a:moveTo>
                    <a:pt x="28000" y="16414"/>
                  </a:moveTo>
                  <a:cubicBezTo>
                    <a:pt x="28000" y="22813"/>
                    <a:pt x="22813" y="28000"/>
                    <a:pt x="16414" y="28000"/>
                  </a:cubicBezTo>
                  <a:cubicBezTo>
                    <a:pt x="10015" y="28000"/>
                    <a:pt x="4828" y="22813"/>
                    <a:pt x="4828" y="16414"/>
                  </a:cubicBezTo>
                  <a:cubicBezTo>
                    <a:pt x="4828" y="10015"/>
                    <a:pt x="10015" y="4828"/>
                    <a:pt x="16414" y="4828"/>
                  </a:cubicBezTo>
                  <a:cubicBezTo>
                    <a:pt x="22813" y="4828"/>
                    <a:pt x="28000" y="10015"/>
                    <a:pt x="28000" y="16414"/>
                  </a:cubicBezTo>
                  <a:close/>
                </a:path>
              </a:pathLst>
            </a:custGeom>
            <a:noFill/>
            <a:ln w="12700">
              <a:solidFill>
                <a:srgbClr val="FFFFFF"/>
              </a:solidFill>
              <a:round/>
            </a:ln>
          </p:spPr>
          <p:style>
            <a:lnRef idx="0">
              <a:scrgbClr r="0" g="0" b="0"/>
            </a:lnRef>
            <a:fillRef idx="0">
              <a:scrgbClr r="0" g="0" b="0"/>
            </a:fillRef>
            <a:effectRef idx="0">
              <a:scrgbClr r="0" g="0" b="0"/>
            </a:effectRef>
            <a:fontRef idx="minor"/>
          </p:style>
          <p:txBody>
            <a:bodyPr lIns="90000" tIns="-11880" rIns="90000" bIns="-1188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528" name="Freeform: Shape 1345"/>
            <p:cNvSpPr/>
            <p:nvPr/>
          </p:nvSpPr>
          <p:spPr>
            <a:xfrm>
              <a:off x="10845720" y="2850840"/>
              <a:ext cx="142920" cy="142920"/>
            </a:xfrm>
            <a:custGeom>
              <a:avLst/>
              <a:gdLst>
                <a:gd name="textAreaLeft" fmla="*/ 0 w 142920"/>
                <a:gd name="textAreaRight" fmla="*/ 143280 w 142920"/>
                <a:gd name="textAreaTop" fmla="*/ 0 h 142920"/>
                <a:gd name="textAreaBottom" fmla="*/ 143280 h 142920"/>
                <a:gd name="GluePoint1X" fmla="*/ 22529 w 196325"/>
                <a:gd name="GluePoint1Y" fmla="*/ 154807 h 196325"/>
                <a:gd name="GluePoint2X" fmla="*/ 26391 w 196325"/>
                <a:gd name="GluePoint2Y" fmla="*/ 159313 h 196325"/>
                <a:gd name="GluePoint3X" fmla="*/ 30253 w 196325"/>
                <a:gd name="GluePoint3Y" fmla="*/ 163819 h 196325"/>
                <a:gd name="GluePoint4X" fmla="*/ 34116 w 196325"/>
                <a:gd name="GluePoint4Y" fmla="*/ 168325 h 196325"/>
                <a:gd name="GluePoint5X" fmla="*/ 60185 w 196325"/>
                <a:gd name="GluePoint5Y" fmla="*/ 154807 h 196325"/>
                <a:gd name="GluePoint6X" fmla="*/ 78852 w 196325"/>
                <a:gd name="GluePoint6Y" fmla="*/ 164141 h 196325"/>
                <a:gd name="GluePoint7X" fmla="*/ 84001 w 196325"/>
                <a:gd name="GluePoint7Y" fmla="*/ 193107 h 196325"/>
                <a:gd name="GluePoint8X" fmla="*/ 89795 w 196325"/>
                <a:gd name="GluePoint8Y" fmla="*/ 193429 h 196325"/>
                <a:gd name="GluePoint9X" fmla="*/ 95588 w 196325"/>
                <a:gd name="GluePoint9Y" fmla="*/ 193429 h 196325"/>
                <a:gd name="GluePoint10X" fmla="*/ 101381 w 196325"/>
                <a:gd name="GluePoint10Y" fmla="*/ 193750 h 196325"/>
                <a:gd name="GluePoint11X" fmla="*/ 110393 w 196325"/>
                <a:gd name="GluePoint11Y" fmla="*/ 165750 h 196325"/>
                <a:gd name="GluePoint12X" fmla="*/ 130025 w 196325"/>
                <a:gd name="GluePoint12Y" fmla="*/ 158991 h 196325"/>
                <a:gd name="GluePoint13X" fmla="*/ 154164 w 196325"/>
                <a:gd name="GluePoint13Y" fmla="*/ 175727 h 196325"/>
                <a:gd name="GluePoint14X" fmla="*/ 158669 w 196325"/>
                <a:gd name="GluePoint14Y" fmla="*/ 171865 h 196325"/>
                <a:gd name="GluePoint15X" fmla="*/ 163175 w 196325"/>
                <a:gd name="GluePoint15Y" fmla="*/ 168003 h 196325"/>
                <a:gd name="GluePoint16X" fmla="*/ 167681 w 196325"/>
                <a:gd name="GluePoint16Y" fmla="*/ 164141 h 196325"/>
                <a:gd name="GluePoint17X" fmla="*/ 154164 w 196325"/>
                <a:gd name="GluePoint17Y" fmla="*/ 138071 h 196325"/>
                <a:gd name="GluePoint18X" fmla="*/ 163497 w 196325"/>
                <a:gd name="GluePoint18Y" fmla="*/ 119404 h 196325"/>
                <a:gd name="GluePoint19X" fmla="*/ 192463 w 196325"/>
                <a:gd name="GluePoint19Y" fmla="*/ 114255 h 196325"/>
                <a:gd name="GluePoint20X" fmla="*/ 192785 w 196325"/>
                <a:gd name="GluePoint20Y" fmla="*/ 108462 h 196325"/>
                <a:gd name="GluePoint21X" fmla="*/ 193107 w 196325"/>
                <a:gd name="GluePoint21Y" fmla="*/ 102668 h 196325"/>
                <a:gd name="GluePoint22X" fmla="*/ 193429 w 196325"/>
                <a:gd name="GluePoint22Y" fmla="*/ 96875 h 196325"/>
                <a:gd name="GluePoint23X" fmla="*/ 165428 w 196325"/>
                <a:gd name="GluePoint23Y" fmla="*/ 87864 h 196325"/>
                <a:gd name="GluePoint24X" fmla="*/ 158669 w 196325"/>
                <a:gd name="GluePoint24Y" fmla="*/ 68231 h 196325"/>
                <a:gd name="GluePoint25X" fmla="*/ 175405 w 196325"/>
                <a:gd name="GluePoint25Y" fmla="*/ 44093 h 196325"/>
                <a:gd name="GluePoint26X" fmla="*/ 171543 w 196325"/>
                <a:gd name="GluePoint26Y" fmla="*/ 39587 h 196325"/>
                <a:gd name="GluePoint27X" fmla="*/ 167681 w 196325"/>
                <a:gd name="GluePoint27Y" fmla="*/ 35081 h 196325"/>
                <a:gd name="GluePoint28X" fmla="*/ 163819 w 196325"/>
                <a:gd name="GluePoint28Y" fmla="*/ 30575 h 196325"/>
                <a:gd name="GluePoint29X" fmla="*/ 137749 w 196325"/>
                <a:gd name="GluePoint29Y" fmla="*/ 43771 h 196325"/>
                <a:gd name="GluePoint30X" fmla="*/ 119082 w 196325"/>
                <a:gd name="GluePoint30Y" fmla="*/ 34437 h 196325"/>
                <a:gd name="GluePoint31X" fmla="*/ 113933 w 196325"/>
                <a:gd name="GluePoint31Y" fmla="*/ 5793 h 196325"/>
                <a:gd name="GluePoint32X" fmla="*/ 108140 w 196325"/>
                <a:gd name="GluePoint32Y" fmla="*/ 5471 h 196325"/>
                <a:gd name="GluePoint33X" fmla="*/ 102347 w 196325"/>
                <a:gd name="GluePoint33Y" fmla="*/ 5150 h 196325"/>
                <a:gd name="GluePoint34X" fmla="*/ 96553 w 196325"/>
                <a:gd name="GluePoint34Y" fmla="*/ 4828 h 196325"/>
                <a:gd name="GluePoint35X" fmla="*/ 87542 w 196325"/>
                <a:gd name="GluePoint35Y" fmla="*/ 32506 h 196325"/>
                <a:gd name="GluePoint36X" fmla="*/ 67587 w 196325"/>
                <a:gd name="GluePoint36Y" fmla="*/ 39265 h 196325"/>
                <a:gd name="GluePoint37X" fmla="*/ 43771 w 196325"/>
                <a:gd name="GluePoint37Y" fmla="*/ 22529 h 196325"/>
                <a:gd name="GluePoint38X" fmla="*/ 39265 w 196325"/>
                <a:gd name="GluePoint38Y" fmla="*/ 26391 h 196325"/>
                <a:gd name="GluePoint39X" fmla="*/ 34759 w 196325"/>
                <a:gd name="GluePoint39Y" fmla="*/ 30253 h 196325"/>
                <a:gd name="GluePoint40X" fmla="*/ 30253 w 196325"/>
                <a:gd name="GluePoint40Y" fmla="*/ 34116 h 196325"/>
                <a:gd name="GluePoint41X" fmla="*/ 43449 w 196325"/>
                <a:gd name="GluePoint41Y" fmla="*/ 60185 h 196325"/>
                <a:gd name="GluePoint42X" fmla="*/ 34116 w 196325"/>
                <a:gd name="GluePoint42Y" fmla="*/ 78852 h 196325"/>
                <a:gd name="GluePoint43X" fmla="*/ 5471 w 196325"/>
                <a:gd name="GluePoint43Y" fmla="*/ 84001 h 196325"/>
                <a:gd name="GluePoint44X" fmla="*/ 5471 w 196325"/>
                <a:gd name="GluePoint44Y" fmla="*/ 90438 h 196325"/>
                <a:gd name="GluePoint45X" fmla="*/ 5150 w 196325"/>
                <a:gd name="GluePoint45Y" fmla="*/ 96232 h 196325"/>
                <a:gd name="GluePoint46X" fmla="*/ 4828 w 196325"/>
                <a:gd name="GluePoint46Y" fmla="*/ 102025 h 196325"/>
                <a:gd name="GluePoint47X" fmla="*/ 32506 w 196325"/>
                <a:gd name="GluePoint47Y" fmla="*/ 111036 h 196325"/>
                <a:gd name="GluePoint48X" fmla="*/ 39265 w 196325"/>
                <a:gd name="GluePoint48Y" fmla="*/ 130669 h 196325"/>
                <a:gd name="GluePoint49X" fmla="*/ 22529 w 196325"/>
                <a:gd name="GluePoint49Y" fmla="*/ 154807 h 196325"/>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 ang="0">
                  <a:pos x="GluePoint9X" y="GluePoint9Y"/>
                </a:cxn>
                <a:cxn ang="0">
                  <a:pos x="GluePoint10X" y="GluePoint10Y"/>
                </a:cxn>
                <a:cxn ang="0">
                  <a:pos x="GluePoint11X" y="GluePoint11Y"/>
                </a:cxn>
                <a:cxn ang="0">
                  <a:pos x="GluePoint12X" y="GluePoint12Y"/>
                </a:cxn>
                <a:cxn ang="0">
                  <a:pos x="GluePoint13X" y="GluePoint13Y"/>
                </a:cxn>
                <a:cxn ang="0">
                  <a:pos x="GluePoint14X" y="GluePoint14Y"/>
                </a:cxn>
                <a:cxn ang="0">
                  <a:pos x="GluePoint15X" y="GluePoint15Y"/>
                </a:cxn>
                <a:cxn ang="0">
                  <a:pos x="GluePoint16X" y="GluePoint16Y"/>
                </a:cxn>
                <a:cxn ang="0">
                  <a:pos x="GluePoint17X" y="GluePoint17Y"/>
                </a:cxn>
                <a:cxn ang="0">
                  <a:pos x="GluePoint18X" y="GluePoint18Y"/>
                </a:cxn>
                <a:cxn ang="0">
                  <a:pos x="GluePoint19X" y="GluePoint19Y"/>
                </a:cxn>
                <a:cxn ang="0">
                  <a:pos x="GluePoint20X" y="GluePoint20Y"/>
                </a:cxn>
                <a:cxn ang="0">
                  <a:pos x="GluePoint21X" y="GluePoint21Y"/>
                </a:cxn>
                <a:cxn ang="0">
                  <a:pos x="GluePoint22X" y="GluePoint22Y"/>
                </a:cxn>
                <a:cxn ang="0">
                  <a:pos x="GluePoint23X" y="GluePoint23Y"/>
                </a:cxn>
                <a:cxn ang="0">
                  <a:pos x="GluePoint24X" y="GluePoint24Y"/>
                </a:cxn>
                <a:cxn ang="0">
                  <a:pos x="GluePoint25X" y="GluePoint25Y"/>
                </a:cxn>
                <a:cxn ang="0">
                  <a:pos x="GluePoint26X" y="GluePoint26Y"/>
                </a:cxn>
                <a:cxn ang="0">
                  <a:pos x="GluePoint27X" y="GluePoint27Y"/>
                </a:cxn>
                <a:cxn ang="0">
                  <a:pos x="GluePoint28X" y="GluePoint28Y"/>
                </a:cxn>
                <a:cxn ang="0">
                  <a:pos x="GluePoint29X" y="GluePoint29Y"/>
                </a:cxn>
                <a:cxn ang="0">
                  <a:pos x="GluePoint30X" y="GluePoint30Y"/>
                </a:cxn>
                <a:cxn ang="0">
                  <a:pos x="GluePoint31X" y="GluePoint31Y"/>
                </a:cxn>
                <a:cxn ang="0">
                  <a:pos x="GluePoint32X" y="GluePoint32Y"/>
                </a:cxn>
                <a:cxn ang="0">
                  <a:pos x="GluePoint33X" y="GluePoint33Y"/>
                </a:cxn>
                <a:cxn ang="0">
                  <a:pos x="GluePoint34X" y="GluePoint34Y"/>
                </a:cxn>
                <a:cxn ang="0">
                  <a:pos x="GluePoint35X" y="GluePoint35Y"/>
                </a:cxn>
                <a:cxn ang="0">
                  <a:pos x="GluePoint36X" y="GluePoint36Y"/>
                </a:cxn>
                <a:cxn ang="0">
                  <a:pos x="GluePoint37X" y="GluePoint37Y"/>
                </a:cxn>
                <a:cxn ang="0">
                  <a:pos x="GluePoint38X" y="GluePoint38Y"/>
                </a:cxn>
                <a:cxn ang="0">
                  <a:pos x="GluePoint39X" y="GluePoint39Y"/>
                </a:cxn>
                <a:cxn ang="0">
                  <a:pos x="GluePoint40X" y="GluePoint40Y"/>
                </a:cxn>
                <a:cxn ang="0">
                  <a:pos x="GluePoint41X" y="GluePoint41Y"/>
                </a:cxn>
                <a:cxn ang="0">
                  <a:pos x="GluePoint42X" y="GluePoint42Y"/>
                </a:cxn>
                <a:cxn ang="0">
                  <a:pos x="GluePoint43X" y="GluePoint43Y"/>
                </a:cxn>
                <a:cxn ang="0">
                  <a:pos x="GluePoint44X" y="GluePoint44Y"/>
                </a:cxn>
                <a:cxn ang="0">
                  <a:pos x="GluePoint45X" y="GluePoint45Y"/>
                </a:cxn>
                <a:cxn ang="0">
                  <a:pos x="GluePoint46X" y="GluePoint46Y"/>
                </a:cxn>
                <a:cxn ang="0">
                  <a:pos x="GluePoint47X" y="GluePoint47Y"/>
                </a:cxn>
                <a:cxn ang="0">
                  <a:pos x="GluePoint48X" y="GluePoint48Y"/>
                </a:cxn>
                <a:cxn ang="0">
                  <a:pos x="GluePoint49X" y="GluePoint49Y"/>
                </a:cxn>
              </a:cxnLst>
              <a:rect l="textAreaLeft" t="textAreaTop" r="textAreaRight" b="textAreaBottom"/>
              <a:pathLst>
                <a:path w="196325" h="196325">
                  <a:moveTo>
                    <a:pt x="22529" y="154807"/>
                  </a:moveTo>
                  <a:lnTo>
                    <a:pt x="26391" y="159313"/>
                  </a:lnTo>
                  <a:lnTo>
                    <a:pt x="30253" y="163819"/>
                  </a:lnTo>
                  <a:lnTo>
                    <a:pt x="34116" y="168325"/>
                  </a:lnTo>
                  <a:lnTo>
                    <a:pt x="60185" y="154807"/>
                  </a:lnTo>
                  <a:cubicBezTo>
                    <a:pt x="65978" y="158991"/>
                    <a:pt x="72415" y="161888"/>
                    <a:pt x="78852" y="164141"/>
                  </a:cubicBezTo>
                  <a:lnTo>
                    <a:pt x="84001" y="193107"/>
                  </a:lnTo>
                  <a:lnTo>
                    <a:pt x="89795" y="193429"/>
                  </a:lnTo>
                  <a:lnTo>
                    <a:pt x="95588" y="193429"/>
                  </a:lnTo>
                  <a:lnTo>
                    <a:pt x="101381" y="193750"/>
                  </a:lnTo>
                  <a:lnTo>
                    <a:pt x="110393" y="165750"/>
                  </a:lnTo>
                  <a:cubicBezTo>
                    <a:pt x="117151" y="164463"/>
                    <a:pt x="123910" y="162210"/>
                    <a:pt x="130025" y="158991"/>
                  </a:cubicBezTo>
                  <a:lnTo>
                    <a:pt x="154164" y="175727"/>
                  </a:lnTo>
                  <a:lnTo>
                    <a:pt x="158669" y="171865"/>
                  </a:lnTo>
                  <a:lnTo>
                    <a:pt x="163175" y="168003"/>
                  </a:lnTo>
                  <a:lnTo>
                    <a:pt x="167681" y="164141"/>
                  </a:lnTo>
                  <a:lnTo>
                    <a:pt x="154164" y="138071"/>
                  </a:lnTo>
                  <a:cubicBezTo>
                    <a:pt x="158347" y="132278"/>
                    <a:pt x="161244" y="126163"/>
                    <a:pt x="163497" y="119404"/>
                  </a:cubicBezTo>
                  <a:lnTo>
                    <a:pt x="192463" y="114255"/>
                  </a:lnTo>
                  <a:lnTo>
                    <a:pt x="192785" y="108462"/>
                  </a:lnTo>
                  <a:lnTo>
                    <a:pt x="193107" y="102668"/>
                  </a:lnTo>
                  <a:lnTo>
                    <a:pt x="193429" y="96875"/>
                  </a:lnTo>
                  <a:lnTo>
                    <a:pt x="165428" y="87864"/>
                  </a:lnTo>
                  <a:cubicBezTo>
                    <a:pt x="164141" y="81105"/>
                    <a:pt x="162210" y="74346"/>
                    <a:pt x="158669" y="68231"/>
                  </a:cubicBezTo>
                  <a:lnTo>
                    <a:pt x="175405" y="44093"/>
                  </a:lnTo>
                  <a:lnTo>
                    <a:pt x="171543" y="39587"/>
                  </a:lnTo>
                  <a:lnTo>
                    <a:pt x="167681" y="35081"/>
                  </a:lnTo>
                  <a:lnTo>
                    <a:pt x="163819" y="30575"/>
                  </a:lnTo>
                  <a:lnTo>
                    <a:pt x="137749" y="43771"/>
                  </a:lnTo>
                  <a:cubicBezTo>
                    <a:pt x="131956" y="39587"/>
                    <a:pt x="125519" y="36690"/>
                    <a:pt x="119082" y="34437"/>
                  </a:cubicBezTo>
                  <a:lnTo>
                    <a:pt x="113933" y="5793"/>
                  </a:lnTo>
                  <a:lnTo>
                    <a:pt x="108140" y="5471"/>
                  </a:lnTo>
                  <a:lnTo>
                    <a:pt x="102347" y="5150"/>
                  </a:lnTo>
                  <a:lnTo>
                    <a:pt x="96553" y="4828"/>
                  </a:lnTo>
                  <a:lnTo>
                    <a:pt x="87542" y="32506"/>
                  </a:lnTo>
                  <a:cubicBezTo>
                    <a:pt x="80783" y="33794"/>
                    <a:pt x="74024" y="36047"/>
                    <a:pt x="67587" y="39265"/>
                  </a:cubicBezTo>
                  <a:lnTo>
                    <a:pt x="43771" y="22529"/>
                  </a:lnTo>
                  <a:lnTo>
                    <a:pt x="39265" y="26391"/>
                  </a:lnTo>
                  <a:lnTo>
                    <a:pt x="34759" y="30253"/>
                  </a:lnTo>
                  <a:lnTo>
                    <a:pt x="30253" y="34116"/>
                  </a:lnTo>
                  <a:lnTo>
                    <a:pt x="43449" y="60185"/>
                  </a:lnTo>
                  <a:cubicBezTo>
                    <a:pt x="39265" y="65978"/>
                    <a:pt x="36368" y="72415"/>
                    <a:pt x="34116" y="78852"/>
                  </a:cubicBezTo>
                  <a:lnTo>
                    <a:pt x="5471" y="84001"/>
                  </a:lnTo>
                  <a:lnTo>
                    <a:pt x="5471" y="90438"/>
                  </a:lnTo>
                  <a:lnTo>
                    <a:pt x="5150" y="96232"/>
                  </a:lnTo>
                  <a:lnTo>
                    <a:pt x="4828" y="102025"/>
                  </a:lnTo>
                  <a:lnTo>
                    <a:pt x="32506" y="111036"/>
                  </a:lnTo>
                  <a:cubicBezTo>
                    <a:pt x="33794" y="117795"/>
                    <a:pt x="36047" y="124554"/>
                    <a:pt x="39265" y="130669"/>
                  </a:cubicBezTo>
                  <a:lnTo>
                    <a:pt x="22529" y="154807"/>
                  </a:lnTo>
                  <a:close/>
                </a:path>
              </a:pathLst>
            </a:custGeom>
            <a:noFill/>
            <a:ln w="12700">
              <a:solidFill>
                <a:srgbClr val="FFFFFF"/>
              </a:solidFill>
              <a:round/>
            </a:ln>
          </p:spPr>
          <p:style>
            <a:lnRef idx="0">
              <a:scrgbClr r="0" g="0" b="0"/>
            </a:lnRef>
            <a:fillRef idx="0">
              <a:scrgbClr r="0" g="0" b="0"/>
            </a:fillRef>
            <a:effectRef idx="0">
              <a:scrgbClr r="0" g="0" b="0"/>
            </a:effectRef>
            <a:fontRef idx="minor"/>
          </p:style>
          <p:txBody>
            <a:bodyPr lIns="90000" tIns="45000" rIns="90000" bIns="4500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529" name="Freeform: Shape 1346"/>
            <p:cNvSpPr/>
            <p:nvPr/>
          </p:nvSpPr>
          <p:spPr>
            <a:xfrm>
              <a:off x="10887120" y="2892240"/>
              <a:ext cx="60840" cy="60840"/>
            </a:xfrm>
            <a:custGeom>
              <a:avLst/>
              <a:gdLst>
                <a:gd name="textAreaLeft" fmla="*/ 0 w 60840"/>
                <a:gd name="textAreaRight" fmla="*/ 61200 w 60840"/>
                <a:gd name="textAreaTop" fmla="*/ 0 h 60840"/>
                <a:gd name="textAreaBottom" fmla="*/ 61200 h 60840"/>
                <a:gd name="GluePoint1X" fmla="*/ 80139 w 83679"/>
                <a:gd name="GluePoint1Y" fmla="*/ 42483 h 83679"/>
                <a:gd name="GluePoint2X" fmla="*/ 42483 w 83679"/>
                <a:gd name="GluePoint2Y" fmla="*/ 80139 h 83679"/>
                <a:gd name="GluePoint3X" fmla="*/ 4828 w 83679"/>
                <a:gd name="GluePoint3Y" fmla="*/ 42483 h 83679"/>
                <a:gd name="GluePoint4X" fmla="*/ 42483 w 83679"/>
                <a:gd name="GluePoint4Y" fmla="*/ 4828 h 83679"/>
                <a:gd name="GluePoint5X" fmla="*/ 80139 w 83679"/>
                <a:gd name="GluePoint5Y" fmla="*/ 42483 h 83679"/>
              </a:gdLst>
              <a:ahLst/>
              <a:cxnLst>
                <a:cxn ang="0">
                  <a:pos x="GluePoint1X" y="GluePoint1Y"/>
                </a:cxn>
                <a:cxn ang="0">
                  <a:pos x="GluePoint2X" y="GluePoint2Y"/>
                </a:cxn>
                <a:cxn ang="0">
                  <a:pos x="GluePoint3X" y="GluePoint3Y"/>
                </a:cxn>
                <a:cxn ang="0">
                  <a:pos x="GluePoint4X" y="GluePoint4Y"/>
                </a:cxn>
                <a:cxn ang="0">
                  <a:pos x="GluePoint5X" y="GluePoint5Y"/>
                </a:cxn>
              </a:cxnLst>
              <a:rect l="textAreaLeft" t="textAreaTop" r="textAreaRight" b="textAreaBottom"/>
              <a:pathLst>
                <a:path w="83679" h="83679">
                  <a:moveTo>
                    <a:pt x="80139" y="42483"/>
                  </a:moveTo>
                  <a:cubicBezTo>
                    <a:pt x="80139" y="63280"/>
                    <a:pt x="63280" y="80139"/>
                    <a:pt x="42483" y="80139"/>
                  </a:cubicBezTo>
                  <a:cubicBezTo>
                    <a:pt x="21687" y="80139"/>
                    <a:pt x="4828" y="63280"/>
                    <a:pt x="4828" y="42483"/>
                  </a:cubicBezTo>
                  <a:cubicBezTo>
                    <a:pt x="4828" y="21687"/>
                    <a:pt x="21687" y="4828"/>
                    <a:pt x="42483" y="4828"/>
                  </a:cubicBezTo>
                  <a:cubicBezTo>
                    <a:pt x="63280" y="4828"/>
                    <a:pt x="80139" y="21687"/>
                    <a:pt x="80139" y="42483"/>
                  </a:cubicBezTo>
                  <a:close/>
                </a:path>
              </a:pathLst>
            </a:custGeom>
            <a:noFill/>
            <a:ln w="12700">
              <a:solidFill>
                <a:srgbClr val="FDC500"/>
              </a:solidFill>
              <a:round/>
            </a:ln>
          </p:spPr>
          <p:style>
            <a:lnRef idx="0">
              <a:scrgbClr r="0" g="0" b="0"/>
            </a:lnRef>
            <a:fillRef idx="0">
              <a:scrgbClr r="0" g="0" b="0"/>
            </a:fillRef>
            <a:effectRef idx="0">
              <a:scrgbClr r="0" g="0" b="0"/>
            </a:effectRef>
            <a:fontRef idx="minor"/>
          </p:style>
          <p:txBody>
            <a:bodyPr lIns="90000" tIns="16200" rIns="90000" bIns="1620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530" name="Freeform: Shape 1347"/>
            <p:cNvSpPr/>
            <p:nvPr/>
          </p:nvSpPr>
          <p:spPr>
            <a:xfrm>
              <a:off x="10905840" y="2911320"/>
              <a:ext cx="23040" cy="23040"/>
            </a:xfrm>
            <a:custGeom>
              <a:avLst/>
              <a:gdLst>
                <a:gd name="textAreaLeft" fmla="*/ 0 w 23040"/>
                <a:gd name="textAreaRight" fmla="*/ 23400 w 23040"/>
                <a:gd name="textAreaTop" fmla="*/ 0 h 23040"/>
                <a:gd name="textAreaBottom" fmla="*/ 23400 h 23040"/>
                <a:gd name="GluePoint1X" fmla="*/ 28000 w 32184"/>
                <a:gd name="GluePoint1Y" fmla="*/ 16414 h 32184"/>
                <a:gd name="GluePoint2X" fmla="*/ 16414 w 32184"/>
                <a:gd name="GluePoint2Y" fmla="*/ 28000 h 32184"/>
                <a:gd name="GluePoint3X" fmla="*/ 4828 w 32184"/>
                <a:gd name="GluePoint3Y" fmla="*/ 16414 h 32184"/>
                <a:gd name="GluePoint4X" fmla="*/ 16414 w 32184"/>
                <a:gd name="GluePoint4Y" fmla="*/ 4828 h 32184"/>
                <a:gd name="GluePoint5X" fmla="*/ 28000 w 32184"/>
                <a:gd name="GluePoint5Y" fmla="*/ 16414 h 32184"/>
              </a:gdLst>
              <a:ahLst/>
              <a:cxnLst>
                <a:cxn ang="0">
                  <a:pos x="GluePoint1X" y="GluePoint1Y"/>
                </a:cxn>
                <a:cxn ang="0">
                  <a:pos x="GluePoint2X" y="GluePoint2Y"/>
                </a:cxn>
                <a:cxn ang="0">
                  <a:pos x="GluePoint3X" y="GluePoint3Y"/>
                </a:cxn>
                <a:cxn ang="0">
                  <a:pos x="GluePoint4X" y="GluePoint4Y"/>
                </a:cxn>
                <a:cxn ang="0">
                  <a:pos x="GluePoint5X" y="GluePoint5Y"/>
                </a:cxn>
              </a:cxnLst>
              <a:rect l="textAreaLeft" t="textAreaTop" r="textAreaRight" b="textAreaBottom"/>
              <a:pathLst>
                <a:path w="32184" h="32184">
                  <a:moveTo>
                    <a:pt x="28000" y="16414"/>
                  </a:moveTo>
                  <a:cubicBezTo>
                    <a:pt x="28000" y="22813"/>
                    <a:pt x="22813" y="28000"/>
                    <a:pt x="16414" y="28000"/>
                  </a:cubicBezTo>
                  <a:cubicBezTo>
                    <a:pt x="10015" y="28000"/>
                    <a:pt x="4828" y="22813"/>
                    <a:pt x="4828" y="16414"/>
                  </a:cubicBezTo>
                  <a:cubicBezTo>
                    <a:pt x="4828" y="10015"/>
                    <a:pt x="10015" y="4828"/>
                    <a:pt x="16414" y="4828"/>
                  </a:cubicBezTo>
                  <a:cubicBezTo>
                    <a:pt x="22813" y="4828"/>
                    <a:pt x="28000" y="10015"/>
                    <a:pt x="28000" y="16414"/>
                  </a:cubicBezTo>
                  <a:close/>
                </a:path>
              </a:pathLst>
            </a:custGeom>
            <a:noFill/>
            <a:ln w="12700">
              <a:solidFill>
                <a:srgbClr val="FFFFFF"/>
              </a:solidFill>
              <a:round/>
            </a:ln>
          </p:spPr>
          <p:style>
            <a:lnRef idx="0">
              <a:scrgbClr r="0" g="0" b="0"/>
            </a:lnRef>
            <a:fillRef idx="0">
              <a:scrgbClr r="0" g="0" b="0"/>
            </a:fillRef>
            <a:effectRef idx="0">
              <a:scrgbClr r="0" g="0" b="0"/>
            </a:effectRef>
            <a:fontRef idx="minor"/>
          </p:style>
          <p:txBody>
            <a:bodyPr lIns="90000" tIns="-21600" rIns="90000" bIns="-2160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grpSp>
      <p:grpSp>
        <p:nvGrpSpPr>
          <p:cNvPr id="1531" name="Group 482"/>
          <p:cNvGrpSpPr/>
          <p:nvPr/>
        </p:nvGrpSpPr>
        <p:grpSpPr>
          <a:xfrm>
            <a:off x="11226960" y="2426400"/>
            <a:ext cx="385200" cy="296640"/>
            <a:chOff x="11226960" y="2426400"/>
            <a:chExt cx="385200" cy="296640"/>
          </a:xfrm>
        </p:grpSpPr>
        <p:grpSp>
          <p:nvGrpSpPr>
            <p:cNvPr id="1532" name="Group 483"/>
            <p:cNvGrpSpPr/>
            <p:nvPr/>
          </p:nvGrpSpPr>
          <p:grpSpPr>
            <a:xfrm>
              <a:off x="11226960" y="2426400"/>
              <a:ext cx="278640" cy="243000"/>
              <a:chOff x="11226960" y="2426400"/>
              <a:chExt cx="278640" cy="243000"/>
            </a:xfrm>
          </p:grpSpPr>
          <p:sp>
            <p:nvSpPr>
              <p:cNvPr id="1533" name="Freeform: Shape 1327"/>
              <p:cNvSpPr/>
              <p:nvPr/>
            </p:nvSpPr>
            <p:spPr>
              <a:xfrm>
                <a:off x="11314440" y="2514240"/>
                <a:ext cx="178200" cy="124560"/>
              </a:xfrm>
              <a:custGeom>
                <a:avLst/>
                <a:gdLst>
                  <a:gd name="textAreaLeft" fmla="*/ 0 w 178200"/>
                  <a:gd name="textAreaRight" fmla="*/ 178560 w 178200"/>
                  <a:gd name="textAreaTop" fmla="*/ 0 h 124560"/>
                  <a:gd name="textAreaBottom" fmla="*/ 124920 h 124560"/>
                  <a:gd name="GluePoint1X" fmla="*/ 288051 w 289660"/>
                  <a:gd name="GluePoint1Y" fmla="*/ 93657 h 202762"/>
                  <a:gd name="GluePoint2X" fmla="*/ 288051 w 289660"/>
                  <a:gd name="GluePoint2Y" fmla="*/ 12552 h 202762"/>
                  <a:gd name="GluePoint3X" fmla="*/ 280327 w 289660"/>
                  <a:gd name="GluePoint3Y" fmla="*/ 4828 h 202762"/>
                  <a:gd name="GluePoint4X" fmla="*/ 12552 w 289660"/>
                  <a:gd name="GluePoint4Y" fmla="*/ 4828 h 202762"/>
                  <a:gd name="GluePoint5X" fmla="*/ 4828 w 289660"/>
                  <a:gd name="GluePoint5Y" fmla="*/ 12552 h 202762"/>
                  <a:gd name="GluePoint6X" fmla="*/ 4828 w 289660"/>
                  <a:gd name="GluePoint6Y" fmla="*/ 190854 h 202762"/>
                  <a:gd name="GluePoint7X" fmla="*/ 12552 w 289660"/>
                  <a:gd name="GluePoint7Y" fmla="*/ 198578 h 202762"/>
                  <a:gd name="GluePoint8X" fmla="*/ 225613 w 289660"/>
                  <a:gd name="GluePoint8Y" fmla="*/ 198578 h 202762"/>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Lst>
                <a:rect l="textAreaLeft" t="textAreaTop" r="textAreaRight" b="textAreaBottom"/>
                <a:pathLst>
                  <a:path w="289660" h="202762">
                    <a:moveTo>
                      <a:pt x="288051" y="93657"/>
                    </a:moveTo>
                    <a:lnTo>
                      <a:pt x="288051" y="12552"/>
                    </a:lnTo>
                    <a:cubicBezTo>
                      <a:pt x="288051" y="8046"/>
                      <a:pt x="284511" y="4828"/>
                      <a:pt x="280327" y="4828"/>
                    </a:cubicBezTo>
                    <a:lnTo>
                      <a:pt x="12552" y="4828"/>
                    </a:lnTo>
                    <a:cubicBezTo>
                      <a:pt x="8046" y="4828"/>
                      <a:pt x="4828" y="8368"/>
                      <a:pt x="4828" y="12552"/>
                    </a:cubicBezTo>
                    <a:lnTo>
                      <a:pt x="4828" y="190854"/>
                    </a:lnTo>
                    <a:cubicBezTo>
                      <a:pt x="4828" y="195360"/>
                      <a:pt x="8368" y="198578"/>
                      <a:pt x="12552" y="198578"/>
                    </a:cubicBezTo>
                    <a:lnTo>
                      <a:pt x="225613" y="198578"/>
                    </a:lnTo>
                  </a:path>
                </a:pathLst>
              </a:custGeom>
              <a:noFill/>
              <a:ln w="12700">
                <a:solidFill>
                  <a:srgbClr val="FFFFFF"/>
                </a:solidFill>
                <a:round/>
              </a:ln>
            </p:spPr>
            <p:style>
              <a:lnRef idx="0">
                <a:scrgbClr r="0" g="0" b="0"/>
              </a:lnRef>
              <a:fillRef idx="0">
                <a:scrgbClr r="0" g="0" b="0"/>
              </a:fillRef>
              <a:effectRef idx="0">
                <a:scrgbClr r="0" g="0" b="0"/>
              </a:effectRef>
              <a:fontRef idx="minor"/>
            </p:style>
            <p:txBody>
              <a:bodyPr lIns="90000" tIns="45000" rIns="90000" bIns="4500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534" name="Freeform: Shape 1328"/>
              <p:cNvSpPr/>
              <p:nvPr/>
            </p:nvSpPr>
            <p:spPr>
              <a:xfrm>
                <a:off x="11280600" y="2647800"/>
                <a:ext cx="182160" cy="21600"/>
              </a:xfrm>
              <a:custGeom>
                <a:avLst/>
                <a:gdLst>
                  <a:gd name="textAreaLeft" fmla="*/ 0 w 182160"/>
                  <a:gd name="textAreaRight" fmla="*/ 182520 w 182160"/>
                  <a:gd name="textAreaTop" fmla="*/ 0 h 21600"/>
                  <a:gd name="textAreaBottom" fmla="*/ 21960 h 21600"/>
                  <a:gd name="GluePoint1X" fmla="*/ 291913 w 296096"/>
                  <a:gd name="GluePoint1Y" fmla="*/ 33472 h 35402"/>
                  <a:gd name="GluePoint2X" fmla="*/ 28000 w 296096"/>
                  <a:gd name="GluePoint2Y" fmla="*/ 33472 h 35402"/>
                  <a:gd name="GluePoint3X" fmla="*/ 4828 w 296096"/>
                  <a:gd name="GluePoint3Y" fmla="*/ 23495 h 35402"/>
                  <a:gd name="GluePoint4X" fmla="*/ 4828 w 296096"/>
                  <a:gd name="GluePoint4Y" fmla="*/ 4828 h 35402"/>
                  <a:gd name="GluePoint5X" fmla="*/ 42483 w 296096"/>
                  <a:gd name="GluePoint5Y" fmla="*/ 4828 h 35402"/>
                </a:gdLst>
                <a:ahLst/>
                <a:cxnLst>
                  <a:cxn ang="0">
                    <a:pos x="GluePoint1X" y="GluePoint1Y"/>
                  </a:cxn>
                  <a:cxn ang="0">
                    <a:pos x="GluePoint2X" y="GluePoint2Y"/>
                  </a:cxn>
                  <a:cxn ang="0">
                    <a:pos x="GluePoint3X" y="GluePoint3Y"/>
                  </a:cxn>
                  <a:cxn ang="0">
                    <a:pos x="GluePoint4X" y="GluePoint4Y"/>
                  </a:cxn>
                  <a:cxn ang="0">
                    <a:pos x="GluePoint5X" y="GluePoint5Y"/>
                  </a:cxn>
                </a:cxnLst>
                <a:rect l="textAreaLeft" t="textAreaTop" r="textAreaRight" b="textAreaBottom"/>
                <a:pathLst>
                  <a:path w="296096" h="35402">
                    <a:moveTo>
                      <a:pt x="291913" y="33472"/>
                    </a:moveTo>
                    <a:lnTo>
                      <a:pt x="28000" y="33472"/>
                    </a:lnTo>
                    <a:cubicBezTo>
                      <a:pt x="28000" y="33472"/>
                      <a:pt x="11265" y="33472"/>
                      <a:pt x="4828" y="23495"/>
                    </a:cubicBezTo>
                    <a:lnTo>
                      <a:pt x="4828" y="4828"/>
                    </a:lnTo>
                    <a:lnTo>
                      <a:pt x="42483" y="4828"/>
                    </a:lnTo>
                  </a:path>
                </a:pathLst>
              </a:custGeom>
              <a:noFill/>
              <a:ln w="12700">
                <a:solidFill>
                  <a:srgbClr val="FFFFFF"/>
                </a:solidFill>
                <a:round/>
              </a:ln>
            </p:spPr>
            <p:style>
              <a:lnRef idx="0">
                <a:scrgbClr r="0" g="0" b="0"/>
              </a:lnRef>
              <a:fillRef idx="0">
                <a:scrgbClr r="0" g="0" b="0"/>
              </a:fillRef>
              <a:effectRef idx="0">
                <a:scrgbClr r="0" g="0" b="0"/>
              </a:effectRef>
              <a:fontRef idx="minor"/>
            </p:style>
            <p:txBody>
              <a:bodyPr lIns="90000" tIns="-23040" rIns="90000" bIns="-2304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535" name="Freeform: Shape 1329"/>
              <p:cNvSpPr/>
              <p:nvPr/>
            </p:nvSpPr>
            <p:spPr>
              <a:xfrm>
                <a:off x="11301480" y="2503080"/>
                <a:ext cx="204120" cy="148320"/>
              </a:xfrm>
              <a:custGeom>
                <a:avLst/>
                <a:gdLst>
                  <a:gd name="textAreaLeft" fmla="*/ 0 w 204120"/>
                  <a:gd name="textAreaRight" fmla="*/ 204480 w 204120"/>
                  <a:gd name="textAreaTop" fmla="*/ 0 h 148320"/>
                  <a:gd name="textAreaBottom" fmla="*/ 148680 h 148320"/>
                  <a:gd name="GluePoint1X" fmla="*/ 327638 w 331499"/>
                  <a:gd name="GluePoint1Y" fmla="*/ 93335 h 241383"/>
                  <a:gd name="GluePoint2X" fmla="*/ 327638 w 331499"/>
                  <a:gd name="GluePoint2Y" fmla="*/ 12552 h 241383"/>
                  <a:gd name="GluePoint3X" fmla="*/ 319913 w 331499"/>
                  <a:gd name="GluePoint3Y" fmla="*/ 4828 h 241383"/>
                  <a:gd name="GluePoint4X" fmla="*/ 12552 w 331499"/>
                  <a:gd name="GluePoint4Y" fmla="*/ 4828 h 241383"/>
                  <a:gd name="GluePoint5X" fmla="*/ 4828 w 331499"/>
                  <a:gd name="GluePoint5Y" fmla="*/ 12552 h 241383"/>
                  <a:gd name="GluePoint6X" fmla="*/ 4828 w 331499"/>
                  <a:gd name="GluePoint6Y" fmla="*/ 232050 h 241383"/>
                  <a:gd name="GluePoint7X" fmla="*/ 12552 w 331499"/>
                  <a:gd name="GluePoint7Y" fmla="*/ 239774 h 241383"/>
                  <a:gd name="GluePoint8X" fmla="*/ 255223 w 331499"/>
                  <a:gd name="GluePoint8Y" fmla="*/ 239774 h 241383"/>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Lst>
                <a:rect l="textAreaLeft" t="textAreaTop" r="textAreaRight" b="textAreaBottom"/>
                <a:pathLst>
                  <a:path w="331499" h="241383">
                    <a:moveTo>
                      <a:pt x="327638" y="93335"/>
                    </a:moveTo>
                    <a:lnTo>
                      <a:pt x="327638" y="12552"/>
                    </a:lnTo>
                    <a:cubicBezTo>
                      <a:pt x="327638" y="8046"/>
                      <a:pt x="324097" y="4828"/>
                      <a:pt x="319913" y="4828"/>
                    </a:cubicBezTo>
                    <a:lnTo>
                      <a:pt x="12552" y="4828"/>
                    </a:lnTo>
                    <a:cubicBezTo>
                      <a:pt x="8046" y="4828"/>
                      <a:pt x="4828" y="8368"/>
                      <a:pt x="4828" y="12552"/>
                    </a:cubicBezTo>
                    <a:lnTo>
                      <a:pt x="4828" y="232050"/>
                    </a:lnTo>
                    <a:cubicBezTo>
                      <a:pt x="4828" y="236556"/>
                      <a:pt x="8368" y="239774"/>
                      <a:pt x="12552" y="239774"/>
                    </a:cubicBezTo>
                    <a:lnTo>
                      <a:pt x="255223" y="239774"/>
                    </a:lnTo>
                  </a:path>
                </a:pathLst>
              </a:custGeom>
              <a:noFill/>
              <a:ln w="12700">
                <a:solidFill>
                  <a:srgbClr val="FFFFFF"/>
                </a:solidFill>
                <a:round/>
              </a:ln>
            </p:spPr>
            <p:style>
              <a:lnRef idx="0">
                <a:scrgbClr r="0" g="0" b="0"/>
              </a:lnRef>
              <a:fillRef idx="0">
                <a:scrgbClr r="0" g="0" b="0"/>
              </a:fillRef>
              <a:effectRef idx="0">
                <a:scrgbClr r="0" g="0" b="0"/>
              </a:effectRef>
              <a:fontRef idx="minor"/>
            </p:style>
            <p:txBody>
              <a:bodyPr lIns="90000" tIns="45000" rIns="90000" bIns="4500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536" name="Freeform: Shape 1330"/>
              <p:cNvSpPr/>
              <p:nvPr/>
            </p:nvSpPr>
            <p:spPr>
              <a:xfrm>
                <a:off x="11312280" y="2489760"/>
                <a:ext cx="17640" cy="17640"/>
              </a:xfrm>
              <a:custGeom>
                <a:avLst/>
                <a:gdLst>
                  <a:gd name="textAreaLeft" fmla="*/ 0 w 17640"/>
                  <a:gd name="textAreaRight" fmla="*/ 18000 w 17640"/>
                  <a:gd name="textAreaTop" fmla="*/ 0 h 17640"/>
                  <a:gd name="textAreaBottom" fmla="*/ 18000 h 17640"/>
                  <a:gd name="GluePoint1X" fmla="*/ 25104 w 28966"/>
                  <a:gd name="GluePoint1Y" fmla="*/ 25104 h 28966"/>
                  <a:gd name="GluePoint2X" fmla="*/ 4828 w 28966"/>
                  <a:gd name="GluePoint2Y" fmla="*/ 25104 h 28966"/>
                  <a:gd name="GluePoint3X" fmla="*/ 4828 w 28966"/>
                  <a:gd name="GluePoint3Y" fmla="*/ 4828 h 28966"/>
                  <a:gd name="GluePoint4X" fmla="*/ 25104 w 28966"/>
                  <a:gd name="GluePoint4Y" fmla="*/ 4828 h 28966"/>
                </a:gdLst>
                <a:ahLst/>
                <a:cxnLst>
                  <a:cxn ang="0">
                    <a:pos x="GluePoint1X" y="GluePoint1Y"/>
                  </a:cxn>
                  <a:cxn ang="0">
                    <a:pos x="GluePoint2X" y="GluePoint2Y"/>
                  </a:cxn>
                  <a:cxn ang="0">
                    <a:pos x="GluePoint3X" y="GluePoint3Y"/>
                  </a:cxn>
                  <a:cxn ang="0">
                    <a:pos x="GluePoint4X" y="GluePoint4Y"/>
                  </a:cxn>
                </a:cxnLst>
                <a:rect l="textAreaLeft" t="textAreaTop" r="textAreaRight" b="textAreaBottom"/>
                <a:pathLst>
                  <a:path w="28966" h="28966">
                    <a:moveTo>
                      <a:pt x="25104" y="25104"/>
                    </a:moveTo>
                    <a:lnTo>
                      <a:pt x="4828" y="25104"/>
                    </a:lnTo>
                    <a:lnTo>
                      <a:pt x="4828" y="4828"/>
                    </a:lnTo>
                    <a:lnTo>
                      <a:pt x="25104" y="4828"/>
                    </a:lnTo>
                    <a:close/>
                  </a:path>
                </a:pathLst>
              </a:custGeom>
              <a:noFill/>
              <a:ln w="12700">
                <a:solidFill>
                  <a:srgbClr val="FFFFFF"/>
                </a:solidFill>
                <a:round/>
              </a:ln>
            </p:spPr>
            <p:style>
              <a:lnRef idx="0">
                <a:scrgbClr r="0" g="0" b="0"/>
              </a:lnRef>
              <a:fillRef idx="0">
                <a:scrgbClr r="0" g="0" b="0"/>
              </a:fillRef>
              <a:effectRef idx="0">
                <a:scrgbClr r="0" g="0" b="0"/>
              </a:effectRef>
              <a:fontRef idx="minor"/>
            </p:style>
            <p:txBody>
              <a:bodyPr lIns="90000" tIns="-27000" rIns="90000" bIns="-2700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537" name="Freeform: Shape 1331"/>
              <p:cNvSpPr/>
              <p:nvPr/>
            </p:nvSpPr>
            <p:spPr>
              <a:xfrm>
                <a:off x="11295000" y="2464920"/>
                <a:ext cx="17640" cy="17640"/>
              </a:xfrm>
              <a:custGeom>
                <a:avLst/>
                <a:gdLst>
                  <a:gd name="textAreaLeft" fmla="*/ 0 w 17640"/>
                  <a:gd name="textAreaRight" fmla="*/ 18000 w 17640"/>
                  <a:gd name="textAreaTop" fmla="*/ 0 h 17640"/>
                  <a:gd name="textAreaBottom" fmla="*/ 18000 h 17640"/>
                  <a:gd name="GluePoint1X" fmla="*/ 25104 w 28966"/>
                  <a:gd name="GluePoint1Y" fmla="*/ 25104 h 28966"/>
                  <a:gd name="GluePoint2X" fmla="*/ 4828 w 28966"/>
                  <a:gd name="GluePoint2Y" fmla="*/ 25104 h 28966"/>
                  <a:gd name="GluePoint3X" fmla="*/ 4828 w 28966"/>
                  <a:gd name="GluePoint3Y" fmla="*/ 4828 h 28966"/>
                  <a:gd name="GluePoint4X" fmla="*/ 25104 w 28966"/>
                  <a:gd name="GluePoint4Y" fmla="*/ 4828 h 28966"/>
                </a:gdLst>
                <a:ahLst/>
                <a:cxnLst>
                  <a:cxn ang="0">
                    <a:pos x="GluePoint1X" y="GluePoint1Y"/>
                  </a:cxn>
                  <a:cxn ang="0">
                    <a:pos x="GluePoint2X" y="GluePoint2Y"/>
                  </a:cxn>
                  <a:cxn ang="0">
                    <a:pos x="GluePoint3X" y="GluePoint3Y"/>
                  </a:cxn>
                  <a:cxn ang="0">
                    <a:pos x="GluePoint4X" y="GluePoint4Y"/>
                  </a:cxn>
                </a:cxnLst>
                <a:rect l="textAreaLeft" t="textAreaTop" r="textAreaRight" b="textAreaBottom"/>
                <a:pathLst>
                  <a:path w="28966" h="28966">
                    <a:moveTo>
                      <a:pt x="25104" y="25104"/>
                    </a:moveTo>
                    <a:lnTo>
                      <a:pt x="4828" y="25104"/>
                    </a:lnTo>
                    <a:lnTo>
                      <a:pt x="4828" y="4828"/>
                    </a:lnTo>
                    <a:lnTo>
                      <a:pt x="25104" y="4828"/>
                    </a:lnTo>
                    <a:close/>
                  </a:path>
                </a:pathLst>
              </a:custGeom>
              <a:noFill/>
              <a:ln w="12700">
                <a:solidFill>
                  <a:srgbClr val="FFFFFF"/>
                </a:solidFill>
                <a:round/>
              </a:ln>
            </p:spPr>
            <p:style>
              <a:lnRef idx="0">
                <a:scrgbClr r="0" g="0" b="0"/>
              </a:lnRef>
              <a:fillRef idx="0">
                <a:scrgbClr r="0" g="0" b="0"/>
              </a:fillRef>
              <a:effectRef idx="0">
                <a:scrgbClr r="0" g="0" b="0"/>
              </a:effectRef>
              <a:fontRef idx="minor"/>
            </p:style>
            <p:txBody>
              <a:bodyPr lIns="90000" tIns="-27000" rIns="90000" bIns="-2700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538" name="Freeform: Shape 1332"/>
              <p:cNvSpPr/>
              <p:nvPr/>
            </p:nvSpPr>
            <p:spPr>
              <a:xfrm>
                <a:off x="11319120" y="2438280"/>
                <a:ext cx="17640" cy="17640"/>
              </a:xfrm>
              <a:custGeom>
                <a:avLst/>
                <a:gdLst>
                  <a:gd name="textAreaLeft" fmla="*/ 0 w 17640"/>
                  <a:gd name="textAreaRight" fmla="*/ 18000 w 17640"/>
                  <a:gd name="textAreaTop" fmla="*/ 0 h 17640"/>
                  <a:gd name="textAreaBottom" fmla="*/ 18000 h 17640"/>
                  <a:gd name="GluePoint1X" fmla="*/ 25104 w 28966"/>
                  <a:gd name="GluePoint1Y" fmla="*/ 25104 h 28966"/>
                  <a:gd name="GluePoint2X" fmla="*/ 4828 w 28966"/>
                  <a:gd name="GluePoint2Y" fmla="*/ 25104 h 28966"/>
                  <a:gd name="GluePoint3X" fmla="*/ 4828 w 28966"/>
                  <a:gd name="GluePoint3Y" fmla="*/ 4828 h 28966"/>
                  <a:gd name="GluePoint4X" fmla="*/ 25104 w 28966"/>
                  <a:gd name="GluePoint4Y" fmla="*/ 4828 h 28966"/>
                </a:gdLst>
                <a:ahLst/>
                <a:cxnLst>
                  <a:cxn ang="0">
                    <a:pos x="GluePoint1X" y="GluePoint1Y"/>
                  </a:cxn>
                  <a:cxn ang="0">
                    <a:pos x="GluePoint2X" y="GluePoint2Y"/>
                  </a:cxn>
                  <a:cxn ang="0">
                    <a:pos x="GluePoint3X" y="GluePoint3Y"/>
                  </a:cxn>
                  <a:cxn ang="0">
                    <a:pos x="GluePoint4X" y="GluePoint4Y"/>
                  </a:cxn>
                </a:cxnLst>
                <a:rect l="textAreaLeft" t="textAreaTop" r="textAreaRight" b="textAreaBottom"/>
                <a:pathLst>
                  <a:path w="28966" h="28966">
                    <a:moveTo>
                      <a:pt x="25104" y="25104"/>
                    </a:moveTo>
                    <a:lnTo>
                      <a:pt x="4828" y="25104"/>
                    </a:lnTo>
                    <a:lnTo>
                      <a:pt x="4828" y="4828"/>
                    </a:lnTo>
                    <a:lnTo>
                      <a:pt x="25104" y="4828"/>
                    </a:lnTo>
                    <a:close/>
                  </a:path>
                </a:pathLst>
              </a:custGeom>
              <a:noFill/>
              <a:ln w="12700">
                <a:solidFill>
                  <a:srgbClr val="FFFFFF"/>
                </a:solidFill>
                <a:round/>
              </a:ln>
            </p:spPr>
            <p:style>
              <a:lnRef idx="0">
                <a:scrgbClr r="0" g="0" b="0"/>
              </a:lnRef>
              <a:fillRef idx="0">
                <a:scrgbClr r="0" g="0" b="0"/>
              </a:fillRef>
              <a:effectRef idx="0">
                <a:scrgbClr r="0" g="0" b="0"/>
              </a:effectRef>
              <a:fontRef idx="minor"/>
            </p:style>
            <p:txBody>
              <a:bodyPr lIns="90000" tIns="-27000" rIns="90000" bIns="-2700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539" name="Freeform: Shape 1333"/>
              <p:cNvSpPr/>
              <p:nvPr/>
            </p:nvSpPr>
            <p:spPr>
              <a:xfrm>
                <a:off x="11226960" y="2426400"/>
                <a:ext cx="17640" cy="17640"/>
              </a:xfrm>
              <a:custGeom>
                <a:avLst/>
                <a:gdLst>
                  <a:gd name="textAreaLeft" fmla="*/ 0 w 17640"/>
                  <a:gd name="textAreaRight" fmla="*/ 18000 w 17640"/>
                  <a:gd name="textAreaTop" fmla="*/ 0 h 17640"/>
                  <a:gd name="textAreaBottom" fmla="*/ 18000 h 17640"/>
                  <a:gd name="GluePoint1X" fmla="*/ 25104 w 28966"/>
                  <a:gd name="GluePoint1Y" fmla="*/ 25104 h 28966"/>
                  <a:gd name="GluePoint2X" fmla="*/ 4828 w 28966"/>
                  <a:gd name="GluePoint2Y" fmla="*/ 25104 h 28966"/>
                  <a:gd name="GluePoint3X" fmla="*/ 4828 w 28966"/>
                  <a:gd name="GluePoint3Y" fmla="*/ 4828 h 28966"/>
                  <a:gd name="GluePoint4X" fmla="*/ 25104 w 28966"/>
                  <a:gd name="GluePoint4Y" fmla="*/ 4828 h 28966"/>
                </a:gdLst>
                <a:ahLst/>
                <a:cxnLst>
                  <a:cxn ang="0">
                    <a:pos x="GluePoint1X" y="GluePoint1Y"/>
                  </a:cxn>
                  <a:cxn ang="0">
                    <a:pos x="GluePoint2X" y="GluePoint2Y"/>
                  </a:cxn>
                  <a:cxn ang="0">
                    <a:pos x="GluePoint3X" y="GluePoint3Y"/>
                  </a:cxn>
                  <a:cxn ang="0">
                    <a:pos x="GluePoint4X" y="GluePoint4Y"/>
                  </a:cxn>
                </a:cxnLst>
                <a:rect l="textAreaLeft" t="textAreaTop" r="textAreaRight" b="textAreaBottom"/>
                <a:pathLst>
                  <a:path w="28966" h="28966">
                    <a:moveTo>
                      <a:pt x="25104" y="25104"/>
                    </a:moveTo>
                    <a:lnTo>
                      <a:pt x="4828" y="25104"/>
                    </a:lnTo>
                    <a:lnTo>
                      <a:pt x="4828" y="4828"/>
                    </a:lnTo>
                    <a:lnTo>
                      <a:pt x="25104" y="4828"/>
                    </a:lnTo>
                    <a:close/>
                  </a:path>
                </a:pathLst>
              </a:custGeom>
              <a:noFill/>
              <a:ln w="12700">
                <a:solidFill>
                  <a:srgbClr val="FFFFFF"/>
                </a:solidFill>
                <a:round/>
              </a:ln>
            </p:spPr>
            <p:style>
              <a:lnRef idx="0">
                <a:scrgbClr r="0" g="0" b="0"/>
              </a:lnRef>
              <a:fillRef idx="0">
                <a:scrgbClr r="0" g="0" b="0"/>
              </a:fillRef>
              <a:effectRef idx="0">
                <a:scrgbClr r="0" g="0" b="0"/>
              </a:effectRef>
              <a:fontRef idx="minor"/>
            </p:style>
            <p:txBody>
              <a:bodyPr lIns="90000" tIns="-27000" rIns="90000" bIns="-2700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540" name="Freeform: Shape 1334"/>
              <p:cNvSpPr/>
              <p:nvPr/>
            </p:nvSpPr>
            <p:spPr>
              <a:xfrm>
                <a:off x="11338920" y="2478960"/>
                <a:ext cx="17640" cy="17640"/>
              </a:xfrm>
              <a:custGeom>
                <a:avLst/>
                <a:gdLst>
                  <a:gd name="textAreaLeft" fmla="*/ 0 w 17640"/>
                  <a:gd name="textAreaRight" fmla="*/ 18000 w 17640"/>
                  <a:gd name="textAreaTop" fmla="*/ 0 h 17640"/>
                  <a:gd name="textAreaBottom" fmla="*/ 18000 h 17640"/>
                  <a:gd name="GluePoint1X" fmla="*/ 25104 w 28966"/>
                  <a:gd name="GluePoint1Y" fmla="*/ 25104 h 28966"/>
                  <a:gd name="GluePoint2X" fmla="*/ 4828 w 28966"/>
                  <a:gd name="GluePoint2Y" fmla="*/ 25104 h 28966"/>
                  <a:gd name="GluePoint3X" fmla="*/ 4828 w 28966"/>
                  <a:gd name="GluePoint3Y" fmla="*/ 4828 h 28966"/>
                  <a:gd name="GluePoint4X" fmla="*/ 25104 w 28966"/>
                  <a:gd name="GluePoint4Y" fmla="*/ 4828 h 28966"/>
                </a:gdLst>
                <a:ahLst/>
                <a:cxnLst>
                  <a:cxn ang="0">
                    <a:pos x="GluePoint1X" y="GluePoint1Y"/>
                  </a:cxn>
                  <a:cxn ang="0">
                    <a:pos x="GluePoint2X" y="GluePoint2Y"/>
                  </a:cxn>
                  <a:cxn ang="0">
                    <a:pos x="GluePoint3X" y="GluePoint3Y"/>
                  </a:cxn>
                  <a:cxn ang="0">
                    <a:pos x="GluePoint4X" y="GluePoint4Y"/>
                  </a:cxn>
                </a:cxnLst>
                <a:rect l="textAreaLeft" t="textAreaTop" r="textAreaRight" b="textAreaBottom"/>
                <a:pathLst>
                  <a:path w="28966" h="28966">
                    <a:moveTo>
                      <a:pt x="25104" y="25104"/>
                    </a:moveTo>
                    <a:lnTo>
                      <a:pt x="4828" y="25104"/>
                    </a:lnTo>
                    <a:lnTo>
                      <a:pt x="4828" y="4828"/>
                    </a:lnTo>
                    <a:lnTo>
                      <a:pt x="25104" y="4828"/>
                    </a:lnTo>
                    <a:close/>
                  </a:path>
                </a:pathLst>
              </a:custGeom>
              <a:noFill/>
              <a:ln w="12700">
                <a:solidFill>
                  <a:srgbClr val="FFFFFF"/>
                </a:solidFill>
                <a:round/>
              </a:ln>
            </p:spPr>
            <p:style>
              <a:lnRef idx="0">
                <a:scrgbClr r="0" g="0" b="0"/>
              </a:lnRef>
              <a:fillRef idx="0">
                <a:scrgbClr r="0" g="0" b="0"/>
              </a:fillRef>
              <a:effectRef idx="0">
                <a:scrgbClr r="0" g="0" b="0"/>
              </a:effectRef>
              <a:fontRef idx="minor"/>
            </p:style>
            <p:txBody>
              <a:bodyPr lIns="90000" tIns="-27000" rIns="90000" bIns="-2700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541" name="Freeform: Shape 1335"/>
              <p:cNvSpPr/>
              <p:nvPr/>
            </p:nvSpPr>
            <p:spPr>
              <a:xfrm>
                <a:off x="11278440" y="2491920"/>
                <a:ext cx="17640" cy="17640"/>
              </a:xfrm>
              <a:custGeom>
                <a:avLst/>
                <a:gdLst>
                  <a:gd name="textAreaLeft" fmla="*/ 0 w 17640"/>
                  <a:gd name="textAreaRight" fmla="*/ 18000 w 17640"/>
                  <a:gd name="textAreaTop" fmla="*/ 0 h 17640"/>
                  <a:gd name="textAreaBottom" fmla="*/ 18000 h 17640"/>
                  <a:gd name="GluePoint1X" fmla="*/ 25104 w 28966"/>
                  <a:gd name="GluePoint1Y" fmla="*/ 25104 h 28966"/>
                  <a:gd name="GluePoint2X" fmla="*/ 4828 w 28966"/>
                  <a:gd name="GluePoint2Y" fmla="*/ 25104 h 28966"/>
                  <a:gd name="GluePoint3X" fmla="*/ 4828 w 28966"/>
                  <a:gd name="GluePoint3Y" fmla="*/ 4828 h 28966"/>
                  <a:gd name="GluePoint4X" fmla="*/ 25104 w 28966"/>
                  <a:gd name="GluePoint4Y" fmla="*/ 4828 h 28966"/>
                </a:gdLst>
                <a:ahLst/>
                <a:cxnLst>
                  <a:cxn ang="0">
                    <a:pos x="GluePoint1X" y="GluePoint1Y"/>
                  </a:cxn>
                  <a:cxn ang="0">
                    <a:pos x="GluePoint2X" y="GluePoint2Y"/>
                  </a:cxn>
                  <a:cxn ang="0">
                    <a:pos x="GluePoint3X" y="GluePoint3Y"/>
                  </a:cxn>
                  <a:cxn ang="0">
                    <a:pos x="GluePoint4X" y="GluePoint4Y"/>
                  </a:cxn>
                </a:cxnLst>
                <a:rect l="textAreaLeft" t="textAreaTop" r="textAreaRight" b="textAreaBottom"/>
                <a:pathLst>
                  <a:path w="28966" h="28966">
                    <a:moveTo>
                      <a:pt x="25104" y="25104"/>
                    </a:moveTo>
                    <a:lnTo>
                      <a:pt x="4828" y="25104"/>
                    </a:lnTo>
                    <a:lnTo>
                      <a:pt x="4828" y="4828"/>
                    </a:lnTo>
                    <a:lnTo>
                      <a:pt x="25104" y="4828"/>
                    </a:lnTo>
                    <a:close/>
                  </a:path>
                </a:pathLst>
              </a:custGeom>
              <a:noFill/>
              <a:ln w="12700">
                <a:solidFill>
                  <a:srgbClr val="FFFFFF"/>
                </a:solidFill>
                <a:round/>
              </a:ln>
            </p:spPr>
            <p:style>
              <a:lnRef idx="0">
                <a:scrgbClr r="0" g="0" b="0"/>
              </a:lnRef>
              <a:fillRef idx="0">
                <a:scrgbClr r="0" g="0" b="0"/>
              </a:fillRef>
              <a:effectRef idx="0">
                <a:scrgbClr r="0" g="0" b="0"/>
              </a:effectRef>
              <a:fontRef idx="minor"/>
            </p:style>
            <p:txBody>
              <a:bodyPr lIns="90000" tIns="-27000" rIns="90000" bIns="-2700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542" name="Freeform: Shape 1336"/>
              <p:cNvSpPr/>
              <p:nvPr/>
            </p:nvSpPr>
            <p:spPr>
              <a:xfrm>
                <a:off x="11274480" y="2532600"/>
                <a:ext cx="17640" cy="17640"/>
              </a:xfrm>
              <a:custGeom>
                <a:avLst/>
                <a:gdLst>
                  <a:gd name="textAreaLeft" fmla="*/ 0 w 17640"/>
                  <a:gd name="textAreaRight" fmla="*/ 18000 w 17640"/>
                  <a:gd name="textAreaTop" fmla="*/ 0 h 17640"/>
                  <a:gd name="textAreaBottom" fmla="*/ 18000 h 17640"/>
                  <a:gd name="GluePoint1X" fmla="*/ 25104 w 28966"/>
                  <a:gd name="GluePoint1Y" fmla="*/ 25104 h 28966"/>
                  <a:gd name="GluePoint2X" fmla="*/ 4828 w 28966"/>
                  <a:gd name="GluePoint2Y" fmla="*/ 25104 h 28966"/>
                  <a:gd name="GluePoint3X" fmla="*/ 4828 w 28966"/>
                  <a:gd name="GluePoint3Y" fmla="*/ 4828 h 28966"/>
                  <a:gd name="GluePoint4X" fmla="*/ 25104 w 28966"/>
                  <a:gd name="GluePoint4Y" fmla="*/ 4828 h 28966"/>
                </a:gdLst>
                <a:ahLst/>
                <a:cxnLst>
                  <a:cxn ang="0">
                    <a:pos x="GluePoint1X" y="GluePoint1Y"/>
                  </a:cxn>
                  <a:cxn ang="0">
                    <a:pos x="GluePoint2X" y="GluePoint2Y"/>
                  </a:cxn>
                  <a:cxn ang="0">
                    <a:pos x="GluePoint3X" y="GluePoint3Y"/>
                  </a:cxn>
                  <a:cxn ang="0">
                    <a:pos x="GluePoint4X" y="GluePoint4Y"/>
                  </a:cxn>
                </a:cxnLst>
                <a:rect l="textAreaLeft" t="textAreaTop" r="textAreaRight" b="textAreaBottom"/>
                <a:pathLst>
                  <a:path w="28966" h="28966">
                    <a:moveTo>
                      <a:pt x="25104" y="25104"/>
                    </a:moveTo>
                    <a:lnTo>
                      <a:pt x="4828" y="25104"/>
                    </a:lnTo>
                    <a:lnTo>
                      <a:pt x="4828" y="4828"/>
                    </a:lnTo>
                    <a:lnTo>
                      <a:pt x="25104" y="4828"/>
                    </a:lnTo>
                    <a:close/>
                  </a:path>
                </a:pathLst>
              </a:custGeom>
              <a:noFill/>
              <a:ln w="12700">
                <a:solidFill>
                  <a:srgbClr val="FFFFFF"/>
                </a:solidFill>
                <a:round/>
              </a:ln>
            </p:spPr>
            <p:style>
              <a:lnRef idx="0">
                <a:scrgbClr r="0" g="0" b="0"/>
              </a:lnRef>
              <a:fillRef idx="0">
                <a:scrgbClr r="0" g="0" b="0"/>
              </a:fillRef>
              <a:effectRef idx="0">
                <a:scrgbClr r="0" g="0" b="0"/>
              </a:effectRef>
              <a:fontRef idx="minor"/>
            </p:style>
            <p:txBody>
              <a:bodyPr lIns="90000" tIns="-27000" rIns="90000" bIns="-2700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543" name="Freeform: Shape 1337"/>
              <p:cNvSpPr/>
              <p:nvPr/>
            </p:nvSpPr>
            <p:spPr>
              <a:xfrm>
                <a:off x="11247480" y="2508480"/>
                <a:ext cx="17640" cy="17640"/>
              </a:xfrm>
              <a:custGeom>
                <a:avLst/>
                <a:gdLst>
                  <a:gd name="textAreaLeft" fmla="*/ 0 w 17640"/>
                  <a:gd name="textAreaRight" fmla="*/ 18000 w 17640"/>
                  <a:gd name="textAreaTop" fmla="*/ 0 h 17640"/>
                  <a:gd name="textAreaBottom" fmla="*/ 18000 h 17640"/>
                  <a:gd name="GluePoint1X" fmla="*/ 25104 w 28966"/>
                  <a:gd name="GluePoint1Y" fmla="*/ 25104 h 28966"/>
                  <a:gd name="GluePoint2X" fmla="*/ 4828 w 28966"/>
                  <a:gd name="GluePoint2Y" fmla="*/ 25104 h 28966"/>
                  <a:gd name="GluePoint3X" fmla="*/ 4828 w 28966"/>
                  <a:gd name="GluePoint3Y" fmla="*/ 4828 h 28966"/>
                  <a:gd name="GluePoint4X" fmla="*/ 25104 w 28966"/>
                  <a:gd name="GluePoint4Y" fmla="*/ 4828 h 28966"/>
                </a:gdLst>
                <a:ahLst/>
                <a:cxnLst>
                  <a:cxn ang="0">
                    <a:pos x="GluePoint1X" y="GluePoint1Y"/>
                  </a:cxn>
                  <a:cxn ang="0">
                    <a:pos x="GluePoint2X" y="GluePoint2Y"/>
                  </a:cxn>
                  <a:cxn ang="0">
                    <a:pos x="GluePoint3X" y="GluePoint3Y"/>
                  </a:cxn>
                  <a:cxn ang="0">
                    <a:pos x="GluePoint4X" y="GluePoint4Y"/>
                  </a:cxn>
                </a:cxnLst>
                <a:rect l="textAreaLeft" t="textAreaTop" r="textAreaRight" b="textAreaBottom"/>
                <a:pathLst>
                  <a:path w="28966" h="28966">
                    <a:moveTo>
                      <a:pt x="25104" y="25104"/>
                    </a:moveTo>
                    <a:lnTo>
                      <a:pt x="4828" y="25104"/>
                    </a:lnTo>
                    <a:lnTo>
                      <a:pt x="4828" y="4828"/>
                    </a:lnTo>
                    <a:lnTo>
                      <a:pt x="25104" y="4828"/>
                    </a:lnTo>
                    <a:close/>
                  </a:path>
                </a:pathLst>
              </a:custGeom>
              <a:noFill/>
              <a:ln w="12700">
                <a:solidFill>
                  <a:srgbClr val="FFFFFF"/>
                </a:solidFill>
                <a:round/>
              </a:ln>
            </p:spPr>
            <p:style>
              <a:lnRef idx="0">
                <a:scrgbClr r="0" g="0" b="0"/>
              </a:lnRef>
              <a:fillRef idx="0">
                <a:scrgbClr r="0" g="0" b="0"/>
              </a:fillRef>
              <a:effectRef idx="0">
                <a:scrgbClr r="0" g="0" b="0"/>
              </a:effectRef>
              <a:fontRef idx="minor"/>
            </p:style>
            <p:txBody>
              <a:bodyPr lIns="90000" tIns="-27000" rIns="90000" bIns="-2700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544" name="Freeform: Shape 1338"/>
              <p:cNvSpPr/>
              <p:nvPr/>
            </p:nvSpPr>
            <p:spPr>
              <a:xfrm>
                <a:off x="11261880" y="2462760"/>
                <a:ext cx="17640" cy="17640"/>
              </a:xfrm>
              <a:custGeom>
                <a:avLst/>
                <a:gdLst>
                  <a:gd name="textAreaLeft" fmla="*/ 0 w 17640"/>
                  <a:gd name="textAreaRight" fmla="*/ 18000 w 17640"/>
                  <a:gd name="textAreaTop" fmla="*/ 0 h 17640"/>
                  <a:gd name="textAreaBottom" fmla="*/ 18000 h 17640"/>
                  <a:gd name="GluePoint1X" fmla="*/ 25104 w 28966"/>
                  <a:gd name="GluePoint1Y" fmla="*/ 25104 h 28966"/>
                  <a:gd name="GluePoint2X" fmla="*/ 4828 w 28966"/>
                  <a:gd name="GluePoint2Y" fmla="*/ 25104 h 28966"/>
                  <a:gd name="GluePoint3X" fmla="*/ 4828 w 28966"/>
                  <a:gd name="GluePoint3Y" fmla="*/ 4828 h 28966"/>
                  <a:gd name="GluePoint4X" fmla="*/ 25104 w 28966"/>
                  <a:gd name="GluePoint4Y" fmla="*/ 4828 h 28966"/>
                </a:gdLst>
                <a:ahLst/>
                <a:cxnLst>
                  <a:cxn ang="0">
                    <a:pos x="GluePoint1X" y="GluePoint1Y"/>
                  </a:cxn>
                  <a:cxn ang="0">
                    <a:pos x="GluePoint2X" y="GluePoint2Y"/>
                  </a:cxn>
                  <a:cxn ang="0">
                    <a:pos x="GluePoint3X" y="GluePoint3Y"/>
                  </a:cxn>
                  <a:cxn ang="0">
                    <a:pos x="GluePoint4X" y="GluePoint4Y"/>
                  </a:cxn>
                </a:cxnLst>
                <a:rect l="textAreaLeft" t="textAreaTop" r="textAreaRight" b="textAreaBottom"/>
                <a:pathLst>
                  <a:path w="28966" h="28966">
                    <a:moveTo>
                      <a:pt x="25104" y="25104"/>
                    </a:moveTo>
                    <a:lnTo>
                      <a:pt x="4828" y="25104"/>
                    </a:lnTo>
                    <a:lnTo>
                      <a:pt x="4828" y="4828"/>
                    </a:lnTo>
                    <a:lnTo>
                      <a:pt x="25104" y="4828"/>
                    </a:lnTo>
                    <a:close/>
                  </a:path>
                </a:pathLst>
              </a:custGeom>
              <a:noFill/>
              <a:ln w="12700">
                <a:solidFill>
                  <a:srgbClr val="FFFFFF"/>
                </a:solidFill>
                <a:round/>
              </a:ln>
            </p:spPr>
            <p:style>
              <a:lnRef idx="0">
                <a:scrgbClr r="0" g="0" b="0"/>
              </a:lnRef>
              <a:fillRef idx="0">
                <a:scrgbClr r="0" g="0" b="0"/>
              </a:fillRef>
              <a:effectRef idx="0">
                <a:scrgbClr r="0" g="0" b="0"/>
              </a:effectRef>
              <a:fontRef idx="minor"/>
            </p:style>
            <p:txBody>
              <a:bodyPr lIns="90000" tIns="-27000" rIns="90000" bIns="-2700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grpSp>
        <p:grpSp>
          <p:nvGrpSpPr>
            <p:cNvPr id="1545" name="Group 484"/>
            <p:cNvGrpSpPr/>
            <p:nvPr/>
          </p:nvGrpSpPr>
          <p:grpSpPr>
            <a:xfrm>
              <a:off x="11334600" y="2530440"/>
              <a:ext cx="139680" cy="90000"/>
              <a:chOff x="11334600" y="2530440"/>
              <a:chExt cx="139680" cy="90000"/>
            </a:xfrm>
          </p:grpSpPr>
          <p:sp>
            <p:nvSpPr>
              <p:cNvPr id="1546" name="Freeform: Shape 1308"/>
              <p:cNvSpPr/>
              <p:nvPr/>
            </p:nvSpPr>
            <p:spPr>
              <a:xfrm>
                <a:off x="11351160" y="2541600"/>
                <a:ext cx="49320" cy="5760"/>
              </a:xfrm>
              <a:custGeom>
                <a:avLst/>
                <a:gdLst>
                  <a:gd name="textAreaLeft" fmla="*/ 0 w 49320"/>
                  <a:gd name="textAreaRight" fmla="*/ 49680 w 49320"/>
                  <a:gd name="textAreaTop" fmla="*/ 0 h 5760"/>
                  <a:gd name="textAreaBottom" fmla="*/ 6120 h 5760"/>
                  <a:gd name="GluePoint1X" fmla="*/ 2414 w 80461"/>
                  <a:gd name="GluePoint1Y" fmla="*/ 2414 h 9655"/>
                  <a:gd name="GluePoint2X" fmla="*/ 78691 w 80461"/>
                  <a:gd name="GluePoint2Y" fmla="*/ 2414 h 9655"/>
                  <a:gd name="GluePoint3X" fmla="*/ 78691 w 80461"/>
                  <a:gd name="GluePoint3Y" fmla="*/ 8207 h 9655"/>
                  <a:gd name="GluePoint4X" fmla="*/ 2414 w 80461"/>
                  <a:gd name="GluePoint4Y" fmla="*/ 8207 h 9655"/>
                </a:gdLst>
                <a:ahLst/>
                <a:cxnLst>
                  <a:cxn ang="0">
                    <a:pos x="GluePoint1X" y="GluePoint1Y"/>
                  </a:cxn>
                  <a:cxn ang="0">
                    <a:pos x="GluePoint2X" y="GluePoint2Y"/>
                  </a:cxn>
                  <a:cxn ang="0">
                    <a:pos x="GluePoint3X" y="GluePoint3Y"/>
                  </a:cxn>
                  <a:cxn ang="0">
                    <a:pos x="GluePoint4X" y="GluePoint4Y"/>
                  </a:cxn>
                </a:cxnLst>
                <a:rect l="textAreaLeft" t="textAreaTop" r="textAreaRight" b="textAreaBottom"/>
                <a:pathLst>
                  <a:path w="80461" h="9655">
                    <a:moveTo>
                      <a:pt x="2414" y="2414"/>
                    </a:moveTo>
                    <a:lnTo>
                      <a:pt x="78691" y="2414"/>
                    </a:lnTo>
                    <a:lnTo>
                      <a:pt x="78691" y="8207"/>
                    </a:lnTo>
                    <a:lnTo>
                      <a:pt x="2414" y="8207"/>
                    </a:lnTo>
                    <a:close/>
                  </a:path>
                </a:pathLst>
              </a:custGeom>
              <a:solidFill>
                <a:schemeClr val="tx1"/>
              </a:solidFill>
              <a:ln w="9525">
                <a:noFill/>
              </a:ln>
            </p:spPr>
            <p:style>
              <a:lnRef idx="0">
                <a:scrgbClr r="0" g="0" b="0"/>
              </a:lnRef>
              <a:fillRef idx="0">
                <a:scrgbClr r="0" g="0" b="0"/>
              </a:fillRef>
              <a:effectRef idx="0">
                <a:scrgbClr r="0" g="0" b="0"/>
              </a:effectRef>
              <a:fontRef idx="minor"/>
            </p:style>
            <p:txBody>
              <a:bodyPr lIns="90000" tIns="-38880" rIns="90000" bIns="-3888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547" name="Freeform: Shape 1309"/>
              <p:cNvSpPr/>
              <p:nvPr/>
            </p:nvSpPr>
            <p:spPr>
              <a:xfrm>
                <a:off x="11403360" y="2541600"/>
                <a:ext cx="35280" cy="5760"/>
              </a:xfrm>
              <a:custGeom>
                <a:avLst/>
                <a:gdLst>
                  <a:gd name="textAreaLeft" fmla="*/ 0 w 35280"/>
                  <a:gd name="textAreaRight" fmla="*/ 35640 w 35280"/>
                  <a:gd name="textAreaTop" fmla="*/ 0 h 5760"/>
                  <a:gd name="textAreaBottom" fmla="*/ 6120 h 5760"/>
                  <a:gd name="GluePoint1X" fmla="*/ 57771 w 57932"/>
                  <a:gd name="GluePoint1Y" fmla="*/ 8207 h 9655"/>
                  <a:gd name="GluePoint2X" fmla="*/ 2414 w 57932"/>
                  <a:gd name="GluePoint2Y" fmla="*/ 8207 h 9655"/>
                  <a:gd name="GluePoint3X" fmla="*/ 2414 w 57932"/>
                  <a:gd name="GluePoint3Y" fmla="*/ 2414 h 9655"/>
                  <a:gd name="GluePoint4X" fmla="*/ 57771 w 57932"/>
                  <a:gd name="GluePoint4Y" fmla="*/ 2414 h 9655"/>
                </a:gdLst>
                <a:ahLst/>
                <a:cxnLst>
                  <a:cxn ang="0">
                    <a:pos x="GluePoint1X" y="GluePoint1Y"/>
                  </a:cxn>
                  <a:cxn ang="0">
                    <a:pos x="GluePoint2X" y="GluePoint2Y"/>
                  </a:cxn>
                  <a:cxn ang="0">
                    <a:pos x="GluePoint3X" y="GluePoint3Y"/>
                  </a:cxn>
                  <a:cxn ang="0">
                    <a:pos x="GluePoint4X" y="GluePoint4Y"/>
                  </a:cxn>
                </a:cxnLst>
                <a:rect l="textAreaLeft" t="textAreaTop" r="textAreaRight" b="textAreaBottom"/>
                <a:pathLst>
                  <a:path w="57932" h="9655">
                    <a:moveTo>
                      <a:pt x="57771" y="8207"/>
                    </a:moveTo>
                    <a:lnTo>
                      <a:pt x="2414" y="8207"/>
                    </a:lnTo>
                    <a:lnTo>
                      <a:pt x="2414" y="2414"/>
                    </a:lnTo>
                    <a:lnTo>
                      <a:pt x="57771" y="2414"/>
                    </a:lnTo>
                    <a:close/>
                  </a:path>
                </a:pathLst>
              </a:custGeom>
              <a:solidFill>
                <a:schemeClr val="tx1"/>
              </a:solidFill>
              <a:ln w="9525">
                <a:noFill/>
              </a:ln>
            </p:spPr>
            <p:style>
              <a:lnRef idx="0">
                <a:scrgbClr r="0" g="0" b="0"/>
              </a:lnRef>
              <a:fillRef idx="0">
                <a:scrgbClr r="0" g="0" b="0"/>
              </a:fillRef>
              <a:effectRef idx="0">
                <a:scrgbClr r="0" g="0" b="0"/>
              </a:effectRef>
              <a:fontRef idx="minor"/>
            </p:style>
            <p:txBody>
              <a:bodyPr lIns="90000" tIns="-38880" rIns="90000" bIns="-3888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548" name="Freeform: Shape 1310"/>
              <p:cNvSpPr/>
              <p:nvPr/>
            </p:nvSpPr>
            <p:spPr>
              <a:xfrm>
                <a:off x="11363760" y="2557800"/>
                <a:ext cx="65160" cy="5760"/>
              </a:xfrm>
              <a:custGeom>
                <a:avLst/>
                <a:gdLst>
                  <a:gd name="textAreaLeft" fmla="*/ 0 w 65160"/>
                  <a:gd name="textAreaRight" fmla="*/ 65520 w 65160"/>
                  <a:gd name="textAreaTop" fmla="*/ 0 h 5760"/>
                  <a:gd name="textAreaBottom" fmla="*/ 6120 h 5760"/>
                  <a:gd name="GluePoint1X" fmla="*/ 2414 w 106208"/>
                  <a:gd name="GluePoint1Y" fmla="*/ 2414 h 9655"/>
                  <a:gd name="GluePoint2X" fmla="*/ 104760 w 106208"/>
                  <a:gd name="GluePoint2Y" fmla="*/ 2414 h 9655"/>
                  <a:gd name="GluePoint3X" fmla="*/ 104760 w 106208"/>
                  <a:gd name="GluePoint3Y" fmla="*/ 8207 h 9655"/>
                  <a:gd name="GluePoint4X" fmla="*/ 2414 w 106208"/>
                  <a:gd name="GluePoint4Y" fmla="*/ 8207 h 9655"/>
                </a:gdLst>
                <a:ahLst/>
                <a:cxnLst>
                  <a:cxn ang="0">
                    <a:pos x="GluePoint1X" y="GluePoint1Y"/>
                  </a:cxn>
                  <a:cxn ang="0">
                    <a:pos x="GluePoint2X" y="GluePoint2Y"/>
                  </a:cxn>
                  <a:cxn ang="0">
                    <a:pos x="GluePoint3X" y="GluePoint3Y"/>
                  </a:cxn>
                  <a:cxn ang="0">
                    <a:pos x="GluePoint4X" y="GluePoint4Y"/>
                  </a:cxn>
                </a:cxnLst>
                <a:rect l="textAreaLeft" t="textAreaTop" r="textAreaRight" b="textAreaBottom"/>
                <a:pathLst>
                  <a:path w="106208" h="9655">
                    <a:moveTo>
                      <a:pt x="2414" y="2414"/>
                    </a:moveTo>
                    <a:lnTo>
                      <a:pt x="104760" y="2414"/>
                    </a:lnTo>
                    <a:lnTo>
                      <a:pt x="104760" y="8207"/>
                    </a:lnTo>
                    <a:lnTo>
                      <a:pt x="2414" y="8207"/>
                    </a:lnTo>
                    <a:close/>
                  </a:path>
                </a:pathLst>
              </a:custGeom>
              <a:solidFill>
                <a:schemeClr val="tx1"/>
              </a:solidFill>
              <a:ln w="9525">
                <a:noFill/>
              </a:ln>
            </p:spPr>
            <p:style>
              <a:lnRef idx="0">
                <a:scrgbClr r="0" g="0" b="0"/>
              </a:lnRef>
              <a:fillRef idx="0">
                <a:scrgbClr r="0" g="0" b="0"/>
              </a:fillRef>
              <a:effectRef idx="0">
                <a:scrgbClr r="0" g="0" b="0"/>
              </a:effectRef>
              <a:fontRef idx="minor"/>
            </p:style>
            <p:txBody>
              <a:bodyPr lIns="90000" tIns="-38880" rIns="90000" bIns="-3888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549" name="Freeform: Shape 1311"/>
              <p:cNvSpPr/>
              <p:nvPr/>
            </p:nvSpPr>
            <p:spPr>
              <a:xfrm>
                <a:off x="11452680" y="2557800"/>
                <a:ext cx="21600" cy="5760"/>
              </a:xfrm>
              <a:custGeom>
                <a:avLst/>
                <a:gdLst>
                  <a:gd name="textAreaLeft" fmla="*/ 0 w 21600"/>
                  <a:gd name="textAreaRight" fmla="*/ 21960 w 21600"/>
                  <a:gd name="textAreaTop" fmla="*/ 0 h 5760"/>
                  <a:gd name="textAreaBottom" fmla="*/ 6120 h 5760"/>
                  <a:gd name="GluePoint1X" fmla="*/ 33955 w 35402"/>
                  <a:gd name="GluePoint1Y" fmla="*/ 8207 h 9655"/>
                  <a:gd name="GluePoint2X" fmla="*/ 2414 w 35402"/>
                  <a:gd name="GluePoint2Y" fmla="*/ 8207 h 9655"/>
                  <a:gd name="GluePoint3X" fmla="*/ 2414 w 35402"/>
                  <a:gd name="GluePoint3Y" fmla="*/ 2414 h 9655"/>
                  <a:gd name="GluePoint4X" fmla="*/ 33955 w 35402"/>
                  <a:gd name="GluePoint4Y" fmla="*/ 2414 h 9655"/>
                </a:gdLst>
                <a:ahLst/>
                <a:cxnLst>
                  <a:cxn ang="0">
                    <a:pos x="GluePoint1X" y="GluePoint1Y"/>
                  </a:cxn>
                  <a:cxn ang="0">
                    <a:pos x="GluePoint2X" y="GluePoint2Y"/>
                  </a:cxn>
                  <a:cxn ang="0">
                    <a:pos x="GluePoint3X" y="GluePoint3Y"/>
                  </a:cxn>
                  <a:cxn ang="0">
                    <a:pos x="GluePoint4X" y="GluePoint4Y"/>
                  </a:cxn>
                </a:cxnLst>
                <a:rect l="textAreaLeft" t="textAreaTop" r="textAreaRight" b="textAreaBottom"/>
                <a:pathLst>
                  <a:path w="35402" h="9655">
                    <a:moveTo>
                      <a:pt x="33955" y="8207"/>
                    </a:moveTo>
                    <a:lnTo>
                      <a:pt x="2414" y="8207"/>
                    </a:lnTo>
                    <a:lnTo>
                      <a:pt x="2414" y="2414"/>
                    </a:lnTo>
                    <a:lnTo>
                      <a:pt x="33955" y="2414"/>
                    </a:lnTo>
                    <a:close/>
                  </a:path>
                </a:pathLst>
              </a:custGeom>
              <a:solidFill>
                <a:schemeClr val="tx1"/>
              </a:solidFill>
              <a:ln w="9525">
                <a:noFill/>
              </a:ln>
            </p:spPr>
            <p:style>
              <a:lnRef idx="0">
                <a:scrgbClr r="0" g="0" b="0"/>
              </a:lnRef>
              <a:fillRef idx="0">
                <a:scrgbClr r="0" g="0" b="0"/>
              </a:fillRef>
              <a:effectRef idx="0">
                <a:scrgbClr r="0" g="0" b="0"/>
              </a:effectRef>
              <a:fontRef idx="minor"/>
            </p:style>
            <p:txBody>
              <a:bodyPr lIns="90000" tIns="-38880" rIns="90000" bIns="-3888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550" name="Freeform: Shape 1312"/>
              <p:cNvSpPr/>
              <p:nvPr/>
            </p:nvSpPr>
            <p:spPr>
              <a:xfrm>
                <a:off x="11429640" y="2557800"/>
                <a:ext cx="21600" cy="5760"/>
              </a:xfrm>
              <a:custGeom>
                <a:avLst/>
                <a:gdLst>
                  <a:gd name="textAreaLeft" fmla="*/ 0 w 21600"/>
                  <a:gd name="textAreaRight" fmla="*/ 21960 w 21600"/>
                  <a:gd name="textAreaTop" fmla="*/ 0 h 5760"/>
                  <a:gd name="textAreaBottom" fmla="*/ 6120 h 5760"/>
                  <a:gd name="GluePoint1X" fmla="*/ 2414 w 35402"/>
                  <a:gd name="GluePoint1Y" fmla="*/ 2414 h 9655"/>
                  <a:gd name="GluePoint2X" fmla="*/ 34598 w 35402"/>
                  <a:gd name="GluePoint2Y" fmla="*/ 2414 h 9655"/>
                  <a:gd name="GluePoint3X" fmla="*/ 34598 w 35402"/>
                  <a:gd name="GluePoint3Y" fmla="*/ 8207 h 9655"/>
                  <a:gd name="GluePoint4X" fmla="*/ 2414 w 35402"/>
                  <a:gd name="GluePoint4Y" fmla="*/ 8207 h 9655"/>
                </a:gdLst>
                <a:ahLst/>
                <a:cxnLst>
                  <a:cxn ang="0">
                    <a:pos x="GluePoint1X" y="GluePoint1Y"/>
                  </a:cxn>
                  <a:cxn ang="0">
                    <a:pos x="GluePoint2X" y="GluePoint2Y"/>
                  </a:cxn>
                  <a:cxn ang="0">
                    <a:pos x="GluePoint3X" y="GluePoint3Y"/>
                  </a:cxn>
                  <a:cxn ang="0">
                    <a:pos x="GluePoint4X" y="GluePoint4Y"/>
                  </a:cxn>
                </a:cxnLst>
                <a:rect l="textAreaLeft" t="textAreaTop" r="textAreaRight" b="textAreaBottom"/>
                <a:pathLst>
                  <a:path w="35402" h="9655">
                    <a:moveTo>
                      <a:pt x="2414" y="2414"/>
                    </a:moveTo>
                    <a:lnTo>
                      <a:pt x="34598" y="2414"/>
                    </a:lnTo>
                    <a:lnTo>
                      <a:pt x="34598" y="8207"/>
                    </a:lnTo>
                    <a:lnTo>
                      <a:pt x="2414" y="8207"/>
                    </a:lnTo>
                    <a:close/>
                  </a:path>
                </a:pathLst>
              </a:custGeom>
              <a:solidFill>
                <a:schemeClr val="tx1"/>
              </a:solidFill>
              <a:ln w="9525">
                <a:noFill/>
              </a:ln>
            </p:spPr>
            <p:style>
              <a:lnRef idx="0">
                <a:scrgbClr r="0" g="0" b="0"/>
              </a:lnRef>
              <a:fillRef idx="0">
                <a:scrgbClr r="0" g="0" b="0"/>
              </a:fillRef>
              <a:effectRef idx="0">
                <a:scrgbClr r="0" g="0" b="0"/>
              </a:effectRef>
              <a:fontRef idx="minor"/>
            </p:style>
            <p:txBody>
              <a:bodyPr lIns="90000" tIns="-38880" rIns="90000" bIns="-3888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551" name="Freeform: Shape 1313"/>
              <p:cNvSpPr/>
              <p:nvPr/>
            </p:nvSpPr>
            <p:spPr>
              <a:xfrm>
                <a:off x="11384640" y="2574000"/>
                <a:ext cx="57240" cy="5760"/>
              </a:xfrm>
              <a:custGeom>
                <a:avLst/>
                <a:gdLst>
                  <a:gd name="textAreaLeft" fmla="*/ 0 w 57240"/>
                  <a:gd name="textAreaRight" fmla="*/ 57600 w 57240"/>
                  <a:gd name="textAreaTop" fmla="*/ 0 h 5760"/>
                  <a:gd name="textAreaBottom" fmla="*/ 6120 h 5760"/>
                  <a:gd name="GluePoint1X" fmla="*/ 2414 w 93334"/>
                  <a:gd name="GluePoint1Y" fmla="*/ 2414 h 9655"/>
                  <a:gd name="GluePoint2X" fmla="*/ 92208 w 93334"/>
                  <a:gd name="GluePoint2Y" fmla="*/ 2414 h 9655"/>
                  <a:gd name="GluePoint3X" fmla="*/ 92208 w 93334"/>
                  <a:gd name="GluePoint3Y" fmla="*/ 8207 h 9655"/>
                  <a:gd name="GluePoint4X" fmla="*/ 2414 w 93334"/>
                  <a:gd name="GluePoint4Y" fmla="*/ 8207 h 9655"/>
                </a:gdLst>
                <a:ahLst/>
                <a:cxnLst>
                  <a:cxn ang="0">
                    <a:pos x="GluePoint1X" y="GluePoint1Y"/>
                  </a:cxn>
                  <a:cxn ang="0">
                    <a:pos x="GluePoint2X" y="GluePoint2Y"/>
                  </a:cxn>
                  <a:cxn ang="0">
                    <a:pos x="GluePoint3X" y="GluePoint3Y"/>
                  </a:cxn>
                  <a:cxn ang="0">
                    <a:pos x="GluePoint4X" y="GluePoint4Y"/>
                  </a:cxn>
                </a:cxnLst>
                <a:rect l="textAreaLeft" t="textAreaTop" r="textAreaRight" b="textAreaBottom"/>
                <a:pathLst>
                  <a:path w="93334" h="9655">
                    <a:moveTo>
                      <a:pt x="2414" y="2414"/>
                    </a:moveTo>
                    <a:lnTo>
                      <a:pt x="92208" y="2414"/>
                    </a:lnTo>
                    <a:lnTo>
                      <a:pt x="92208" y="8207"/>
                    </a:lnTo>
                    <a:lnTo>
                      <a:pt x="2414" y="8207"/>
                    </a:lnTo>
                    <a:close/>
                  </a:path>
                </a:pathLst>
              </a:custGeom>
              <a:solidFill>
                <a:schemeClr val="tx1"/>
              </a:solidFill>
              <a:ln w="9525">
                <a:noFill/>
              </a:ln>
            </p:spPr>
            <p:style>
              <a:lnRef idx="0">
                <a:scrgbClr r="0" g="0" b="0"/>
              </a:lnRef>
              <a:fillRef idx="0">
                <a:scrgbClr r="0" g="0" b="0"/>
              </a:fillRef>
              <a:effectRef idx="0">
                <a:scrgbClr r="0" g="0" b="0"/>
              </a:effectRef>
              <a:fontRef idx="minor"/>
            </p:style>
            <p:txBody>
              <a:bodyPr lIns="90000" tIns="-38880" rIns="90000" bIns="-3888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552" name="Freeform: Shape 1314"/>
              <p:cNvSpPr/>
              <p:nvPr/>
            </p:nvSpPr>
            <p:spPr>
              <a:xfrm>
                <a:off x="11369520" y="2574000"/>
                <a:ext cx="13680" cy="5760"/>
              </a:xfrm>
              <a:custGeom>
                <a:avLst/>
                <a:gdLst>
                  <a:gd name="textAreaLeft" fmla="*/ 0 w 13680"/>
                  <a:gd name="textAreaRight" fmla="*/ 14040 w 13680"/>
                  <a:gd name="textAreaTop" fmla="*/ 0 h 5760"/>
                  <a:gd name="textAreaBottom" fmla="*/ 6120 h 5760"/>
                  <a:gd name="GluePoint1X" fmla="*/ 21081 w 22529"/>
                  <a:gd name="GluePoint1Y" fmla="*/ 8207 h 9655"/>
                  <a:gd name="GluePoint2X" fmla="*/ 2414 w 22529"/>
                  <a:gd name="GluePoint2Y" fmla="*/ 8207 h 9655"/>
                  <a:gd name="GluePoint3X" fmla="*/ 2414 w 22529"/>
                  <a:gd name="GluePoint3Y" fmla="*/ 2414 h 9655"/>
                  <a:gd name="GluePoint4X" fmla="*/ 21081 w 22529"/>
                  <a:gd name="GluePoint4Y" fmla="*/ 2414 h 9655"/>
                </a:gdLst>
                <a:ahLst/>
                <a:cxnLst>
                  <a:cxn ang="0">
                    <a:pos x="GluePoint1X" y="GluePoint1Y"/>
                  </a:cxn>
                  <a:cxn ang="0">
                    <a:pos x="GluePoint2X" y="GluePoint2Y"/>
                  </a:cxn>
                  <a:cxn ang="0">
                    <a:pos x="GluePoint3X" y="GluePoint3Y"/>
                  </a:cxn>
                  <a:cxn ang="0">
                    <a:pos x="GluePoint4X" y="GluePoint4Y"/>
                  </a:cxn>
                </a:cxnLst>
                <a:rect l="textAreaLeft" t="textAreaTop" r="textAreaRight" b="textAreaBottom"/>
                <a:pathLst>
                  <a:path w="22529" h="9655">
                    <a:moveTo>
                      <a:pt x="21081" y="8207"/>
                    </a:moveTo>
                    <a:lnTo>
                      <a:pt x="2414" y="8207"/>
                    </a:lnTo>
                    <a:lnTo>
                      <a:pt x="2414" y="2414"/>
                    </a:lnTo>
                    <a:lnTo>
                      <a:pt x="21081" y="2414"/>
                    </a:lnTo>
                    <a:close/>
                  </a:path>
                </a:pathLst>
              </a:custGeom>
              <a:solidFill>
                <a:schemeClr val="tx1"/>
              </a:solidFill>
              <a:ln w="9525">
                <a:noFill/>
              </a:ln>
            </p:spPr>
            <p:style>
              <a:lnRef idx="0">
                <a:scrgbClr r="0" g="0" b="0"/>
              </a:lnRef>
              <a:fillRef idx="0">
                <a:scrgbClr r="0" g="0" b="0"/>
              </a:fillRef>
              <a:effectRef idx="0">
                <a:scrgbClr r="0" g="0" b="0"/>
              </a:effectRef>
              <a:fontRef idx="minor"/>
            </p:style>
            <p:txBody>
              <a:bodyPr lIns="90000" tIns="-38880" rIns="90000" bIns="-3888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553" name="Freeform: Shape 1315"/>
              <p:cNvSpPr/>
              <p:nvPr/>
            </p:nvSpPr>
            <p:spPr>
              <a:xfrm>
                <a:off x="11351160" y="2586600"/>
                <a:ext cx="39240" cy="5760"/>
              </a:xfrm>
              <a:custGeom>
                <a:avLst/>
                <a:gdLst>
                  <a:gd name="textAreaLeft" fmla="*/ 0 w 39240"/>
                  <a:gd name="textAreaRight" fmla="*/ 39600 w 39240"/>
                  <a:gd name="textAreaTop" fmla="*/ 0 h 5760"/>
                  <a:gd name="textAreaBottom" fmla="*/ 6120 h 5760"/>
                  <a:gd name="GluePoint1X" fmla="*/ 2414 w 64368"/>
                  <a:gd name="GluePoint1Y" fmla="*/ 2414 h 9655"/>
                  <a:gd name="GluePoint2X" fmla="*/ 63564 w 64368"/>
                  <a:gd name="GluePoint2Y" fmla="*/ 2414 h 9655"/>
                  <a:gd name="GluePoint3X" fmla="*/ 63564 w 64368"/>
                  <a:gd name="GluePoint3Y" fmla="*/ 8207 h 9655"/>
                  <a:gd name="GluePoint4X" fmla="*/ 2414 w 64368"/>
                  <a:gd name="GluePoint4Y" fmla="*/ 8207 h 9655"/>
                </a:gdLst>
                <a:ahLst/>
                <a:cxnLst>
                  <a:cxn ang="0">
                    <a:pos x="GluePoint1X" y="GluePoint1Y"/>
                  </a:cxn>
                  <a:cxn ang="0">
                    <a:pos x="GluePoint2X" y="GluePoint2Y"/>
                  </a:cxn>
                  <a:cxn ang="0">
                    <a:pos x="GluePoint3X" y="GluePoint3Y"/>
                  </a:cxn>
                  <a:cxn ang="0">
                    <a:pos x="GluePoint4X" y="GluePoint4Y"/>
                  </a:cxn>
                </a:cxnLst>
                <a:rect l="textAreaLeft" t="textAreaTop" r="textAreaRight" b="textAreaBottom"/>
                <a:pathLst>
                  <a:path w="64368" h="9655">
                    <a:moveTo>
                      <a:pt x="2414" y="2414"/>
                    </a:moveTo>
                    <a:lnTo>
                      <a:pt x="63564" y="2414"/>
                    </a:lnTo>
                    <a:lnTo>
                      <a:pt x="63564" y="8207"/>
                    </a:lnTo>
                    <a:lnTo>
                      <a:pt x="2414" y="8207"/>
                    </a:lnTo>
                    <a:close/>
                  </a:path>
                </a:pathLst>
              </a:custGeom>
              <a:solidFill>
                <a:schemeClr val="tx1"/>
              </a:solidFill>
              <a:ln w="9525">
                <a:noFill/>
              </a:ln>
            </p:spPr>
            <p:style>
              <a:lnRef idx="0">
                <a:scrgbClr r="0" g="0" b="0"/>
              </a:lnRef>
              <a:fillRef idx="0">
                <a:scrgbClr r="0" g="0" b="0"/>
              </a:fillRef>
              <a:effectRef idx="0">
                <a:scrgbClr r="0" g="0" b="0"/>
              </a:effectRef>
              <a:fontRef idx="minor"/>
            </p:style>
            <p:txBody>
              <a:bodyPr lIns="90000" tIns="-38880" rIns="90000" bIns="-3888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554" name="Freeform: Shape 1316"/>
              <p:cNvSpPr/>
              <p:nvPr/>
            </p:nvSpPr>
            <p:spPr>
              <a:xfrm>
                <a:off x="11391840" y="2586600"/>
                <a:ext cx="15480" cy="5760"/>
              </a:xfrm>
              <a:custGeom>
                <a:avLst/>
                <a:gdLst>
                  <a:gd name="textAreaLeft" fmla="*/ 0 w 15480"/>
                  <a:gd name="textAreaRight" fmla="*/ 15840 w 15480"/>
                  <a:gd name="textAreaTop" fmla="*/ 0 h 5760"/>
                  <a:gd name="textAreaBottom" fmla="*/ 6120 h 5760"/>
                  <a:gd name="GluePoint1X" fmla="*/ 2414 w 25747"/>
                  <a:gd name="GluePoint1Y" fmla="*/ 2414 h 9655"/>
                  <a:gd name="GluePoint2X" fmla="*/ 23334 w 25747"/>
                  <a:gd name="GluePoint2Y" fmla="*/ 2414 h 9655"/>
                  <a:gd name="GluePoint3X" fmla="*/ 23334 w 25747"/>
                  <a:gd name="GluePoint3Y" fmla="*/ 8207 h 9655"/>
                  <a:gd name="GluePoint4X" fmla="*/ 2414 w 25747"/>
                  <a:gd name="GluePoint4Y" fmla="*/ 8207 h 9655"/>
                </a:gdLst>
                <a:ahLst/>
                <a:cxnLst>
                  <a:cxn ang="0">
                    <a:pos x="GluePoint1X" y="GluePoint1Y"/>
                  </a:cxn>
                  <a:cxn ang="0">
                    <a:pos x="GluePoint2X" y="GluePoint2Y"/>
                  </a:cxn>
                  <a:cxn ang="0">
                    <a:pos x="GluePoint3X" y="GluePoint3Y"/>
                  </a:cxn>
                  <a:cxn ang="0">
                    <a:pos x="GluePoint4X" y="GluePoint4Y"/>
                  </a:cxn>
                </a:cxnLst>
                <a:rect l="textAreaLeft" t="textAreaTop" r="textAreaRight" b="textAreaBottom"/>
                <a:pathLst>
                  <a:path w="25747" h="9655">
                    <a:moveTo>
                      <a:pt x="2414" y="2414"/>
                    </a:moveTo>
                    <a:lnTo>
                      <a:pt x="23334" y="2414"/>
                    </a:lnTo>
                    <a:lnTo>
                      <a:pt x="23334" y="8207"/>
                    </a:lnTo>
                    <a:lnTo>
                      <a:pt x="2414" y="8207"/>
                    </a:lnTo>
                    <a:close/>
                  </a:path>
                </a:pathLst>
              </a:custGeom>
              <a:solidFill>
                <a:schemeClr val="tx1"/>
              </a:solidFill>
              <a:ln w="9525">
                <a:noFill/>
              </a:ln>
            </p:spPr>
            <p:style>
              <a:lnRef idx="0">
                <a:scrgbClr r="0" g="0" b="0"/>
              </a:lnRef>
              <a:fillRef idx="0">
                <a:scrgbClr r="0" g="0" b="0"/>
              </a:fillRef>
              <a:effectRef idx="0">
                <a:scrgbClr r="0" g="0" b="0"/>
              </a:effectRef>
              <a:fontRef idx="minor"/>
            </p:style>
            <p:txBody>
              <a:bodyPr lIns="90000" tIns="-38880" rIns="90000" bIns="-3888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555" name="Freeform: Shape 1317"/>
              <p:cNvSpPr/>
              <p:nvPr/>
            </p:nvSpPr>
            <p:spPr>
              <a:xfrm>
                <a:off x="11408400" y="2586600"/>
                <a:ext cx="53280" cy="5760"/>
              </a:xfrm>
              <a:custGeom>
                <a:avLst/>
                <a:gdLst>
                  <a:gd name="textAreaLeft" fmla="*/ 0 w 53280"/>
                  <a:gd name="textAreaRight" fmla="*/ 53640 w 53280"/>
                  <a:gd name="textAreaTop" fmla="*/ 0 h 5760"/>
                  <a:gd name="textAreaBottom" fmla="*/ 6120 h 5760"/>
                  <a:gd name="GluePoint1X" fmla="*/ 2414 w 86898"/>
                  <a:gd name="GluePoint1Y" fmla="*/ 2414 h 9655"/>
                  <a:gd name="GluePoint2X" fmla="*/ 86093 w 86898"/>
                  <a:gd name="GluePoint2Y" fmla="*/ 2414 h 9655"/>
                  <a:gd name="GluePoint3X" fmla="*/ 86093 w 86898"/>
                  <a:gd name="GluePoint3Y" fmla="*/ 8207 h 9655"/>
                  <a:gd name="GluePoint4X" fmla="*/ 2414 w 86898"/>
                  <a:gd name="GluePoint4Y" fmla="*/ 8207 h 9655"/>
                </a:gdLst>
                <a:ahLst/>
                <a:cxnLst>
                  <a:cxn ang="0">
                    <a:pos x="GluePoint1X" y="GluePoint1Y"/>
                  </a:cxn>
                  <a:cxn ang="0">
                    <a:pos x="GluePoint2X" y="GluePoint2Y"/>
                  </a:cxn>
                  <a:cxn ang="0">
                    <a:pos x="GluePoint3X" y="GluePoint3Y"/>
                  </a:cxn>
                  <a:cxn ang="0">
                    <a:pos x="GluePoint4X" y="GluePoint4Y"/>
                  </a:cxn>
                </a:cxnLst>
                <a:rect l="textAreaLeft" t="textAreaTop" r="textAreaRight" b="textAreaBottom"/>
                <a:pathLst>
                  <a:path w="86898" h="9655">
                    <a:moveTo>
                      <a:pt x="2414" y="2414"/>
                    </a:moveTo>
                    <a:lnTo>
                      <a:pt x="86093" y="2414"/>
                    </a:lnTo>
                    <a:lnTo>
                      <a:pt x="86093" y="8207"/>
                    </a:lnTo>
                    <a:lnTo>
                      <a:pt x="2414" y="8207"/>
                    </a:lnTo>
                    <a:close/>
                  </a:path>
                </a:pathLst>
              </a:custGeom>
              <a:solidFill>
                <a:schemeClr val="tx1"/>
              </a:solidFill>
              <a:ln w="9525">
                <a:noFill/>
              </a:ln>
            </p:spPr>
            <p:style>
              <a:lnRef idx="0">
                <a:scrgbClr r="0" g="0" b="0"/>
              </a:lnRef>
              <a:fillRef idx="0">
                <a:scrgbClr r="0" g="0" b="0"/>
              </a:fillRef>
              <a:effectRef idx="0">
                <a:scrgbClr r="0" g="0" b="0"/>
              </a:effectRef>
              <a:fontRef idx="minor"/>
            </p:style>
            <p:txBody>
              <a:bodyPr lIns="90000" tIns="-38880" rIns="90000" bIns="-3888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556" name="Freeform: Shape 1318"/>
              <p:cNvSpPr/>
              <p:nvPr/>
            </p:nvSpPr>
            <p:spPr>
              <a:xfrm>
                <a:off x="11363760" y="2602800"/>
                <a:ext cx="21600" cy="5760"/>
              </a:xfrm>
              <a:custGeom>
                <a:avLst/>
                <a:gdLst>
                  <a:gd name="textAreaLeft" fmla="*/ 0 w 21600"/>
                  <a:gd name="textAreaRight" fmla="*/ 21960 w 21600"/>
                  <a:gd name="textAreaTop" fmla="*/ 0 h 5760"/>
                  <a:gd name="textAreaBottom" fmla="*/ 6120 h 5760"/>
                  <a:gd name="GluePoint1X" fmla="*/ 2414 w 35402"/>
                  <a:gd name="GluePoint1Y" fmla="*/ 2414 h 9655"/>
                  <a:gd name="GluePoint2X" fmla="*/ 34276 w 35402"/>
                  <a:gd name="GluePoint2Y" fmla="*/ 2414 h 9655"/>
                  <a:gd name="GluePoint3X" fmla="*/ 34276 w 35402"/>
                  <a:gd name="GluePoint3Y" fmla="*/ 8207 h 9655"/>
                  <a:gd name="GluePoint4X" fmla="*/ 2414 w 35402"/>
                  <a:gd name="GluePoint4Y" fmla="*/ 8207 h 9655"/>
                </a:gdLst>
                <a:ahLst/>
                <a:cxnLst>
                  <a:cxn ang="0">
                    <a:pos x="GluePoint1X" y="GluePoint1Y"/>
                  </a:cxn>
                  <a:cxn ang="0">
                    <a:pos x="GluePoint2X" y="GluePoint2Y"/>
                  </a:cxn>
                  <a:cxn ang="0">
                    <a:pos x="GluePoint3X" y="GluePoint3Y"/>
                  </a:cxn>
                  <a:cxn ang="0">
                    <a:pos x="GluePoint4X" y="GluePoint4Y"/>
                  </a:cxn>
                </a:cxnLst>
                <a:rect l="textAreaLeft" t="textAreaTop" r="textAreaRight" b="textAreaBottom"/>
                <a:pathLst>
                  <a:path w="35402" h="9655">
                    <a:moveTo>
                      <a:pt x="2414" y="2414"/>
                    </a:moveTo>
                    <a:lnTo>
                      <a:pt x="34276" y="2414"/>
                    </a:lnTo>
                    <a:lnTo>
                      <a:pt x="34276" y="8207"/>
                    </a:lnTo>
                    <a:lnTo>
                      <a:pt x="2414" y="8207"/>
                    </a:lnTo>
                    <a:close/>
                  </a:path>
                </a:pathLst>
              </a:custGeom>
              <a:solidFill>
                <a:schemeClr val="tx1"/>
              </a:solidFill>
              <a:ln w="9525">
                <a:noFill/>
              </a:ln>
            </p:spPr>
            <p:style>
              <a:lnRef idx="0">
                <a:scrgbClr r="0" g="0" b="0"/>
              </a:lnRef>
              <a:fillRef idx="0">
                <a:scrgbClr r="0" g="0" b="0"/>
              </a:fillRef>
              <a:effectRef idx="0">
                <a:scrgbClr r="0" g="0" b="0"/>
              </a:effectRef>
              <a:fontRef idx="minor"/>
            </p:style>
            <p:txBody>
              <a:bodyPr lIns="90000" tIns="-38880" rIns="90000" bIns="-3888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557" name="Freeform: Shape 1319"/>
              <p:cNvSpPr/>
              <p:nvPr/>
            </p:nvSpPr>
            <p:spPr>
              <a:xfrm>
                <a:off x="11388960" y="2602800"/>
                <a:ext cx="47160" cy="5760"/>
              </a:xfrm>
              <a:custGeom>
                <a:avLst/>
                <a:gdLst>
                  <a:gd name="textAreaLeft" fmla="*/ 0 w 47160"/>
                  <a:gd name="textAreaRight" fmla="*/ 47520 w 47160"/>
                  <a:gd name="textAreaTop" fmla="*/ 0 h 5760"/>
                  <a:gd name="textAreaBottom" fmla="*/ 6120 h 5760"/>
                  <a:gd name="GluePoint1X" fmla="*/ 77725 w 77242"/>
                  <a:gd name="GluePoint1Y" fmla="*/ 8207 h 9655"/>
                  <a:gd name="GluePoint2X" fmla="*/ 2414 w 77242"/>
                  <a:gd name="GluePoint2Y" fmla="*/ 8207 h 9655"/>
                  <a:gd name="GluePoint3X" fmla="*/ 2414 w 77242"/>
                  <a:gd name="GluePoint3Y" fmla="*/ 2414 h 9655"/>
                  <a:gd name="GluePoint4X" fmla="*/ 77725 w 77242"/>
                  <a:gd name="GluePoint4Y" fmla="*/ 2414 h 9655"/>
                </a:gdLst>
                <a:ahLst/>
                <a:cxnLst>
                  <a:cxn ang="0">
                    <a:pos x="GluePoint1X" y="GluePoint1Y"/>
                  </a:cxn>
                  <a:cxn ang="0">
                    <a:pos x="GluePoint2X" y="GluePoint2Y"/>
                  </a:cxn>
                  <a:cxn ang="0">
                    <a:pos x="GluePoint3X" y="GluePoint3Y"/>
                  </a:cxn>
                  <a:cxn ang="0">
                    <a:pos x="GluePoint4X" y="GluePoint4Y"/>
                  </a:cxn>
                </a:cxnLst>
                <a:rect l="textAreaLeft" t="textAreaTop" r="textAreaRight" b="textAreaBottom"/>
                <a:pathLst>
                  <a:path w="77242" h="9655">
                    <a:moveTo>
                      <a:pt x="77725" y="8207"/>
                    </a:moveTo>
                    <a:lnTo>
                      <a:pt x="2414" y="8207"/>
                    </a:lnTo>
                    <a:lnTo>
                      <a:pt x="2414" y="2414"/>
                    </a:lnTo>
                    <a:lnTo>
                      <a:pt x="77725" y="2414"/>
                    </a:lnTo>
                    <a:close/>
                  </a:path>
                </a:pathLst>
              </a:custGeom>
              <a:solidFill>
                <a:schemeClr val="tx1"/>
              </a:solidFill>
              <a:ln w="9525">
                <a:noFill/>
              </a:ln>
            </p:spPr>
            <p:style>
              <a:lnRef idx="0">
                <a:scrgbClr r="0" g="0" b="0"/>
              </a:lnRef>
              <a:fillRef idx="0">
                <a:scrgbClr r="0" g="0" b="0"/>
              </a:fillRef>
              <a:effectRef idx="0">
                <a:scrgbClr r="0" g="0" b="0"/>
              </a:effectRef>
              <a:fontRef idx="minor"/>
            </p:style>
            <p:txBody>
              <a:bodyPr lIns="90000" tIns="-38880" rIns="90000" bIns="-3888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558" name="Freeform: Shape 1320"/>
              <p:cNvSpPr/>
              <p:nvPr/>
            </p:nvSpPr>
            <p:spPr>
              <a:xfrm>
                <a:off x="11334600" y="2530440"/>
                <a:ext cx="7560" cy="7560"/>
              </a:xfrm>
              <a:custGeom>
                <a:avLst/>
                <a:gdLst>
                  <a:gd name="textAreaLeft" fmla="*/ 0 w 7560"/>
                  <a:gd name="textAreaRight" fmla="*/ 7920 w 7560"/>
                  <a:gd name="textAreaTop" fmla="*/ 0 h 7560"/>
                  <a:gd name="textAreaBottom" fmla="*/ 7920 h 7560"/>
                  <a:gd name="GluePoint1X" fmla="*/ 7563 w 12873"/>
                  <a:gd name="GluePoint1Y" fmla="*/ 10782 h 12873"/>
                  <a:gd name="GluePoint2X" fmla="*/ 5632 w 12873"/>
                  <a:gd name="GluePoint2Y" fmla="*/ 10782 h 12873"/>
                  <a:gd name="GluePoint3X" fmla="*/ 2414 w 12873"/>
                  <a:gd name="GluePoint3Y" fmla="*/ 7563 h 12873"/>
                  <a:gd name="GluePoint4X" fmla="*/ 2414 w 12873"/>
                  <a:gd name="GluePoint4Y" fmla="*/ 5632 h 12873"/>
                  <a:gd name="GluePoint5X" fmla="*/ 5632 w 12873"/>
                  <a:gd name="GluePoint5Y" fmla="*/ 2414 h 12873"/>
                  <a:gd name="GluePoint6X" fmla="*/ 7563 w 12873"/>
                  <a:gd name="GluePoint6Y" fmla="*/ 2414 h 12873"/>
                  <a:gd name="GluePoint7X" fmla="*/ 10782 w 12873"/>
                  <a:gd name="GluePoint7Y" fmla="*/ 5632 h 12873"/>
                  <a:gd name="GluePoint8X" fmla="*/ 10782 w 12873"/>
                  <a:gd name="GluePoint8Y" fmla="*/ 7563 h 12873"/>
                  <a:gd name="GluePoint9X" fmla="*/ 7563 w 12873"/>
                  <a:gd name="GluePoint9Y" fmla="*/ 10782 h 12873"/>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 ang="0">
                    <a:pos x="GluePoint9X" y="GluePoint9Y"/>
                  </a:cxn>
                </a:cxnLst>
                <a:rect l="textAreaLeft" t="textAreaTop" r="textAreaRight" b="textAreaBottom"/>
                <a:pathLst>
                  <a:path w="12873" h="12873">
                    <a:moveTo>
                      <a:pt x="7563" y="10782"/>
                    </a:moveTo>
                    <a:lnTo>
                      <a:pt x="5632" y="10782"/>
                    </a:lnTo>
                    <a:cubicBezTo>
                      <a:pt x="3701" y="10782"/>
                      <a:pt x="2414" y="9494"/>
                      <a:pt x="2414" y="7563"/>
                    </a:cubicBezTo>
                    <a:lnTo>
                      <a:pt x="2414" y="5632"/>
                    </a:lnTo>
                    <a:cubicBezTo>
                      <a:pt x="2414" y="3701"/>
                      <a:pt x="3701" y="2414"/>
                      <a:pt x="5632" y="2414"/>
                    </a:cubicBezTo>
                    <a:lnTo>
                      <a:pt x="7563" y="2414"/>
                    </a:lnTo>
                    <a:cubicBezTo>
                      <a:pt x="9494" y="2414"/>
                      <a:pt x="10782" y="3701"/>
                      <a:pt x="10782" y="5632"/>
                    </a:cubicBezTo>
                    <a:lnTo>
                      <a:pt x="10782" y="7563"/>
                    </a:lnTo>
                    <a:cubicBezTo>
                      <a:pt x="10782" y="9173"/>
                      <a:pt x="9173" y="10782"/>
                      <a:pt x="7563" y="10782"/>
                    </a:cubicBezTo>
                    <a:close/>
                  </a:path>
                </a:pathLst>
              </a:custGeom>
              <a:solidFill>
                <a:schemeClr val="tx1"/>
              </a:solidFill>
              <a:ln w="9525">
                <a:noFill/>
              </a:ln>
            </p:spPr>
            <p:style>
              <a:lnRef idx="0">
                <a:scrgbClr r="0" g="0" b="0"/>
              </a:lnRef>
              <a:fillRef idx="0">
                <a:scrgbClr r="0" g="0" b="0"/>
              </a:fillRef>
              <a:effectRef idx="0">
                <a:scrgbClr r="0" g="0" b="0"/>
              </a:effectRef>
              <a:fontRef idx="minor"/>
            </p:style>
            <p:txBody>
              <a:bodyPr lIns="90000" tIns="-37080" rIns="90000" bIns="-3708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559" name="Freeform: Shape 1321"/>
              <p:cNvSpPr/>
              <p:nvPr/>
            </p:nvSpPr>
            <p:spPr>
              <a:xfrm>
                <a:off x="11334600" y="2544120"/>
                <a:ext cx="7560" cy="7560"/>
              </a:xfrm>
              <a:custGeom>
                <a:avLst/>
                <a:gdLst>
                  <a:gd name="textAreaLeft" fmla="*/ 0 w 7560"/>
                  <a:gd name="textAreaRight" fmla="*/ 7920 w 7560"/>
                  <a:gd name="textAreaTop" fmla="*/ 0 h 7560"/>
                  <a:gd name="textAreaBottom" fmla="*/ 7920 h 7560"/>
                  <a:gd name="GluePoint1X" fmla="*/ 7563 w 12873"/>
                  <a:gd name="GluePoint1Y" fmla="*/ 10782 h 12873"/>
                  <a:gd name="GluePoint2X" fmla="*/ 5632 w 12873"/>
                  <a:gd name="GluePoint2Y" fmla="*/ 10782 h 12873"/>
                  <a:gd name="GluePoint3X" fmla="*/ 2414 w 12873"/>
                  <a:gd name="GluePoint3Y" fmla="*/ 7563 h 12873"/>
                  <a:gd name="GluePoint4X" fmla="*/ 2414 w 12873"/>
                  <a:gd name="GluePoint4Y" fmla="*/ 5632 h 12873"/>
                  <a:gd name="GluePoint5X" fmla="*/ 5632 w 12873"/>
                  <a:gd name="GluePoint5Y" fmla="*/ 2414 h 12873"/>
                  <a:gd name="GluePoint6X" fmla="*/ 7563 w 12873"/>
                  <a:gd name="GluePoint6Y" fmla="*/ 2414 h 12873"/>
                  <a:gd name="GluePoint7X" fmla="*/ 10782 w 12873"/>
                  <a:gd name="GluePoint7Y" fmla="*/ 5632 h 12873"/>
                  <a:gd name="GluePoint8X" fmla="*/ 10782 w 12873"/>
                  <a:gd name="GluePoint8Y" fmla="*/ 7563 h 12873"/>
                  <a:gd name="GluePoint9X" fmla="*/ 7563 w 12873"/>
                  <a:gd name="GluePoint9Y" fmla="*/ 10782 h 12873"/>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 ang="0">
                    <a:pos x="GluePoint9X" y="GluePoint9Y"/>
                  </a:cxn>
                </a:cxnLst>
                <a:rect l="textAreaLeft" t="textAreaTop" r="textAreaRight" b="textAreaBottom"/>
                <a:pathLst>
                  <a:path w="12873" h="12873">
                    <a:moveTo>
                      <a:pt x="7563" y="10782"/>
                    </a:moveTo>
                    <a:lnTo>
                      <a:pt x="5632" y="10782"/>
                    </a:lnTo>
                    <a:cubicBezTo>
                      <a:pt x="3701" y="10782"/>
                      <a:pt x="2414" y="9494"/>
                      <a:pt x="2414" y="7563"/>
                    </a:cubicBezTo>
                    <a:lnTo>
                      <a:pt x="2414" y="5632"/>
                    </a:lnTo>
                    <a:cubicBezTo>
                      <a:pt x="2414" y="3701"/>
                      <a:pt x="3701" y="2414"/>
                      <a:pt x="5632" y="2414"/>
                    </a:cubicBezTo>
                    <a:lnTo>
                      <a:pt x="7563" y="2414"/>
                    </a:lnTo>
                    <a:cubicBezTo>
                      <a:pt x="9494" y="2414"/>
                      <a:pt x="10782" y="3701"/>
                      <a:pt x="10782" y="5632"/>
                    </a:cubicBezTo>
                    <a:lnTo>
                      <a:pt x="10782" y="7563"/>
                    </a:lnTo>
                    <a:cubicBezTo>
                      <a:pt x="10782" y="9494"/>
                      <a:pt x="9173" y="10782"/>
                      <a:pt x="7563" y="10782"/>
                    </a:cubicBezTo>
                    <a:close/>
                  </a:path>
                </a:pathLst>
              </a:custGeom>
              <a:solidFill>
                <a:schemeClr val="tx1"/>
              </a:solidFill>
              <a:ln w="9525">
                <a:noFill/>
              </a:ln>
            </p:spPr>
            <p:style>
              <a:lnRef idx="0">
                <a:scrgbClr r="0" g="0" b="0"/>
              </a:lnRef>
              <a:fillRef idx="0">
                <a:scrgbClr r="0" g="0" b="0"/>
              </a:fillRef>
              <a:effectRef idx="0">
                <a:scrgbClr r="0" g="0" b="0"/>
              </a:effectRef>
              <a:fontRef idx="minor"/>
            </p:style>
            <p:txBody>
              <a:bodyPr lIns="90000" tIns="-37080" rIns="90000" bIns="-3708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560" name="Freeform: Shape 1322"/>
              <p:cNvSpPr/>
              <p:nvPr/>
            </p:nvSpPr>
            <p:spPr>
              <a:xfrm>
                <a:off x="11334600" y="2557800"/>
                <a:ext cx="7560" cy="7560"/>
              </a:xfrm>
              <a:custGeom>
                <a:avLst/>
                <a:gdLst>
                  <a:gd name="textAreaLeft" fmla="*/ 0 w 7560"/>
                  <a:gd name="textAreaRight" fmla="*/ 7920 w 7560"/>
                  <a:gd name="textAreaTop" fmla="*/ 0 h 7560"/>
                  <a:gd name="textAreaBottom" fmla="*/ 7920 h 7560"/>
                  <a:gd name="GluePoint1X" fmla="*/ 7563 w 12873"/>
                  <a:gd name="GluePoint1Y" fmla="*/ 10782 h 12873"/>
                  <a:gd name="GluePoint2X" fmla="*/ 5632 w 12873"/>
                  <a:gd name="GluePoint2Y" fmla="*/ 10782 h 12873"/>
                  <a:gd name="GluePoint3X" fmla="*/ 2414 w 12873"/>
                  <a:gd name="GluePoint3Y" fmla="*/ 7563 h 12873"/>
                  <a:gd name="GluePoint4X" fmla="*/ 2414 w 12873"/>
                  <a:gd name="GluePoint4Y" fmla="*/ 5632 h 12873"/>
                  <a:gd name="GluePoint5X" fmla="*/ 5632 w 12873"/>
                  <a:gd name="GluePoint5Y" fmla="*/ 2414 h 12873"/>
                  <a:gd name="GluePoint6X" fmla="*/ 7563 w 12873"/>
                  <a:gd name="GluePoint6Y" fmla="*/ 2414 h 12873"/>
                  <a:gd name="GluePoint7X" fmla="*/ 10782 w 12873"/>
                  <a:gd name="GluePoint7Y" fmla="*/ 5632 h 12873"/>
                  <a:gd name="GluePoint8X" fmla="*/ 10782 w 12873"/>
                  <a:gd name="GluePoint8Y" fmla="*/ 7563 h 12873"/>
                  <a:gd name="GluePoint9X" fmla="*/ 7563 w 12873"/>
                  <a:gd name="GluePoint9Y" fmla="*/ 10782 h 12873"/>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 ang="0">
                    <a:pos x="GluePoint9X" y="GluePoint9Y"/>
                  </a:cxn>
                </a:cxnLst>
                <a:rect l="textAreaLeft" t="textAreaTop" r="textAreaRight" b="textAreaBottom"/>
                <a:pathLst>
                  <a:path w="12873" h="12873">
                    <a:moveTo>
                      <a:pt x="7563" y="10782"/>
                    </a:moveTo>
                    <a:lnTo>
                      <a:pt x="5632" y="10782"/>
                    </a:lnTo>
                    <a:cubicBezTo>
                      <a:pt x="3701" y="10782"/>
                      <a:pt x="2414" y="9494"/>
                      <a:pt x="2414" y="7563"/>
                    </a:cubicBezTo>
                    <a:lnTo>
                      <a:pt x="2414" y="5632"/>
                    </a:lnTo>
                    <a:cubicBezTo>
                      <a:pt x="2414" y="3701"/>
                      <a:pt x="3701" y="2414"/>
                      <a:pt x="5632" y="2414"/>
                    </a:cubicBezTo>
                    <a:lnTo>
                      <a:pt x="7563" y="2414"/>
                    </a:lnTo>
                    <a:cubicBezTo>
                      <a:pt x="9494" y="2414"/>
                      <a:pt x="10782" y="3701"/>
                      <a:pt x="10782" y="5632"/>
                    </a:cubicBezTo>
                    <a:lnTo>
                      <a:pt x="10782" y="7563"/>
                    </a:lnTo>
                    <a:cubicBezTo>
                      <a:pt x="10782" y="9494"/>
                      <a:pt x="9173" y="10782"/>
                      <a:pt x="7563" y="10782"/>
                    </a:cubicBezTo>
                    <a:close/>
                  </a:path>
                </a:pathLst>
              </a:custGeom>
              <a:solidFill>
                <a:schemeClr val="tx1"/>
              </a:solidFill>
              <a:ln w="9525">
                <a:noFill/>
              </a:ln>
            </p:spPr>
            <p:style>
              <a:lnRef idx="0">
                <a:scrgbClr r="0" g="0" b="0"/>
              </a:lnRef>
              <a:fillRef idx="0">
                <a:scrgbClr r="0" g="0" b="0"/>
              </a:fillRef>
              <a:effectRef idx="0">
                <a:scrgbClr r="0" g="0" b="0"/>
              </a:effectRef>
              <a:fontRef idx="minor"/>
            </p:style>
            <p:txBody>
              <a:bodyPr lIns="90000" tIns="-37080" rIns="90000" bIns="-3708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561" name="Freeform: Shape 1323"/>
              <p:cNvSpPr/>
              <p:nvPr/>
            </p:nvSpPr>
            <p:spPr>
              <a:xfrm>
                <a:off x="11334600" y="2571840"/>
                <a:ext cx="7560" cy="7560"/>
              </a:xfrm>
              <a:custGeom>
                <a:avLst/>
                <a:gdLst>
                  <a:gd name="textAreaLeft" fmla="*/ 0 w 7560"/>
                  <a:gd name="textAreaRight" fmla="*/ 7920 w 7560"/>
                  <a:gd name="textAreaTop" fmla="*/ 0 h 7560"/>
                  <a:gd name="textAreaBottom" fmla="*/ 7920 h 7560"/>
                  <a:gd name="GluePoint1X" fmla="*/ 7563 w 12873"/>
                  <a:gd name="GluePoint1Y" fmla="*/ 10782 h 12873"/>
                  <a:gd name="GluePoint2X" fmla="*/ 5632 w 12873"/>
                  <a:gd name="GluePoint2Y" fmla="*/ 10782 h 12873"/>
                  <a:gd name="GluePoint3X" fmla="*/ 2414 w 12873"/>
                  <a:gd name="GluePoint3Y" fmla="*/ 7563 h 12873"/>
                  <a:gd name="GluePoint4X" fmla="*/ 2414 w 12873"/>
                  <a:gd name="GluePoint4Y" fmla="*/ 5632 h 12873"/>
                  <a:gd name="GluePoint5X" fmla="*/ 5632 w 12873"/>
                  <a:gd name="GluePoint5Y" fmla="*/ 2414 h 12873"/>
                  <a:gd name="GluePoint6X" fmla="*/ 7563 w 12873"/>
                  <a:gd name="GluePoint6Y" fmla="*/ 2414 h 12873"/>
                  <a:gd name="GluePoint7X" fmla="*/ 10782 w 12873"/>
                  <a:gd name="GluePoint7Y" fmla="*/ 5632 h 12873"/>
                  <a:gd name="GluePoint8X" fmla="*/ 10782 w 12873"/>
                  <a:gd name="GluePoint8Y" fmla="*/ 7563 h 12873"/>
                  <a:gd name="GluePoint9X" fmla="*/ 7563 w 12873"/>
                  <a:gd name="GluePoint9Y" fmla="*/ 10782 h 12873"/>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 ang="0">
                    <a:pos x="GluePoint9X" y="GluePoint9Y"/>
                  </a:cxn>
                </a:cxnLst>
                <a:rect l="textAreaLeft" t="textAreaTop" r="textAreaRight" b="textAreaBottom"/>
                <a:pathLst>
                  <a:path w="12873" h="12873">
                    <a:moveTo>
                      <a:pt x="7563" y="10782"/>
                    </a:moveTo>
                    <a:lnTo>
                      <a:pt x="5632" y="10782"/>
                    </a:lnTo>
                    <a:cubicBezTo>
                      <a:pt x="3701" y="10782"/>
                      <a:pt x="2414" y="9494"/>
                      <a:pt x="2414" y="7563"/>
                    </a:cubicBezTo>
                    <a:lnTo>
                      <a:pt x="2414" y="5632"/>
                    </a:lnTo>
                    <a:cubicBezTo>
                      <a:pt x="2414" y="3701"/>
                      <a:pt x="3701" y="2414"/>
                      <a:pt x="5632" y="2414"/>
                    </a:cubicBezTo>
                    <a:lnTo>
                      <a:pt x="7563" y="2414"/>
                    </a:lnTo>
                    <a:cubicBezTo>
                      <a:pt x="9494" y="2414"/>
                      <a:pt x="10782" y="3701"/>
                      <a:pt x="10782" y="5632"/>
                    </a:cubicBezTo>
                    <a:lnTo>
                      <a:pt x="10782" y="7563"/>
                    </a:lnTo>
                    <a:cubicBezTo>
                      <a:pt x="10782" y="9173"/>
                      <a:pt x="9173" y="10782"/>
                      <a:pt x="7563" y="10782"/>
                    </a:cubicBezTo>
                    <a:close/>
                  </a:path>
                </a:pathLst>
              </a:custGeom>
              <a:solidFill>
                <a:schemeClr val="tx1"/>
              </a:solidFill>
              <a:ln w="9525">
                <a:noFill/>
              </a:ln>
            </p:spPr>
            <p:style>
              <a:lnRef idx="0">
                <a:scrgbClr r="0" g="0" b="0"/>
              </a:lnRef>
              <a:fillRef idx="0">
                <a:scrgbClr r="0" g="0" b="0"/>
              </a:fillRef>
              <a:effectRef idx="0">
                <a:scrgbClr r="0" g="0" b="0"/>
              </a:effectRef>
              <a:fontRef idx="minor"/>
            </p:style>
            <p:txBody>
              <a:bodyPr lIns="90000" tIns="-37080" rIns="90000" bIns="-3708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562" name="Freeform: Shape 1324"/>
              <p:cNvSpPr/>
              <p:nvPr/>
            </p:nvSpPr>
            <p:spPr>
              <a:xfrm>
                <a:off x="11334600" y="2585520"/>
                <a:ext cx="7560" cy="7560"/>
              </a:xfrm>
              <a:custGeom>
                <a:avLst/>
                <a:gdLst>
                  <a:gd name="textAreaLeft" fmla="*/ 0 w 7560"/>
                  <a:gd name="textAreaRight" fmla="*/ 7920 w 7560"/>
                  <a:gd name="textAreaTop" fmla="*/ 0 h 7560"/>
                  <a:gd name="textAreaBottom" fmla="*/ 7920 h 7560"/>
                  <a:gd name="GluePoint1X" fmla="*/ 7563 w 12873"/>
                  <a:gd name="GluePoint1Y" fmla="*/ 10782 h 12873"/>
                  <a:gd name="GluePoint2X" fmla="*/ 5632 w 12873"/>
                  <a:gd name="GluePoint2Y" fmla="*/ 10782 h 12873"/>
                  <a:gd name="GluePoint3X" fmla="*/ 2414 w 12873"/>
                  <a:gd name="GluePoint3Y" fmla="*/ 7563 h 12873"/>
                  <a:gd name="GluePoint4X" fmla="*/ 2414 w 12873"/>
                  <a:gd name="GluePoint4Y" fmla="*/ 5632 h 12873"/>
                  <a:gd name="GluePoint5X" fmla="*/ 5632 w 12873"/>
                  <a:gd name="GluePoint5Y" fmla="*/ 2414 h 12873"/>
                  <a:gd name="GluePoint6X" fmla="*/ 7563 w 12873"/>
                  <a:gd name="GluePoint6Y" fmla="*/ 2414 h 12873"/>
                  <a:gd name="GluePoint7X" fmla="*/ 10782 w 12873"/>
                  <a:gd name="GluePoint7Y" fmla="*/ 5632 h 12873"/>
                  <a:gd name="GluePoint8X" fmla="*/ 10782 w 12873"/>
                  <a:gd name="GluePoint8Y" fmla="*/ 7563 h 12873"/>
                  <a:gd name="GluePoint9X" fmla="*/ 7563 w 12873"/>
                  <a:gd name="GluePoint9Y" fmla="*/ 10782 h 12873"/>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 ang="0">
                    <a:pos x="GluePoint9X" y="GluePoint9Y"/>
                  </a:cxn>
                </a:cxnLst>
                <a:rect l="textAreaLeft" t="textAreaTop" r="textAreaRight" b="textAreaBottom"/>
                <a:pathLst>
                  <a:path w="12873" h="12873">
                    <a:moveTo>
                      <a:pt x="7563" y="10782"/>
                    </a:moveTo>
                    <a:lnTo>
                      <a:pt x="5632" y="10782"/>
                    </a:lnTo>
                    <a:cubicBezTo>
                      <a:pt x="3701" y="10782"/>
                      <a:pt x="2414" y="9494"/>
                      <a:pt x="2414" y="7563"/>
                    </a:cubicBezTo>
                    <a:lnTo>
                      <a:pt x="2414" y="5632"/>
                    </a:lnTo>
                    <a:cubicBezTo>
                      <a:pt x="2414" y="3701"/>
                      <a:pt x="3701" y="2414"/>
                      <a:pt x="5632" y="2414"/>
                    </a:cubicBezTo>
                    <a:lnTo>
                      <a:pt x="7563" y="2414"/>
                    </a:lnTo>
                    <a:cubicBezTo>
                      <a:pt x="9494" y="2414"/>
                      <a:pt x="10782" y="3701"/>
                      <a:pt x="10782" y="5632"/>
                    </a:cubicBezTo>
                    <a:lnTo>
                      <a:pt x="10782" y="7563"/>
                    </a:lnTo>
                    <a:cubicBezTo>
                      <a:pt x="10782" y="9173"/>
                      <a:pt x="9173" y="10782"/>
                      <a:pt x="7563" y="10782"/>
                    </a:cubicBezTo>
                    <a:close/>
                  </a:path>
                </a:pathLst>
              </a:custGeom>
              <a:solidFill>
                <a:schemeClr val="tx1"/>
              </a:solidFill>
              <a:ln w="9525">
                <a:noFill/>
              </a:ln>
            </p:spPr>
            <p:style>
              <a:lnRef idx="0">
                <a:scrgbClr r="0" g="0" b="0"/>
              </a:lnRef>
              <a:fillRef idx="0">
                <a:scrgbClr r="0" g="0" b="0"/>
              </a:fillRef>
              <a:effectRef idx="0">
                <a:scrgbClr r="0" g="0" b="0"/>
              </a:effectRef>
              <a:fontRef idx="minor"/>
            </p:style>
            <p:txBody>
              <a:bodyPr lIns="90000" tIns="-37080" rIns="90000" bIns="-3708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563" name="Freeform: Shape 1325"/>
              <p:cNvSpPr/>
              <p:nvPr/>
            </p:nvSpPr>
            <p:spPr>
              <a:xfrm>
                <a:off x="11334600" y="2599200"/>
                <a:ext cx="7560" cy="7560"/>
              </a:xfrm>
              <a:custGeom>
                <a:avLst/>
                <a:gdLst>
                  <a:gd name="textAreaLeft" fmla="*/ 0 w 7560"/>
                  <a:gd name="textAreaRight" fmla="*/ 7920 w 7560"/>
                  <a:gd name="textAreaTop" fmla="*/ 0 h 7560"/>
                  <a:gd name="textAreaBottom" fmla="*/ 7920 h 7560"/>
                  <a:gd name="GluePoint1X" fmla="*/ 7563 w 12873"/>
                  <a:gd name="GluePoint1Y" fmla="*/ 10782 h 12873"/>
                  <a:gd name="GluePoint2X" fmla="*/ 5632 w 12873"/>
                  <a:gd name="GluePoint2Y" fmla="*/ 10782 h 12873"/>
                  <a:gd name="GluePoint3X" fmla="*/ 2414 w 12873"/>
                  <a:gd name="GluePoint3Y" fmla="*/ 7563 h 12873"/>
                  <a:gd name="GluePoint4X" fmla="*/ 2414 w 12873"/>
                  <a:gd name="GluePoint4Y" fmla="*/ 5632 h 12873"/>
                  <a:gd name="GluePoint5X" fmla="*/ 5632 w 12873"/>
                  <a:gd name="GluePoint5Y" fmla="*/ 2414 h 12873"/>
                  <a:gd name="GluePoint6X" fmla="*/ 7563 w 12873"/>
                  <a:gd name="GluePoint6Y" fmla="*/ 2414 h 12873"/>
                  <a:gd name="GluePoint7X" fmla="*/ 10782 w 12873"/>
                  <a:gd name="GluePoint7Y" fmla="*/ 5632 h 12873"/>
                  <a:gd name="GluePoint8X" fmla="*/ 10782 w 12873"/>
                  <a:gd name="GluePoint8Y" fmla="*/ 7563 h 12873"/>
                  <a:gd name="GluePoint9X" fmla="*/ 7563 w 12873"/>
                  <a:gd name="GluePoint9Y" fmla="*/ 10782 h 12873"/>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 ang="0">
                    <a:pos x="GluePoint9X" y="GluePoint9Y"/>
                  </a:cxn>
                </a:cxnLst>
                <a:rect l="textAreaLeft" t="textAreaTop" r="textAreaRight" b="textAreaBottom"/>
                <a:pathLst>
                  <a:path w="12873" h="12873">
                    <a:moveTo>
                      <a:pt x="7563" y="10782"/>
                    </a:moveTo>
                    <a:lnTo>
                      <a:pt x="5632" y="10782"/>
                    </a:lnTo>
                    <a:cubicBezTo>
                      <a:pt x="3701" y="10782"/>
                      <a:pt x="2414" y="9494"/>
                      <a:pt x="2414" y="7563"/>
                    </a:cubicBezTo>
                    <a:lnTo>
                      <a:pt x="2414" y="5632"/>
                    </a:lnTo>
                    <a:cubicBezTo>
                      <a:pt x="2414" y="3701"/>
                      <a:pt x="3701" y="2414"/>
                      <a:pt x="5632" y="2414"/>
                    </a:cubicBezTo>
                    <a:lnTo>
                      <a:pt x="7563" y="2414"/>
                    </a:lnTo>
                    <a:cubicBezTo>
                      <a:pt x="9494" y="2414"/>
                      <a:pt x="10782" y="3701"/>
                      <a:pt x="10782" y="5632"/>
                    </a:cubicBezTo>
                    <a:lnTo>
                      <a:pt x="10782" y="7563"/>
                    </a:lnTo>
                    <a:cubicBezTo>
                      <a:pt x="10782" y="9494"/>
                      <a:pt x="9173" y="10782"/>
                      <a:pt x="7563" y="10782"/>
                    </a:cubicBezTo>
                    <a:close/>
                  </a:path>
                </a:pathLst>
              </a:custGeom>
              <a:solidFill>
                <a:schemeClr val="tx1"/>
              </a:solidFill>
              <a:ln w="9525">
                <a:noFill/>
              </a:ln>
            </p:spPr>
            <p:style>
              <a:lnRef idx="0">
                <a:scrgbClr r="0" g="0" b="0"/>
              </a:lnRef>
              <a:fillRef idx="0">
                <a:scrgbClr r="0" g="0" b="0"/>
              </a:fillRef>
              <a:effectRef idx="0">
                <a:scrgbClr r="0" g="0" b="0"/>
              </a:effectRef>
              <a:fontRef idx="minor"/>
            </p:style>
            <p:txBody>
              <a:bodyPr lIns="90000" tIns="-37080" rIns="90000" bIns="-3708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564" name="Freeform: Shape 1326"/>
              <p:cNvSpPr/>
              <p:nvPr/>
            </p:nvSpPr>
            <p:spPr>
              <a:xfrm>
                <a:off x="11334600" y="2612880"/>
                <a:ext cx="7560" cy="7560"/>
              </a:xfrm>
              <a:custGeom>
                <a:avLst/>
                <a:gdLst>
                  <a:gd name="textAreaLeft" fmla="*/ 0 w 7560"/>
                  <a:gd name="textAreaRight" fmla="*/ 7920 w 7560"/>
                  <a:gd name="textAreaTop" fmla="*/ 0 h 7560"/>
                  <a:gd name="textAreaBottom" fmla="*/ 7920 h 7560"/>
                  <a:gd name="GluePoint1X" fmla="*/ 7563 w 12873"/>
                  <a:gd name="GluePoint1Y" fmla="*/ 10782 h 12873"/>
                  <a:gd name="GluePoint2X" fmla="*/ 5632 w 12873"/>
                  <a:gd name="GluePoint2Y" fmla="*/ 10782 h 12873"/>
                  <a:gd name="GluePoint3X" fmla="*/ 2414 w 12873"/>
                  <a:gd name="GluePoint3Y" fmla="*/ 7563 h 12873"/>
                  <a:gd name="GluePoint4X" fmla="*/ 2414 w 12873"/>
                  <a:gd name="GluePoint4Y" fmla="*/ 5632 h 12873"/>
                  <a:gd name="GluePoint5X" fmla="*/ 5632 w 12873"/>
                  <a:gd name="GluePoint5Y" fmla="*/ 2414 h 12873"/>
                  <a:gd name="GluePoint6X" fmla="*/ 7563 w 12873"/>
                  <a:gd name="GluePoint6Y" fmla="*/ 2414 h 12873"/>
                  <a:gd name="GluePoint7X" fmla="*/ 10782 w 12873"/>
                  <a:gd name="GluePoint7Y" fmla="*/ 5632 h 12873"/>
                  <a:gd name="GluePoint8X" fmla="*/ 10782 w 12873"/>
                  <a:gd name="GluePoint8Y" fmla="*/ 7563 h 12873"/>
                  <a:gd name="GluePoint9X" fmla="*/ 7563 w 12873"/>
                  <a:gd name="GluePoint9Y" fmla="*/ 10782 h 12873"/>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 ang="0">
                    <a:pos x="GluePoint9X" y="GluePoint9Y"/>
                  </a:cxn>
                </a:cxnLst>
                <a:rect l="textAreaLeft" t="textAreaTop" r="textAreaRight" b="textAreaBottom"/>
                <a:pathLst>
                  <a:path w="12873" h="12873">
                    <a:moveTo>
                      <a:pt x="7563" y="10782"/>
                    </a:moveTo>
                    <a:lnTo>
                      <a:pt x="5632" y="10782"/>
                    </a:lnTo>
                    <a:cubicBezTo>
                      <a:pt x="3701" y="10782"/>
                      <a:pt x="2414" y="9494"/>
                      <a:pt x="2414" y="7563"/>
                    </a:cubicBezTo>
                    <a:lnTo>
                      <a:pt x="2414" y="5632"/>
                    </a:lnTo>
                    <a:cubicBezTo>
                      <a:pt x="2414" y="3701"/>
                      <a:pt x="3701" y="2414"/>
                      <a:pt x="5632" y="2414"/>
                    </a:cubicBezTo>
                    <a:lnTo>
                      <a:pt x="7563" y="2414"/>
                    </a:lnTo>
                    <a:cubicBezTo>
                      <a:pt x="9494" y="2414"/>
                      <a:pt x="10782" y="3701"/>
                      <a:pt x="10782" y="5632"/>
                    </a:cubicBezTo>
                    <a:lnTo>
                      <a:pt x="10782" y="7563"/>
                    </a:lnTo>
                    <a:cubicBezTo>
                      <a:pt x="10782" y="9494"/>
                      <a:pt x="9173" y="10782"/>
                      <a:pt x="7563" y="10782"/>
                    </a:cubicBezTo>
                    <a:close/>
                  </a:path>
                </a:pathLst>
              </a:custGeom>
              <a:solidFill>
                <a:schemeClr val="tx1"/>
              </a:solidFill>
              <a:ln w="9525">
                <a:noFill/>
              </a:ln>
            </p:spPr>
            <p:style>
              <a:lnRef idx="0">
                <a:scrgbClr r="0" g="0" b="0"/>
              </a:lnRef>
              <a:fillRef idx="0">
                <a:scrgbClr r="0" g="0" b="0"/>
              </a:fillRef>
              <a:effectRef idx="0">
                <a:scrgbClr r="0" g="0" b="0"/>
              </a:effectRef>
              <a:fontRef idx="minor"/>
            </p:style>
            <p:txBody>
              <a:bodyPr lIns="90000" tIns="-37080" rIns="90000" bIns="-3708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grpSp>
        <p:grpSp>
          <p:nvGrpSpPr>
            <p:cNvPr id="1565" name="Group 485"/>
            <p:cNvGrpSpPr/>
            <p:nvPr/>
          </p:nvGrpSpPr>
          <p:grpSpPr>
            <a:xfrm>
              <a:off x="11451600" y="2566440"/>
              <a:ext cx="160560" cy="156600"/>
              <a:chOff x="11451600" y="2566440"/>
              <a:chExt cx="160560" cy="156600"/>
            </a:xfrm>
          </p:grpSpPr>
          <p:sp>
            <p:nvSpPr>
              <p:cNvPr id="1566" name="Freeform: Shape 1302"/>
              <p:cNvSpPr/>
              <p:nvPr/>
            </p:nvSpPr>
            <p:spPr>
              <a:xfrm>
                <a:off x="11482200" y="2641320"/>
                <a:ext cx="54000" cy="5400"/>
              </a:xfrm>
              <a:custGeom>
                <a:avLst/>
                <a:gdLst>
                  <a:gd name="textAreaLeft" fmla="*/ 0 w 54000"/>
                  <a:gd name="textAreaRight" fmla="*/ 54360 w 54000"/>
                  <a:gd name="textAreaTop" fmla="*/ 0 h 5400"/>
                  <a:gd name="textAreaBottom" fmla="*/ 5760 h 5400"/>
                  <a:gd name="GluePoint1X" fmla="*/ 4828 w 93334"/>
                  <a:gd name="GluePoint1Y" fmla="*/ 4828 h 9655"/>
                  <a:gd name="GluePoint2X" fmla="*/ 91404 w 93334"/>
                  <a:gd name="GluePoint2Y" fmla="*/ 4828 h 9655"/>
                </a:gdLst>
                <a:ahLst/>
                <a:cxnLst>
                  <a:cxn ang="0">
                    <a:pos x="GluePoint1X" y="GluePoint1Y"/>
                  </a:cxn>
                  <a:cxn ang="0">
                    <a:pos x="GluePoint2X" y="GluePoint2Y"/>
                  </a:cxn>
                </a:cxnLst>
                <a:rect l="textAreaLeft" t="textAreaTop" r="textAreaRight" b="textAreaBottom"/>
                <a:pathLst>
                  <a:path w="93334" h="9655">
                    <a:moveTo>
                      <a:pt x="4828" y="4828"/>
                    </a:moveTo>
                    <a:lnTo>
                      <a:pt x="91404" y="4828"/>
                    </a:lnTo>
                  </a:path>
                </a:pathLst>
              </a:custGeom>
              <a:noFill/>
              <a:ln w="12700">
                <a:solidFill>
                  <a:srgbClr val="FDC500"/>
                </a:solidFill>
                <a:round/>
              </a:ln>
            </p:spPr>
            <p:style>
              <a:lnRef idx="0">
                <a:scrgbClr r="0" g="0" b="0"/>
              </a:lnRef>
              <a:fillRef idx="0">
                <a:scrgbClr r="0" g="0" b="0"/>
              </a:fillRef>
              <a:effectRef idx="0">
                <a:scrgbClr r="0" g="0" b="0"/>
              </a:effectRef>
              <a:fontRef idx="minor"/>
            </p:style>
            <p:txBody>
              <a:bodyPr lIns="90000" tIns="-39240" rIns="90000" bIns="-3924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567" name="Freeform: Shape 1303"/>
              <p:cNvSpPr/>
              <p:nvPr/>
            </p:nvSpPr>
            <p:spPr>
              <a:xfrm>
                <a:off x="11472840" y="2623680"/>
                <a:ext cx="37080" cy="5400"/>
              </a:xfrm>
              <a:custGeom>
                <a:avLst/>
                <a:gdLst>
                  <a:gd name="textAreaLeft" fmla="*/ 0 w 37080"/>
                  <a:gd name="textAreaRight" fmla="*/ 37440 w 37080"/>
                  <a:gd name="textAreaTop" fmla="*/ 0 h 5400"/>
                  <a:gd name="textAreaBottom" fmla="*/ 5760 h 5400"/>
                  <a:gd name="GluePoint1X" fmla="*/ 4828 w 64368"/>
                  <a:gd name="GluePoint1Y" fmla="*/ 4828 h 9655"/>
                  <a:gd name="GluePoint2X" fmla="*/ 62116 w 64368"/>
                  <a:gd name="GluePoint2Y" fmla="*/ 4828 h 9655"/>
                </a:gdLst>
                <a:ahLst/>
                <a:cxnLst>
                  <a:cxn ang="0">
                    <a:pos x="GluePoint1X" y="GluePoint1Y"/>
                  </a:cxn>
                  <a:cxn ang="0">
                    <a:pos x="GluePoint2X" y="GluePoint2Y"/>
                  </a:cxn>
                </a:cxnLst>
                <a:rect l="textAreaLeft" t="textAreaTop" r="textAreaRight" b="textAreaBottom"/>
                <a:pathLst>
                  <a:path w="64368" h="9655">
                    <a:moveTo>
                      <a:pt x="4828" y="4828"/>
                    </a:moveTo>
                    <a:lnTo>
                      <a:pt x="62116" y="4828"/>
                    </a:lnTo>
                  </a:path>
                </a:pathLst>
              </a:custGeom>
              <a:noFill/>
              <a:ln w="12700">
                <a:solidFill>
                  <a:srgbClr val="FDC500"/>
                </a:solidFill>
                <a:round/>
              </a:ln>
            </p:spPr>
            <p:style>
              <a:lnRef idx="0">
                <a:scrgbClr r="0" g="0" b="0"/>
              </a:lnRef>
              <a:fillRef idx="0">
                <a:scrgbClr r="0" g="0" b="0"/>
              </a:fillRef>
              <a:effectRef idx="0">
                <a:scrgbClr r="0" g="0" b="0"/>
              </a:effectRef>
              <a:fontRef idx="minor"/>
            </p:style>
            <p:txBody>
              <a:bodyPr lIns="90000" tIns="-39240" rIns="90000" bIns="-3924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568" name="Freeform: Shape 1304"/>
              <p:cNvSpPr/>
              <p:nvPr/>
            </p:nvSpPr>
            <p:spPr>
              <a:xfrm>
                <a:off x="11513520" y="2623680"/>
                <a:ext cx="18360" cy="5400"/>
              </a:xfrm>
              <a:custGeom>
                <a:avLst/>
                <a:gdLst>
                  <a:gd name="textAreaLeft" fmla="*/ 0 w 18360"/>
                  <a:gd name="textAreaRight" fmla="*/ 18720 w 18360"/>
                  <a:gd name="textAreaTop" fmla="*/ 0 h 5400"/>
                  <a:gd name="textAreaBottom" fmla="*/ 5760 h 5400"/>
                  <a:gd name="GluePoint1X" fmla="*/ 4828 w 32184"/>
                  <a:gd name="GluePoint1Y" fmla="*/ 4828 h 9655"/>
                  <a:gd name="GluePoint2X" fmla="*/ 29288 w 32184"/>
                  <a:gd name="GluePoint2Y" fmla="*/ 4828 h 9655"/>
                </a:gdLst>
                <a:ahLst/>
                <a:cxnLst>
                  <a:cxn ang="0">
                    <a:pos x="GluePoint1X" y="GluePoint1Y"/>
                  </a:cxn>
                  <a:cxn ang="0">
                    <a:pos x="GluePoint2X" y="GluePoint2Y"/>
                  </a:cxn>
                </a:cxnLst>
                <a:rect l="textAreaLeft" t="textAreaTop" r="textAreaRight" b="textAreaBottom"/>
                <a:pathLst>
                  <a:path w="32184" h="9655">
                    <a:moveTo>
                      <a:pt x="4828" y="4828"/>
                    </a:moveTo>
                    <a:lnTo>
                      <a:pt x="29288" y="4828"/>
                    </a:lnTo>
                  </a:path>
                </a:pathLst>
              </a:custGeom>
              <a:noFill/>
              <a:ln w="12700">
                <a:solidFill>
                  <a:srgbClr val="FDC500"/>
                </a:solidFill>
                <a:round/>
              </a:ln>
            </p:spPr>
            <p:style>
              <a:lnRef idx="0">
                <a:scrgbClr r="0" g="0" b="0"/>
              </a:lnRef>
              <a:fillRef idx="0">
                <a:scrgbClr r="0" g="0" b="0"/>
              </a:fillRef>
              <a:effectRef idx="0">
                <a:scrgbClr r="0" g="0" b="0"/>
              </a:effectRef>
              <a:fontRef idx="minor"/>
            </p:style>
            <p:txBody>
              <a:bodyPr lIns="90000" tIns="-39240" rIns="90000" bIns="-3924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569" name="Freeform: Shape 1305"/>
              <p:cNvSpPr/>
              <p:nvPr/>
            </p:nvSpPr>
            <p:spPr>
              <a:xfrm>
                <a:off x="11494440" y="2606040"/>
                <a:ext cx="52200" cy="5400"/>
              </a:xfrm>
              <a:custGeom>
                <a:avLst/>
                <a:gdLst>
                  <a:gd name="textAreaLeft" fmla="*/ 0 w 52200"/>
                  <a:gd name="textAreaRight" fmla="*/ 52560 w 52200"/>
                  <a:gd name="textAreaTop" fmla="*/ 0 h 5400"/>
                  <a:gd name="textAreaBottom" fmla="*/ 5760 h 5400"/>
                  <a:gd name="GluePoint1X" fmla="*/ 4828 w 90116"/>
                  <a:gd name="GluePoint1Y" fmla="*/ 4828 h 9655"/>
                  <a:gd name="GluePoint2X" fmla="*/ 86898 w 90116"/>
                  <a:gd name="GluePoint2Y" fmla="*/ 4828 h 9655"/>
                </a:gdLst>
                <a:ahLst/>
                <a:cxnLst>
                  <a:cxn ang="0">
                    <a:pos x="GluePoint1X" y="GluePoint1Y"/>
                  </a:cxn>
                  <a:cxn ang="0">
                    <a:pos x="GluePoint2X" y="GluePoint2Y"/>
                  </a:cxn>
                </a:cxnLst>
                <a:rect l="textAreaLeft" t="textAreaTop" r="textAreaRight" b="textAreaBottom"/>
                <a:pathLst>
                  <a:path w="90116" h="9655">
                    <a:moveTo>
                      <a:pt x="4828" y="4828"/>
                    </a:moveTo>
                    <a:lnTo>
                      <a:pt x="86898" y="4828"/>
                    </a:lnTo>
                  </a:path>
                </a:pathLst>
              </a:custGeom>
              <a:noFill/>
              <a:ln w="12700">
                <a:solidFill>
                  <a:srgbClr val="FDC500"/>
                </a:solidFill>
                <a:round/>
              </a:ln>
            </p:spPr>
            <p:style>
              <a:lnRef idx="0">
                <a:scrgbClr r="0" g="0" b="0"/>
              </a:lnRef>
              <a:fillRef idx="0">
                <a:scrgbClr r="0" g="0" b="0"/>
              </a:fillRef>
              <a:effectRef idx="0">
                <a:scrgbClr r="0" g="0" b="0"/>
              </a:effectRef>
              <a:fontRef idx="minor"/>
            </p:style>
            <p:txBody>
              <a:bodyPr lIns="90000" tIns="-39240" rIns="90000" bIns="-3924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570" name="Freeform: Shape 1306"/>
              <p:cNvSpPr/>
              <p:nvPr/>
            </p:nvSpPr>
            <p:spPr>
              <a:xfrm>
                <a:off x="11451600" y="2566440"/>
                <a:ext cx="119520" cy="117720"/>
              </a:xfrm>
              <a:custGeom>
                <a:avLst/>
                <a:gdLst>
                  <a:gd name="textAreaLeft" fmla="*/ 0 w 119520"/>
                  <a:gd name="textAreaRight" fmla="*/ 119880 w 119520"/>
                  <a:gd name="textAreaTop" fmla="*/ 0 h 117720"/>
                  <a:gd name="textAreaBottom" fmla="*/ 118080 h 117720"/>
                  <a:gd name="GluePoint1X" fmla="*/ 201153 w 205980"/>
                  <a:gd name="GluePoint1Y" fmla="*/ 102990 h 202762"/>
                  <a:gd name="GluePoint2X" fmla="*/ 102990 w 205980"/>
                  <a:gd name="GluePoint2Y" fmla="*/ 201153 h 202762"/>
                  <a:gd name="GluePoint3X" fmla="*/ 4828 w 205980"/>
                  <a:gd name="GluePoint3Y" fmla="*/ 102990 h 202762"/>
                  <a:gd name="GluePoint4X" fmla="*/ 102990 w 205980"/>
                  <a:gd name="GluePoint4Y" fmla="*/ 4828 h 202762"/>
                  <a:gd name="GluePoint5X" fmla="*/ 201153 w 205980"/>
                  <a:gd name="GluePoint5Y" fmla="*/ 102990 h 202762"/>
                </a:gdLst>
                <a:ahLst/>
                <a:cxnLst>
                  <a:cxn ang="0">
                    <a:pos x="GluePoint1X" y="GluePoint1Y"/>
                  </a:cxn>
                  <a:cxn ang="0">
                    <a:pos x="GluePoint2X" y="GluePoint2Y"/>
                  </a:cxn>
                  <a:cxn ang="0">
                    <a:pos x="GluePoint3X" y="GluePoint3Y"/>
                  </a:cxn>
                  <a:cxn ang="0">
                    <a:pos x="GluePoint4X" y="GluePoint4Y"/>
                  </a:cxn>
                  <a:cxn ang="0">
                    <a:pos x="GluePoint5X" y="GluePoint5Y"/>
                  </a:cxn>
                </a:cxnLst>
                <a:rect l="textAreaLeft" t="textAreaTop" r="textAreaRight" b="textAreaBottom"/>
                <a:pathLst>
                  <a:path w="205980" h="202762">
                    <a:moveTo>
                      <a:pt x="201153" y="102990"/>
                    </a:moveTo>
                    <a:cubicBezTo>
                      <a:pt x="201153" y="157204"/>
                      <a:pt x="157204" y="201153"/>
                      <a:pt x="102990" y="201153"/>
                    </a:cubicBezTo>
                    <a:cubicBezTo>
                      <a:pt x="48777" y="201153"/>
                      <a:pt x="4828" y="157204"/>
                      <a:pt x="4828" y="102990"/>
                    </a:cubicBezTo>
                    <a:cubicBezTo>
                      <a:pt x="4828" y="48777"/>
                      <a:pt x="48777" y="4828"/>
                      <a:pt x="102990" y="4828"/>
                    </a:cubicBezTo>
                    <a:cubicBezTo>
                      <a:pt x="157204" y="4828"/>
                      <a:pt x="201153" y="48777"/>
                      <a:pt x="201153" y="102990"/>
                    </a:cubicBezTo>
                    <a:close/>
                  </a:path>
                </a:pathLst>
              </a:custGeom>
              <a:noFill/>
              <a:ln w="12700">
                <a:solidFill>
                  <a:srgbClr val="FFFFFF"/>
                </a:solidFill>
                <a:round/>
              </a:ln>
            </p:spPr>
            <p:style>
              <a:lnRef idx="0">
                <a:scrgbClr r="0" g="0" b="0"/>
              </a:lnRef>
              <a:fillRef idx="0">
                <a:scrgbClr r="0" g="0" b="0"/>
              </a:fillRef>
              <a:effectRef idx="0">
                <a:scrgbClr r="0" g="0" b="0"/>
              </a:effectRef>
              <a:fontRef idx="minor"/>
            </p:style>
            <p:txBody>
              <a:bodyPr lIns="90000" tIns="45000" rIns="90000" bIns="4500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571" name="Freeform: Shape 1307"/>
              <p:cNvSpPr/>
              <p:nvPr/>
            </p:nvSpPr>
            <p:spPr>
              <a:xfrm>
                <a:off x="11539440" y="2650320"/>
                <a:ext cx="72720" cy="72720"/>
              </a:xfrm>
              <a:custGeom>
                <a:avLst/>
                <a:gdLst>
                  <a:gd name="textAreaLeft" fmla="*/ 0 w 72720"/>
                  <a:gd name="textAreaRight" fmla="*/ 73080 w 72720"/>
                  <a:gd name="textAreaTop" fmla="*/ 0 h 72720"/>
                  <a:gd name="textAreaBottom" fmla="*/ 73080 h 72720"/>
                  <a:gd name="GluePoint1X" fmla="*/ 39909 w 125519"/>
                  <a:gd name="GluePoint1Y" fmla="*/ 4828 h 125519"/>
                  <a:gd name="GluePoint2X" fmla="*/ 114255 w 125519"/>
                  <a:gd name="GluePoint2Y" fmla="*/ 79496 h 125519"/>
                  <a:gd name="GluePoint3X" fmla="*/ 113611 w 125519"/>
                  <a:gd name="GluePoint3Y" fmla="*/ 114898 h 125519"/>
                  <a:gd name="GluePoint4X" fmla="*/ 113611 w 125519"/>
                  <a:gd name="GluePoint4Y" fmla="*/ 114898 h 125519"/>
                  <a:gd name="GluePoint5X" fmla="*/ 78208 w 125519"/>
                  <a:gd name="GluePoint5Y" fmla="*/ 115542 h 125519"/>
                  <a:gd name="GluePoint6X" fmla="*/ 4828 w 125519"/>
                  <a:gd name="GluePoint6Y" fmla="*/ 42162 h 125519"/>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Lst>
                <a:rect l="textAreaLeft" t="textAreaTop" r="textAreaRight" b="textAreaBottom"/>
                <a:pathLst>
                  <a:path w="125519" h="125519">
                    <a:moveTo>
                      <a:pt x="39909" y="4828"/>
                    </a:moveTo>
                    <a:lnTo>
                      <a:pt x="114255" y="79496"/>
                    </a:lnTo>
                    <a:cubicBezTo>
                      <a:pt x="123910" y="89151"/>
                      <a:pt x="123588" y="104921"/>
                      <a:pt x="113611" y="114898"/>
                    </a:cubicBezTo>
                    <a:lnTo>
                      <a:pt x="113611" y="114898"/>
                    </a:lnTo>
                    <a:cubicBezTo>
                      <a:pt x="103634" y="124876"/>
                      <a:pt x="87864" y="125197"/>
                      <a:pt x="78208" y="115542"/>
                    </a:cubicBezTo>
                    <a:lnTo>
                      <a:pt x="4828" y="42162"/>
                    </a:lnTo>
                  </a:path>
                </a:pathLst>
              </a:custGeom>
              <a:noFill/>
              <a:ln w="12700">
                <a:solidFill>
                  <a:srgbClr val="FFFFFF"/>
                </a:solidFill>
                <a:round/>
              </a:ln>
            </p:spPr>
            <p:style>
              <a:lnRef idx="0">
                <a:scrgbClr r="0" g="0" b="0"/>
              </a:lnRef>
              <a:fillRef idx="0">
                <a:scrgbClr r="0" g="0" b="0"/>
              </a:fillRef>
              <a:effectRef idx="0">
                <a:scrgbClr r="0" g="0" b="0"/>
              </a:effectRef>
              <a:fontRef idx="minor"/>
            </p:style>
            <p:txBody>
              <a:bodyPr lIns="90000" tIns="28080" rIns="90000" bIns="2808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grpSp>
      </p:grpSp>
      <p:grpSp>
        <p:nvGrpSpPr>
          <p:cNvPr id="1572" name="Group 523"/>
          <p:cNvGrpSpPr/>
          <p:nvPr/>
        </p:nvGrpSpPr>
        <p:grpSpPr>
          <a:xfrm>
            <a:off x="11065320" y="2836440"/>
            <a:ext cx="385200" cy="296640"/>
            <a:chOff x="11065320" y="2836440"/>
            <a:chExt cx="385200" cy="296640"/>
          </a:xfrm>
        </p:grpSpPr>
        <p:grpSp>
          <p:nvGrpSpPr>
            <p:cNvPr id="1573" name="Group 524"/>
            <p:cNvGrpSpPr/>
            <p:nvPr/>
          </p:nvGrpSpPr>
          <p:grpSpPr>
            <a:xfrm>
              <a:off x="11065320" y="2836440"/>
              <a:ext cx="278640" cy="243000"/>
              <a:chOff x="11065320" y="2836440"/>
              <a:chExt cx="278640" cy="243000"/>
            </a:xfrm>
          </p:grpSpPr>
          <p:sp>
            <p:nvSpPr>
              <p:cNvPr id="1574" name="Freeform: Shape 1327"/>
              <p:cNvSpPr/>
              <p:nvPr/>
            </p:nvSpPr>
            <p:spPr>
              <a:xfrm>
                <a:off x="11152440" y="2924280"/>
                <a:ext cx="178200" cy="124560"/>
              </a:xfrm>
              <a:custGeom>
                <a:avLst/>
                <a:gdLst>
                  <a:gd name="textAreaLeft" fmla="*/ 0 w 178200"/>
                  <a:gd name="textAreaRight" fmla="*/ 178560 w 178200"/>
                  <a:gd name="textAreaTop" fmla="*/ 0 h 124560"/>
                  <a:gd name="textAreaBottom" fmla="*/ 124920 h 124560"/>
                  <a:gd name="GluePoint1X" fmla="*/ 288051 w 289660"/>
                  <a:gd name="GluePoint1Y" fmla="*/ 93657 h 202762"/>
                  <a:gd name="GluePoint2X" fmla="*/ 288051 w 289660"/>
                  <a:gd name="GluePoint2Y" fmla="*/ 12552 h 202762"/>
                  <a:gd name="GluePoint3X" fmla="*/ 280327 w 289660"/>
                  <a:gd name="GluePoint3Y" fmla="*/ 4828 h 202762"/>
                  <a:gd name="GluePoint4X" fmla="*/ 12552 w 289660"/>
                  <a:gd name="GluePoint4Y" fmla="*/ 4828 h 202762"/>
                  <a:gd name="GluePoint5X" fmla="*/ 4828 w 289660"/>
                  <a:gd name="GluePoint5Y" fmla="*/ 12552 h 202762"/>
                  <a:gd name="GluePoint6X" fmla="*/ 4828 w 289660"/>
                  <a:gd name="GluePoint6Y" fmla="*/ 190854 h 202762"/>
                  <a:gd name="GluePoint7X" fmla="*/ 12552 w 289660"/>
                  <a:gd name="GluePoint7Y" fmla="*/ 198578 h 202762"/>
                  <a:gd name="GluePoint8X" fmla="*/ 225613 w 289660"/>
                  <a:gd name="GluePoint8Y" fmla="*/ 198578 h 202762"/>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Lst>
                <a:rect l="textAreaLeft" t="textAreaTop" r="textAreaRight" b="textAreaBottom"/>
                <a:pathLst>
                  <a:path w="289660" h="202762">
                    <a:moveTo>
                      <a:pt x="288051" y="93657"/>
                    </a:moveTo>
                    <a:lnTo>
                      <a:pt x="288051" y="12552"/>
                    </a:lnTo>
                    <a:cubicBezTo>
                      <a:pt x="288051" y="8046"/>
                      <a:pt x="284511" y="4828"/>
                      <a:pt x="280327" y="4828"/>
                    </a:cubicBezTo>
                    <a:lnTo>
                      <a:pt x="12552" y="4828"/>
                    </a:lnTo>
                    <a:cubicBezTo>
                      <a:pt x="8046" y="4828"/>
                      <a:pt x="4828" y="8368"/>
                      <a:pt x="4828" y="12552"/>
                    </a:cubicBezTo>
                    <a:lnTo>
                      <a:pt x="4828" y="190854"/>
                    </a:lnTo>
                    <a:cubicBezTo>
                      <a:pt x="4828" y="195360"/>
                      <a:pt x="8368" y="198578"/>
                      <a:pt x="12552" y="198578"/>
                    </a:cubicBezTo>
                    <a:lnTo>
                      <a:pt x="225613" y="198578"/>
                    </a:lnTo>
                  </a:path>
                </a:pathLst>
              </a:custGeom>
              <a:noFill/>
              <a:ln w="12700">
                <a:solidFill>
                  <a:srgbClr val="FFFFFF"/>
                </a:solidFill>
                <a:round/>
              </a:ln>
            </p:spPr>
            <p:style>
              <a:lnRef idx="0">
                <a:scrgbClr r="0" g="0" b="0"/>
              </a:lnRef>
              <a:fillRef idx="0">
                <a:scrgbClr r="0" g="0" b="0"/>
              </a:fillRef>
              <a:effectRef idx="0">
                <a:scrgbClr r="0" g="0" b="0"/>
              </a:effectRef>
              <a:fontRef idx="minor"/>
            </p:style>
            <p:txBody>
              <a:bodyPr lIns="90000" tIns="45000" rIns="90000" bIns="4500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575" name="Freeform: Shape 1328"/>
              <p:cNvSpPr/>
              <p:nvPr/>
            </p:nvSpPr>
            <p:spPr>
              <a:xfrm>
                <a:off x="11118960" y="3057840"/>
                <a:ext cx="182160" cy="21600"/>
              </a:xfrm>
              <a:custGeom>
                <a:avLst/>
                <a:gdLst>
                  <a:gd name="textAreaLeft" fmla="*/ 0 w 182160"/>
                  <a:gd name="textAreaRight" fmla="*/ 182520 w 182160"/>
                  <a:gd name="textAreaTop" fmla="*/ 0 h 21600"/>
                  <a:gd name="textAreaBottom" fmla="*/ 21960 h 21600"/>
                  <a:gd name="GluePoint1X" fmla="*/ 291913 w 296096"/>
                  <a:gd name="GluePoint1Y" fmla="*/ 33472 h 35402"/>
                  <a:gd name="GluePoint2X" fmla="*/ 28000 w 296096"/>
                  <a:gd name="GluePoint2Y" fmla="*/ 33472 h 35402"/>
                  <a:gd name="GluePoint3X" fmla="*/ 4828 w 296096"/>
                  <a:gd name="GluePoint3Y" fmla="*/ 23495 h 35402"/>
                  <a:gd name="GluePoint4X" fmla="*/ 4828 w 296096"/>
                  <a:gd name="GluePoint4Y" fmla="*/ 4828 h 35402"/>
                  <a:gd name="GluePoint5X" fmla="*/ 42483 w 296096"/>
                  <a:gd name="GluePoint5Y" fmla="*/ 4828 h 35402"/>
                </a:gdLst>
                <a:ahLst/>
                <a:cxnLst>
                  <a:cxn ang="0">
                    <a:pos x="GluePoint1X" y="GluePoint1Y"/>
                  </a:cxn>
                  <a:cxn ang="0">
                    <a:pos x="GluePoint2X" y="GluePoint2Y"/>
                  </a:cxn>
                  <a:cxn ang="0">
                    <a:pos x="GluePoint3X" y="GluePoint3Y"/>
                  </a:cxn>
                  <a:cxn ang="0">
                    <a:pos x="GluePoint4X" y="GluePoint4Y"/>
                  </a:cxn>
                  <a:cxn ang="0">
                    <a:pos x="GluePoint5X" y="GluePoint5Y"/>
                  </a:cxn>
                </a:cxnLst>
                <a:rect l="textAreaLeft" t="textAreaTop" r="textAreaRight" b="textAreaBottom"/>
                <a:pathLst>
                  <a:path w="296096" h="35402">
                    <a:moveTo>
                      <a:pt x="291913" y="33472"/>
                    </a:moveTo>
                    <a:lnTo>
                      <a:pt x="28000" y="33472"/>
                    </a:lnTo>
                    <a:cubicBezTo>
                      <a:pt x="28000" y="33472"/>
                      <a:pt x="11265" y="33472"/>
                      <a:pt x="4828" y="23495"/>
                    </a:cubicBezTo>
                    <a:lnTo>
                      <a:pt x="4828" y="4828"/>
                    </a:lnTo>
                    <a:lnTo>
                      <a:pt x="42483" y="4828"/>
                    </a:lnTo>
                  </a:path>
                </a:pathLst>
              </a:custGeom>
              <a:noFill/>
              <a:ln w="12700">
                <a:solidFill>
                  <a:srgbClr val="FFFFFF"/>
                </a:solidFill>
                <a:round/>
              </a:ln>
            </p:spPr>
            <p:style>
              <a:lnRef idx="0">
                <a:scrgbClr r="0" g="0" b="0"/>
              </a:lnRef>
              <a:fillRef idx="0">
                <a:scrgbClr r="0" g="0" b="0"/>
              </a:fillRef>
              <a:effectRef idx="0">
                <a:scrgbClr r="0" g="0" b="0"/>
              </a:effectRef>
              <a:fontRef idx="minor"/>
            </p:style>
            <p:txBody>
              <a:bodyPr lIns="90000" tIns="-23040" rIns="90000" bIns="-2304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576" name="Freeform: Shape 1329"/>
              <p:cNvSpPr/>
              <p:nvPr/>
            </p:nvSpPr>
            <p:spPr>
              <a:xfrm>
                <a:off x="11139840" y="2913120"/>
                <a:ext cx="204120" cy="148320"/>
              </a:xfrm>
              <a:custGeom>
                <a:avLst/>
                <a:gdLst>
                  <a:gd name="textAreaLeft" fmla="*/ 0 w 204120"/>
                  <a:gd name="textAreaRight" fmla="*/ 204480 w 204120"/>
                  <a:gd name="textAreaTop" fmla="*/ 0 h 148320"/>
                  <a:gd name="textAreaBottom" fmla="*/ 148680 h 148320"/>
                  <a:gd name="GluePoint1X" fmla="*/ 327638 w 331499"/>
                  <a:gd name="GluePoint1Y" fmla="*/ 93335 h 241383"/>
                  <a:gd name="GluePoint2X" fmla="*/ 327638 w 331499"/>
                  <a:gd name="GluePoint2Y" fmla="*/ 12552 h 241383"/>
                  <a:gd name="GluePoint3X" fmla="*/ 319913 w 331499"/>
                  <a:gd name="GluePoint3Y" fmla="*/ 4828 h 241383"/>
                  <a:gd name="GluePoint4X" fmla="*/ 12552 w 331499"/>
                  <a:gd name="GluePoint4Y" fmla="*/ 4828 h 241383"/>
                  <a:gd name="GluePoint5X" fmla="*/ 4828 w 331499"/>
                  <a:gd name="GluePoint5Y" fmla="*/ 12552 h 241383"/>
                  <a:gd name="GluePoint6X" fmla="*/ 4828 w 331499"/>
                  <a:gd name="GluePoint6Y" fmla="*/ 232050 h 241383"/>
                  <a:gd name="GluePoint7X" fmla="*/ 12552 w 331499"/>
                  <a:gd name="GluePoint7Y" fmla="*/ 239774 h 241383"/>
                  <a:gd name="GluePoint8X" fmla="*/ 255223 w 331499"/>
                  <a:gd name="GluePoint8Y" fmla="*/ 239774 h 241383"/>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Lst>
                <a:rect l="textAreaLeft" t="textAreaTop" r="textAreaRight" b="textAreaBottom"/>
                <a:pathLst>
                  <a:path w="331499" h="241383">
                    <a:moveTo>
                      <a:pt x="327638" y="93335"/>
                    </a:moveTo>
                    <a:lnTo>
                      <a:pt x="327638" y="12552"/>
                    </a:lnTo>
                    <a:cubicBezTo>
                      <a:pt x="327638" y="8046"/>
                      <a:pt x="324097" y="4828"/>
                      <a:pt x="319913" y="4828"/>
                    </a:cubicBezTo>
                    <a:lnTo>
                      <a:pt x="12552" y="4828"/>
                    </a:lnTo>
                    <a:cubicBezTo>
                      <a:pt x="8046" y="4828"/>
                      <a:pt x="4828" y="8368"/>
                      <a:pt x="4828" y="12552"/>
                    </a:cubicBezTo>
                    <a:lnTo>
                      <a:pt x="4828" y="232050"/>
                    </a:lnTo>
                    <a:cubicBezTo>
                      <a:pt x="4828" y="236556"/>
                      <a:pt x="8368" y="239774"/>
                      <a:pt x="12552" y="239774"/>
                    </a:cubicBezTo>
                    <a:lnTo>
                      <a:pt x="255223" y="239774"/>
                    </a:lnTo>
                  </a:path>
                </a:pathLst>
              </a:custGeom>
              <a:noFill/>
              <a:ln w="12700">
                <a:solidFill>
                  <a:srgbClr val="FFFFFF"/>
                </a:solidFill>
                <a:round/>
              </a:ln>
            </p:spPr>
            <p:style>
              <a:lnRef idx="0">
                <a:scrgbClr r="0" g="0" b="0"/>
              </a:lnRef>
              <a:fillRef idx="0">
                <a:scrgbClr r="0" g="0" b="0"/>
              </a:fillRef>
              <a:effectRef idx="0">
                <a:scrgbClr r="0" g="0" b="0"/>
              </a:effectRef>
              <a:fontRef idx="minor"/>
            </p:style>
            <p:txBody>
              <a:bodyPr lIns="90000" tIns="45000" rIns="90000" bIns="4500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577" name="Freeform: Shape 1330"/>
              <p:cNvSpPr/>
              <p:nvPr/>
            </p:nvSpPr>
            <p:spPr>
              <a:xfrm>
                <a:off x="11150640" y="2899440"/>
                <a:ext cx="17640" cy="17640"/>
              </a:xfrm>
              <a:custGeom>
                <a:avLst/>
                <a:gdLst>
                  <a:gd name="textAreaLeft" fmla="*/ 0 w 17640"/>
                  <a:gd name="textAreaRight" fmla="*/ 18000 w 17640"/>
                  <a:gd name="textAreaTop" fmla="*/ 0 h 17640"/>
                  <a:gd name="textAreaBottom" fmla="*/ 18000 h 17640"/>
                  <a:gd name="GluePoint1X" fmla="*/ 25104 w 28966"/>
                  <a:gd name="GluePoint1Y" fmla="*/ 25104 h 28966"/>
                  <a:gd name="GluePoint2X" fmla="*/ 4828 w 28966"/>
                  <a:gd name="GluePoint2Y" fmla="*/ 25104 h 28966"/>
                  <a:gd name="GluePoint3X" fmla="*/ 4828 w 28966"/>
                  <a:gd name="GluePoint3Y" fmla="*/ 4828 h 28966"/>
                  <a:gd name="GluePoint4X" fmla="*/ 25104 w 28966"/>
                  <a:gd name="GluePoint4Y" fmla="*/ 4828 h 28966"/>
                </a:gdLst>
                <a:ahLst/>
                <a:cxnLst>
                  <a:cxn ang="0">
                    <a:pos x="GluePoint1X" y="GluePoint1Y"/>
                  </a:cxn>
                  <a:cxn ang="0">
                    <a:pos x="GluePoint2X" y="GluePoint2Y"/>
                  </a:cxn>
                  <a:cxn ang="0">
                    <a:pos x="GluePoint3X" y="GluePoint3Y"/>
                  </a:cxn>
                  <a:cxn ang="0">
                    <a:pos x="GluePoint4X" y="GluePoint4Y"/>
                  </a:cxn>
                </a:cxnLst>
                <a:rect l="textAreaLeft" t="textAreaTop" r="textAreaRight" b="textAreaBottom"/>
                <a:pathLst>
                  <a:path w="28966" h="28966">
                    <a:moveTo>
                      <a:pt x="25104" y="25104"/>
                    </a:moveTo>
                    <a:lnTo>
                      <a:pt x="4828" y="25104"/>
                    </a:lnTo>
                    <a:lnTo>
                      <a:pt x="4828" y="4828"/>
                    </a:lnTo>
                    <a:lnTo>
                      <a:pt x="25104" y="4828"/>
                    </a:lnTo>
                    <a:close/>
                  </a:path>
                </a:pathLst>
              </a:custGeom>
              <a:noFill/>
              <a:ln w="12700">
                <a:solidFill>
                  <a:srgbClr val="FFFFFF"/>
                </a:solidFill>
                <a:round/>
              </a:ln>
            </p:spPr>
            <p:style>
              <a:lnRef idx="0">
                <a:scrgbClr r="0" g="0" b="0"/>
              </a:lnRef>
              <a:fillRef idx="0">
                <a:scrgbClr r="0" g="0" b="0"/>
              </a:fillRef>
              <a:effectRef idx="0">
                <a:scrgbClr r="0" g="0" b="0"/>
              </a:effectRef>
              <a:fontRef idx="minor"/>
            </p:style>
            <p:txBody>
              <a:bodyPr lIns="90000" tIns="-27000" rIns="90000" bIns="-2700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578" name="Freeform: Shape 1331"/>
              <p:cNvSpPr/>
              <p:nvPr/>
            </p:nvSpPr>
            <p:spPr>
              <a:xfrm>
                <a:off x="11133000" y="2874960"/>
                <a:ext cx="17640" cy="17640"/>
              </a:xfrm>
              <a:custGeom>
                <a:avLst/>
                <a:gdLst>
                  <a:gd name="textAreaLeft" fmla="*/ 0 w 17640"/>
                  <a:gd name="textAreaRight" fmla="*/ 18000 w 17640"/>
                  <a:gd name="textAreaTop" fmla="*/ 0 h 17640"/>
                  <a:gd name="textAreaBottom" fmla="*/ 18000 h 17640"/>
                  <a:gd name="GluePoint1X" fmla="*/ 25104 w 28966"/>
                  <a:gd name="GluePoint1Y" fmla="*/ 25104 h 28966"/>
                  <a:gd name="GluePoint2X" fmla="*/ 4828 w 28966"/>
                  <a:gd name="GluePoint2Y" fmla="*/ 25104 h 28966"/>
                  <a:gd name="GluePoint3X" fmla="*/ 4828 w 28966"/>
                  <a:gd name="GluePoint3Y" fmla="*/ 4828 h 28966"/>
                  <a:gd name="GluePoint4X" fmla="*/ 25104 w 28966"/>
                  <a:gd name="GluePoint4Y" fmla="*/ 4828 h 28966"/>
                </a:gdLst>
                <a:ahLst/>
                <a:cxnLst>
                  <a:cxn ang="0">
                    <a:pos x="GluePoint1X" y="GluePoint1Y"/>
                  </a:cxn>
                  <a:cxn ang="0">
                    <a:pos x="GluePoint2X" y="GluePoint2Y"/>
                  </a:cxn>
                  <a:cxn ang="0">
                    <a:pos x="GluePoint3X" y="GluePoint3Y"/>
                  </a:cxn>
                  <a:cxn ang="0">
                    <a:pos x="GluePoint4X" y="GluePoint4Y"/>
                  </a:cxn>
                </a:cxnLst>
                <a:rect l="textAreaLeft" t="textAreaTop" r="textAreaRight" b="textAreaBottom"/>
                <a:pathLst>
                  <a:path w="28966" h="28966">
                    <a:moveTo>
                      <a:pt x="25104" y="25104"/>
                    </a:moveTo>
                    <a:lnTo>
                      <a:pt x="4828" y="25104"/>
                    </a:lnTo>
                    <a:lnTo>
                      <a:pt x="4828" y="4828"/>
                    </a:lnTo>
                    <a:lnTo>
                      <a:pt x="25104" y="4828"/>
                    </a:lnTo>
                    <a:close/>
                  </a:path>
                </a:pathLst>
              </a:custGeom>
              <a:noFill/>
              <a:ln w="12700">
                <a:solidFill>
                  <a:srgbClr val="FFFFFF"/>
                </a:solidFill>
                <a:round/>
              </a:ln>
            </p:spPr>
            <p:style>
              <a:lnRef idx="0">
                <a:scrgbClr r="0" g="0" b="0"/>
              </a:lnRef>
              <a:fillRef idx="0">
                <a:scrgbClr r="0" g="0" b="0"/>
              </a:fillRef>
              <a:effectRef idx="0">
                <a:scrgbClr r="0" g="0" b="0"/>
              </a:effectRef>
              <a:fontRef idx="minor"/>
            </p:style>
            <p:txBody>
              <a:bodyPr lIns="90000" tIns="-27000" rIns="90000" bIns="-2700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579" name="Freeform: Shape 1332"/>
              <p:cNvSpPr/>
              <p:nvPr/>
            </p:nvSpPr>
            <p:spPr>
              <a:xfrm>
                <a:off x="11157480" y="2848320"/>
                <a:ext cx="17640" cy="17640"/>
              </a:xfrm>
              <a:custGeom>
                <a:avLst/>
                <a:gdLst>
                  <a:gd name="textAreaLeft" fmla="*/ 0 w 17640"/>
                  <a:gd name="textAreaRight" fmla="*/ 18000 w 17640"/>
                  <a:gd name="textAreaTop" fmla="*/ 0 h 17640"/>
                  <a:gd name="textAreaBottom" fmla="*/ 18000 h 17640"/>
                  <a:gd name="GluePoint1X" fmla="*/ 25104 w 28966"/>
                  <a:gd name="GluePoint1Y" fmla="*/ 25104 h 28966"/>
                  <a:gd name="GluePoint2X" fmla="*/ 4828 w 28966"/>
                  <a:gd name="GluePoint2Y" fmla="*/ 25104 h 28966"/>
                  <a:gd name="GluePoint3X" fmla="*/ 4828 w 28966"/>
                  <a:gd name="GluePoint3Y" fmla="*/ 4828 h 28966"/>
                  <a:gd name="GluePoint4X" fmla="*/ 25104 w 28966"/>
                  <a:gd name="GluePoint4Y" fmla="*/ 4828 h 28966"/>
                </a:gdLst>
                <a:ahLst/>
                <a:cxnLst>
                  <a:cxn ang="0">
                    <a:pos x="GluePoint1X" y="GluePoint1Y"/>
                  </a:cxn>
                  <a:cxn ang="0">
                    <a:pos x="GluePoint2X" y="GluePoint2Y"/>
                  </a:cxn>
                  <a:cxn ang="0">
                    <a:pos x="GluePoint3X" y="GluePoint3Y"/>
                  </a:cxn>
                  <a:cxn ang="0">
                    <a:pos x="GluePoint4X" y="GluePoint4Y"/>
                  </a:cxn>
                </a:cxnLst>
                <a:rect l="textAreaLeft" t="textAreaTop" r="textAreaRight" b="textAreaBottom"/>
                <a:pathLst>
                  <a:path w="28966" h="28966">
                    <a:moveTo>
                      <a:pt x="25104" y="25104"/>
                    </a:moveTo>
                    <a:lnTo>
                      <a:pt x="4828" y="25104"/>
                    </a:lnTo>
                    <a:lnTo>
                      <a:pt x="4828" y="4828"/>
                    </a:lnTo>
                    <a:lnTo>
                      <a:pt x="25104" y="4828"/>
                    </a:lnTo>
                    <a:close/>
                  </a:path>
                </a:pathLst>
              </a:custGeom>
              <a:noFill/>
              <a:ln w="12700">
                <a:solidFill>
                  <a:srgbClr val="FFFFFF"/>
                </a:solidFill>
                <a:round/>
              </a:ln>
            </p:spPr>
            <p:style>
              <a:lnRef idx="0">
                <a:scrgbClr r="0" g="0" b="0"/>
              </a:lnRef>
              <a:fillRef idx="0">
                <a:scrgbClr r="0" g="0" b="0"/>
              </a:fillRef>
              <a:effectRef idx="0">
                <a:scrgbClr r="0" g="0" b="0"/>
              </a:effectRef>
              <a:fontRef idx="minor"/>
            </p:style>
            <p:txBody>
              <a:bodyPr lIns="90000" tIns="-27000" rIns="90000" bIns="-2700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580" name="Freeform: Shape 1333"/>
              <p:cNvSpPr/>
              <p:nvPr/>
            </p:nvSpPr>
            <p:spPr>
              <a:xfrm>
                <a:off x="11065320" y="2836440"/>
                <a:ext cx="17640" cy="17640"/>
              </a:xfrm>
              <a:custGeom>
                <a:avLst/>
                <a:gdLst>
                  <a:gd name="textAreaLeft" fmla="*/ 0 w 17640"/>
                  <a:gd name="textAreaRight" fmla="*/ 18000 w 17640"/>
                  <a:gd name="textAreaTop" fmla="*/ 0 h 17640"/>
                  <a:gd name="textAreaBottom" fmla="*/ 18000 h 17640"/>
                  <a:gd name="GluePoint1X" fmla="*/ 25104 w 28966"/>
                  <a:gd name="GluePoint1Y" fmla="*/ 25104 h 28966"/>
                  <a:gd name="GluePoint2X" fmla="*/ 4828 w 28966"/>
                  <a:gd name="GluePoint2Y" fmla="*/ 25104 h 28966"/>
                  <a:gd name="GluePoint3X" fmla="*/ 4828 w 28966"/>
                  <a:gd name="GluePoint3Y" fmla="*/ 4828 h 28966"/>
                  <a:gd name="GluePoint4X" fmla="*/ 25104 w 28966"/>
                  <a:gd name="GluePoint4Y" fmla="*/ 4828 h 28966"/>
                </a:gdLst>
                <a:ahLst/>
                <a:cxnLst>
                  <a:cxn ang="0">
                    <a:pos x="GluePoint1X" y="GluePoint1Y"/>
                  </a:cxn>
                  <a:cxn ang="0">
                    <a:pos x="GluePoint2X" y="GluePoint2Y"/>
                  </a:cxn>
                  <a:cxn ang="0">
                    <a:pos x="GluePoint3X" y="GluePoint3Y"/>
                  </a:cxn>
                  <a:cxn ang="0">
                    <a:pos x="GluePoint4X" y="GluePoint4Y"/>
                  </a:cxn>
                </a:cxnLst>
                <a:rect l="textAreaLeft" t="textAreaTop" r="textAreaRight" b="textAreaBottom"/>
                <a:pathLst>
                  <a:path w="28966" h="28966">
                    <a:moveTo>
                      <a:pt x="25104" y="25104"/>
                    </a:moveTo>
                    <a:lnTo>
                      <a:pt x="4828" y="25104"/>
                    </a:lnTo>
                    <a:lnTo>
                      <a:pt x="4828" y="4828"/>
                    </a:lnTo>
                    <a:lnTo>
                      <a:pt x="25104" y="4828"/>
                    </a:lnTo>
                    <a:close/>
                  </a:path>
                </a:pathLst>
              </a:custGeom>
              <a:noFill/>
              <a:ln w="12700">
                <a:solidFill>
                  <a:srgbClr val="FFFFFF"/>
                </a:solidFill>
                <a:round/>
              </a:ln>
            </p:spPr>
            <p:style>
              <a:lnRef idx="0">
                <a:scrgbClr r="0" g="0" b="0"/>
              </a:lnRef>
              <a:fillRef idx="0">
                <a:scrgbClr r="0" g="0" b="0"/>
              </a:fillRef>
              <a:effectRef idx="0">
                <a:scrgbClr r="0" g="0" b="0"/>
              </a:effectRef>
              <a:fontRef idx="minor"/>
            </p:style>
            <p:txBody>
              <a:bodyPr lIns="90000" tIns="-27000" rIns="90000" bIns="-2700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581" name="Freeform: Shape 1334"/>
              <p:cNvSpPr/>
              <p:nvPr/>
            </p:nvSpPr>
            <p:spPr>
              <a:xfrm>
                <a:off x="11176920" y="2889000"/>
                <a:ext cx="17640" cy="17640"/>
              </a:xfrm>
              <a:custGeom>
                <a:avLst/>
                <a:gdLst>
                  <a:gd name="textAreaLeft" fmla="*/ 0 w 17640"/>
                  <a:gd name="textAreaRight" fmla="*/ 18000 w 17640"/>
                  <a:gd name="textAreaTop" fmla="*/ 0 h 17640"/>
                  <a:gd name="textAreaBottom" fmla="*/ 18000 h 17640"/>
                  <a:gd name="GluePoint1X" fmla="*/ 25104 w 28966"/>
                  <a:gd name="GluePoint1Y" fmla="*/ 25104 h 28966"/>
                  <a:gd name="GluePoint2X" fmla="*/ 4828 w 28966"/>
                  <a:gd name="GluePoint2Y" fmla="*/ 25104 h 28966"/>
                  <a:gd name="GluePoint3X" fmla="*/ 4828 w 28966"/>
                  <a:gd name="GluePoint3Y" fmla="*/ 4828 h 28966"/>
                  <a:gd name="GluePoint4X" fmla="*/ 25104 w 28966"/>
                  <a:gd name="GluePoint4Y" fmla="*/ 4828 h 28966"/>
                </a:gdLst>
                <a:ahLst/>
                <a:cxnLst>
                  <a:cxn ang="0">
                    <a:pos x="GluePoint1X" y="GluePoint1Y"/>
                  </a:cxn>
                  <a:cxn ang="0">
                    <a:pos x="GluePoint2X" y="GluePoint2Y"/>
                  </a:cxn>
                  <a:cxn ang="0">
                    <a:pos x="GluePoint3X" y="GluePoint3Y"/>
                  </a:cxn>
                  <a:cxn ang="0">
                    <a:pos x="GluePoint4X" y="GluePoint4Y"/>
                  </a:cxn>
                </a:cxnLst>
                <a:rect l="textAreaLeft" t="textAreaTop" r="textAreaRight" b="textAreaBottom"/>
                <a:pathLst>
                  <a:path w="28966" h="28966">
                    <a:moveTo>
                      <a:pt x="25104" y="25104"/>
                    </a:moveTo>
                    <a:lnTo>
                      <a:pt x="4828" y="25104"/>
                    </a:lnTo>
                    <a:lnTo>
                      <a:pt x="4828" y="4828"/>
                    </a:lnTo>
                    <a:lnTo>
                      <a:pt x="25104" y="4828"/>
                    </a:lnTo>
                    <a:close/>
                  </a:path>
                </a:pathLst>
              </a:custGeom>
              <a:noFill/>
              <a:ln w="12700">
                <a:solidFill>
                  <a:srgbClr val="FFFFFF"/>
                </a:solidFill>
                <a:round/>
              </a:ln>
            </p:spPr>
            <p:style>
              <a:lnRef idx="0">
                <a:scrgbClr r="0" g="0" b="0"/>
              </a:lnRef>
              <a:fillRef idx="0">
                <a:scrgbClr r="0" g="0" b="0"/>
              </a:fillRef>
              <a:effectRef idx="0">
                <a:scrgbClr r="0" g="0" b="0"/>
              </a:effectRef>
              <a:fontRef idx="minor"/>
            </p:style>
            <p:txBody>
              <a:bodyPr lIns="90000" tIns="-27000" rIns="90000" bIns="-2700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582" name="Freeform: Shape 1335"/>
              <p:cNvSpPr/>
              <p:nvPr/>
            </p:nvSpPr>
            <p:spPr>
              <a:xfrm>
                <a:off x="11116440" y="2901960"/>
                <a:ext cx="17640" cy="17640"/>
              </a:xfrm>
              <a:custGeom>
                <a:avLst/>
                <a:gdLst>
                  <a:gd name="textAreaLeft" fmla="*/ 0 w 17640"/>
                  <a:gd name="textAreaRight" fmla="*/ 18000 w 17640"/>
                  <a:gd name="textAreaTop" fmla="*/ 0 h 17640"/>
                  <a:gd name="textAreaBottom" fmla="*/ 18000 h 17640"/>
                  <a:gd name="GluePoint1X" fmla="*/ 25104 w 28966"/>
                  <a:gd name="GluePoint1Y" fmla="*/ 25104 h 28966"/>
                  <a:gd name="GluePoint2X" fmla="*/ 4828 w 28966"/>
                  <a:gd name="GluePoint2Y" fmla="*/ 25104 h 28966"/>
                  <a:gd name="GluePoint3X" fmla="*/ 4828 w 28966"/>
                  <a:gd name="GluePoint3Y" fmla="*/ 4828 h 28966"/>
                  <a:gd name="GluePoint4X" fmla="*/ 25104 w 28966"/>
                  <a:gd name="GluePoint4Y" fmla="*/ 4828 h 28966"/>
                </a:gdLst>
                <a:ahLst/>
                <a:cxnLst>
                  <a:cxn ang="0">
                    <a:pos x="GluePoint1X" y="GluePoint1Y"/>
                  </a:cxn>
                  <a:cxn ang="0">
                    <a:pos x="GluePoint2X" y="GluePoint2Y"/>
                  </a:cxn>
                  <a:cxn ang="0">
                    <a:pos x="GluePoint3X" y="GluePoint3Y"/>
                  </a:cxn>
                  <a:cxn ang="0">
                    <a:pos x="GluePoint4X" y="GluePoint4Y"/>
                  </a:cxn>
                </a:cxnLst>
                <a:rect l="textAreaLeft" t="textAreaTop" r="textAreaRight" b="textAreaBottom"/>
                <a:pathLst>
                  <a:path w="28966" h="28966">
                    <a:moveTo>
                      <a:pt x="25104" y="25104"/>
                    </a:moveTo>
                    <a:lnTo>
                      <a:pt x="4828" y="25104"/>
                    </a:lnTo>
                    <a:lnTo>
                      <a:pt x="4828" y="4828"/>
                    </a:lnTo>
                    <a:lnTo>
                      <a:pt x="25104" y="4828"/>
                    </a:lnTo>
                    <a:close/>
                  </a:path>
                </a:pathLst>
              </a:custGeom>
              <a:noFill/>
              <a:ln w="12700">
                <a:solidFill>
                  <a:srgbClr val="FFFFFF"/>
                </a:solidFill>
                <a:round/>
              </a:ln>
            </p:spPr>
            <p:style>
              <a:lnRef idx="0">
                <a:scrgbClr r="0" g="0" b="0"/>
              </a:lnRef>
              <a:fillRef idx="0">
                <a:scrgbClr r="0" g="0" b="0"/>
              </a:fillRef>
              <a:effectRef idx="0">
                <a:scrgbClr r="0" g="0" b="0"/>
              </a:effectRef>
              <a:fontRef idx="minor"/>
            </p:style>
            <p:txBody>
              <a:bodyPr lIns="90000" tIns="-27000" rIns="90000" bIns="-2700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583" name="Freeform: Shape 1336"/>
              <p:cNvSpPr/>
              <p:nvPr/>
            </p:nvSpPr>
            <p:spPr>
              <a:xfrm>
                <a:off x="11112480" y="2942640"/>
                <a:ext cx="17640" cy="17640"/>
              </a:xfrm>
              <a:custGeom>
                <a:avLst/>
                <a:gdLst>
                  <a:gd name="textAreaLeft" fmla="*/ 0 w 17640"/>
                  <a:gd name="textAreaRight" fmla="*/ 18000 w 17640"/>
                  <a:gd name="textAreaTop" fmla="*/ 0 h 17640"/>
                  <a:gd name="textAreaBottom" fmla="*/ 18000 h 17640"/>
                  <a:gd name="GluePoint1X" fmla="*/ 25104 w 28966"/>
                  <a:gd name="GluePoint1Y" fmla="*/ 25104 h 28966"/>
                  <a:gd name="GluePoint2X" fmla="*/ 4828 w 28966"/>
                  <a:gd name="GluePoint2Y" fmla="*/ 25104 h 28966"/>
                  <a:gd name="GluePoint3X" fmla="*/ 4828 w 28966"/>
                  <a:gd name="GluePoint3Y" fmla="*/ 4828 h 28966"/>
                  <a:gd name="GluePoint4X" fmla="*/ 25104 w 28966"/>
                  <a:gd name="GluePoint4Y" fmla="*/ 4828 h 28966"/>
                </a:gdLst>
                <a:ahLst/>
                <a:cxnLst>
                  <a:cxn ang="0">
                    <a:pos x="GluePoint1X" y="GluePoint1Y"/>
                  </a:cxn>
                  <a:cxn ang="0">
                    <a:pos x="GluePoint2X" y="GluePoint2Y"/>
                  </a:cxn>
                  <a:cxn ang="0">
                    <a:pos x="GluePoint3X" y="GluePoint3Y"/>
                  </a:cxn>
                  <a:cxn ang="0">
                    <a:pos x="GluePoint4X" y="GluePoint4Y"/>
                  </a:cxn>
                </a:cxnLst>
                <a:rect l="textAreaLeft" t="textAreaTop" r="textAreaRight" b="textAreaBottom"/>
                <a:pathLst>
                  <a:path w="28966" h="28966">
                    <a:moveTo>
                      <a:pt x="25104" y="25104"/>
                    </a:moveTo>
                    <a:lnTo>
                      <a:pt x="4828" y="25104"/>
                    </a:lnTo>
                    <a:lnTo>
                      <a:pt x="4828" y="4828"/>
                    </a:lnTo>
                    <a:lnTo>
                      <a:pt x="25104" y="4828"/>
                    </a:lnTo>
                    <a:close/>
                  </a:path>
                </a:pathLst>
              </a:custGeom>
              <a:noFill/>
              <a:ln w="12700">
                <a:solidFill>
                  <a:srgbClr val="FFFFFF"/>
                </a:solidFill>
                <a:round/>
              </a:ln>
            </p:spPr>
            <p:style>
              <a:lnRef idx="0">
                <a:scrgbClr r="0" g="0" b="0"/>
              </a:lnRef>
              <a:fillRef idx="0">
                <a:scrgbClr r="0" g="0" b="0"/>
              </a:fillRef>
              <a:effectRef idx="0">
                <a:scrgbClr r="0" g="0" b="0"/>
              </a:effectRef>
              <a:fontRef idx="minor"/>
            </p:style>
            <p:txBody>
              <a:bodyPr lIns="90000" tIns="-27000" rIns="90000" bIns="-2700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584" name="Freeform: Shape 1337"/>
              <p:cNvSpPr/>
              <p:nvPr/>
            </p:nvSpPr>
            <p:spPr>
              <a:xfrm>
                <a:off x="11085840" y="2918160"/>
                <a:ext cx="17640" cy="17640"/>
              </a:xfrm>
              <a:custGeom>
                <a:avLst/>
                <a:gdLst>
                  <a:gd name="textAreaLeft" fmla="*/ 0 w 17640"/>
                  <a:gd name="textAreaRight" fmla="*/ 18000 w 17640"/>
                  <a:gd name="textAreaTop" fmla="*/ 0 h 17640"/>
                  <a:gd name="textAreaBottom" fmla="*/ 18000 h 17640"/>
                  <a:gd name="GluePoint1X" fmla="*/ 25104 w 28966"/>
                  <a:gd name="GluePoint1Y" fmla="*/ 25104 h 28966"/>
                  <a:gd name="GluePoint2X" fmla="*/ 4828 w 28966"/>
                  <a:gd name="GluePoint2Y" fmla="*/ 25104 h 28966"/>
                  <a:gd name="GluePoint3X" fmla="*/ 4828 w 28966"/>
                  <a:gd name="GluePoint3Y" fmla="*/ 4828 h 28966"/>
                  <a:gd name="GluePoint4X" fmla="*/ 25104 w 28966"/>
                  <a:gd name="GluePoint4Y" fmla="*/ 4828 h 28966"/>
                </a:gdLst>
                <a:ahLst/>
                <a:cxnLst>
                  <a:cxn ang="0">
                    <a:pos x="GluePoint1X" y="GluePoint1Y"/>
                  </a:cxn>
                  <a:cxn ang="0">
                    <a:pos x="GluePoint2X" y="GluePoint2Y"/>
                  </a:cxn>
                  <a:cxn ang="0">
                    <a:pos x="GluePoint3X" y="GluePoint3Y"/>
                  </a:cxn>
                  <a:cxn ang="0">
                    <a:pos x="GluePoint4X" y="GluePoint4Y"/>
                  </a:cxn>
                </a:cxnLst>
                <a:rect l="textAreaLeft" t="textAreaTop" r="textAreaRight" b="textAreaBottom"/>
                <a:pathLst>
                  <a:path w="28966" h="28966">
                    <a:moveTo>
                      <a:pt x="25104" y="25104"/>
                    </a:moveTo>
                    <a:lnTo>
                      <a:pt x="4828" y="25104"/>
                    </a:lnTo>
                    <a:lnTo>
                      <a:pt x="4828" y="4828"/>
                    </a:lnTo>
                    <a:lnTo>
                      <a:pt x="25104" y="4828"/>
                    </a:lnTo>
                    <a:close/>
                  </a:path>
                </a:pathLst>
              </a:custGeom>
              <a:noFill/>
              <a:ln w="12700">
                <a:solidFill>
                  <a:srgbClr val="FFFFFF"/>
                </a:solidFill>
                <a:round/>
              </a:ln>
            </p:spPr>
            <p:style>
              <a:lnRef idx="0">
                <a:scrgbClr r="0" g="0" b="0"/>
              </a:lnRef>
              <a:fillRef idx="0">
                <a:scrgbClr r="0" g="0" b="0"/>
              </a:fillRef>
              <a:effectRef idx="0">
                <a:scrgbClr r="0" g="0" b="0"/>
              </a:effectRef>
              <a:fontRef idx="minor"/>
            </p:style>
            <p:txBody>
              <a:bodyPr lIns="90000" tIns="-27000" rIns="90000" bIns="-2700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585" name="Freeform: Shape 1338"/>
              <p:cNvSpPr/>
              <p:nvPr/>
            </p:nvSpPr>
            <p:spPr>
              <a:xfrm>
                <a:off x="11099880" y="2872800"/>
                <a:ext cx="17640" cy="17640"/>
              </a:xfrm>
              <a:custGeom>
                <a:avLst/>
                <a:gdLst>
                  <a:gd name="textAreaLeft" fmla="*/ 0 w 17640"/>
                  <a:gd name="textAreaRight" fmla="*/ 18000 w 17640"/>
                  <a:gd name="textAreaTop" fmla="*/ 0 h 17640"/>
                  <a:gd name="textAreaBottom" fmla="*/ 18000 h 17640"/>
                  <a:gd name="GluePoint1X" fmla="*/ 25104 w 28966"/>
                  <a:gd name="GluePoint1Y" fmla="*/ 25104 h 28966"/>
                  <a:gd name="GluePoint2X" fmla="*/ 4828 w 28966"/>
                  <a:gd name="GluePoint2Y" fmla="*/ 25104 h 28966"/>
                  <a:gd name="GluePoint3X" fmla="*/ 4828 w 28966"/>
                  <a:gd name="GluePoint3Y" fmla="*/ 4828 h 28966"/>
                  <a:gd name="GluePoint4X" fmla="*/ 25104 w 28966"/>
                  <a:gd name="GluePoint4Y" fmla="*/ 4828 h 28966"/>
                </a:gdLst>
                <a:ahLst/>
                <a:cxnLst>
                  <a:cxn ang="0">
                    <a:pos x="GluePoint1X" y="GluePoint1Y"/>
                  </a:cxn>
                  <a:cxn ang="0">
                    <a:pos x="GluePoint2X" y="GluePoint2Y"/>
                  </a:cxn>
                  <a:cxn ang="0">
                    <a:pos x="GluePoint3X" y="GluePoint3Y"/>
                  </a:cxn>
                  <a:cxn ang="0">
                    <a:pos x="GluePoint4X" y="GluePoint4Y"/>
                  </a:cxn>
                </a:cxnLst>
                <a:rect l="textAreaLeft" t="textAreaTop" r="textAreaRight" b="textAreaBottom"/>
                <a:pathLst>
                  <a:path w="28966" h="28966">
                    <a:moveTo>
                      <a:pt x="25104" y="25104"/>
                    </a:moveTo>
                    <a:lnTo>
                      <a:pt x="4828" y="25104"/>
                    </a:lnTo>
                    <a:lnTo>
                      <a:pt x="4828" y="4828"/>
                    </a:lnTo>
                    <a:lnTo>
                      <a:pt x="25104" y="4828"/>
                    </a:lnTo>
                    <a:close/>
                  </a:path>
                </a:pathLst>
              </a:custGeom>
              <a:noFill/>
              <a:ln w="12700">
                <a:solidFill>
                  <a:srgbClr val="FFFFFF"/>
                </a:solidFill>
                <a:round/>
              </a:ln>
            </p:spPr>
            <p:style>
              <a:lnRef idx="0">
                <a:scrgbClr r="0" g="0" b="0"/>
              </a:lnRef>
              <a:fillRef idx="0">
                <a:scrgbClr r="0" g="0" b="0"/>
              </a:fillRef>
              <a:effectRef idx="0">
                <a:scrgbClr r="0" g="0" b="0"/>
              </a:effectRef>
              <a:fontRef idx="minor"/>
            </p:style>
            <p:txBody>
              <a:bodyPr lIns="90000" tIns="-27000" rIns="90000" bIns="-2700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grpSp>
        <p:grpSp>
          <p:nvGrpSpPr>
            <p:cNvPr id="1586" name="Group 525"/>
            <p:cNvGrpSpPr/>
            <p:nvPr/>
          </p:nvGrpSpPr>
          <p:grpSpPr>
            <a:xfrm>
              <a:off x="11172960" y="2940480"/>
              <a:ext cx="139680" cy="90000"/>
              <a:chOff x="11172960" y="2940480"/>
              <a:chExt cx="139680" cy="90000"/>
            </a:xfrm>
          </p:grpSpPr>
          <p:sp>
            <p:nvSpPr>
              <p:cNvPr id="1587" name="Freeform: Shape 1308"/>
              <p:cNvSpPr/>
              <p:nvPr/>
            </p:nvSpPr>
            <p:spPr>
              <a:xfrm>
                <a:off x="11189520" y="2951640"/>
                <a:ext cx="49320" cy="5760"/>
              </a:xfrm>
              <a:custGeom>
                <a:avLst/>
                <a:gdLst>
                  <a:gd name="textAreaLeft" fmla="*/ 0 w 49320"/>
                  <a:gd name="textAreaRight" fmla="*/ 49680 w 49320"/>
                  <a:gd name="textAreaTop" fmla="*/ 0 h 5760"/>
                  <a:gd name="textAreaBottom" fmla="*/ 6120 h 5760"/>
                  <a:gd name="GluePoint1X" fmla="*/ 2414 w 80461"/>
                  <a:gd name="GluePoint1Y" fmla="*/ 2414 h 9655"/>
                  <a:gd name="GluePoint2X" fmla="*/ 78691 w 80461"/>
                  <a:gd name="GluePoint2Y" fmla="*/ 2414 h 9655"/>
                  <a:gd name="GluePoint3X" fmla="*/ 78691 w 80461"/>
                  <a:gd name="GluePoint3Y" fmla="*/ 8207 h 9655"/>
                  <a:gd name="GluePoint4X" fmla="*/ 2414 w 80461"/>
                  <a:gd name="GluePoint4Y" fmla="*/ 8207 h 9655"/>
                </a:gdLst>
                <a:ahLst/>
                <a:cxnLst>
                  <a:cxn ang="0">
                    <a:pos x="GluePoint1X" y="GluePoint1Y"/>
                  </a:cxn>
                  <a:cxn ang="0">
                    <a:pos x="GluePoint2X" y="GluePoint2Y"/>
                  </a:cxn>
                  <a:cxn ang="0">
                    <a:pos x="GluePoint3X" y="GluePoint3Y"/>
                  </a:cxn>
                  <a:cxn ang="0">
                    <a:pos x="GluePoint4X" y="GluePoint4Y"/>
                  </a:cxn>
                </a:cxnLst>
                <a:rect l="textAreaLeft" t="textAreaTop" r="textAreaRight" b="textAreaBottom"/>
                <a:pathLst>
                  <a:path w="80461" h="9655">
                    <a:moveTo>
                      <a:pt x="2414" y="2414"/>
                    </a:moveTo>
                    <a:lnTo>
                      <a:pt x="78691" y="2414"/>
                    </a:lnTo>
                    <a:lnTo>
                      <a:pt x="78691" y="8207"/>
                    </a:lnTo>
                    <a:lnTo>
                      <a:pt x="2414" y="8207"/>
                    </a:lnTo>
                    <a:close/>
                  </a:path>
                </a:pathLst>
              </a:custGeom>
              <a:solidFill>
                <a:schemeClr val="tx1"/>
              </a:solidFill>
              <a:ln w="9525">
                <a:noFill/>
              </a:ln>
            </p:spPr>
            <p:style>
              <a:lnRef idx="0">
                <a:scrgbClr r="0" g="0" b="0"/>
              </a:lnRef>
              <a:fillRef idx="0">
                <a:scrgbClr r="0" g="0" b="0"/>
              </a:fillRef>
              <a:effectRef idx="0">
                <a:scrgbClr r="0" g="0" b="0"/>
              </a:effectRef>
              <a:fontRef idx="minor"/>
            </p:style>
            <p:txBody>
              <a:bodyPr lIns="90000" tIns="-38880" rIns="90000" bIns="-3888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588" name="Freeform: Shape 1309"/>
              <p:cNvSpPr/>
              <p:nvPr/>
            </p:nvSpPr>
            <p:spPr>
              <a:xfrm>
                <a:off x="11241720" y="2951640"/>
                <a:ext cx="35280" cy="5760"/>
              </a:xfrm>
              <a:custGeom>
                <a:avLst/>
                <a:gdLst>
                  <a:gd name="textAreaLeft" fmla="*/ 0 w 35280"/>
                  <a:gd name="textAreaRight" fmla="*/ 35640 w 35280"/>
                  <a:gd name="textAreaTop" fmla="*/ 0 h 5760"/>
                  <a:gd name="textAreaBottom" fmla="*/ 6120 h 5760"/>
                  <a:gd name="GluePoint1X" fmla="*/ 57771 w 57932"/>
                  <a:gd name="GluePoint1Y" fmla="*/ 8207 h 9655"/>
                  <a:gd name="GluePoint2X" fmla="*/ 2414 w 57932"/>
                  <a:gd name="GluePoint2Y" fmla="*/ 8207 h 9655"/>
                  <a:gd name="GluePoint3X" fmla="*/ 2414 w 57932"/>
                  <a:gd name="GluePoint3Y" fmla="*/ 2414 h 9655"/>
                  <a:gd name="GluePoint4X" fmla="*/ 57771 w 57932"/>
                  <a:gd name="GluePoint4Y" fmla="*/ 2414 h 9655"/>
                </a:gdLst>
                <a:ahLst/>
                <a:cxnLst>
                  <a:cxn ang="0">
                    <a:pos x="GluePoint1X" y="GluePoint1Y"/>
                  </a:cxn>
                  <a:cxn ang="0">
                    <a:pos x="GluePoint2X" y="GluePoint2Y"/>
                  </a:cxn>
                  <a:cxn ang="0">
                    <a:pos x="GluePoint3X" y="GluePoint3Y"/>
                  </a:cxn>
                  <a:cxn ang="0">
                    <a:pos x="GluePoint4X" y="GluePoint4Y"/>
                  </a:cxn>
                </a:cxnLst>
                <a:rect l="textAreaLeft" t="textAreaTop" r="textAreaRight" b="textAreaBottom"/>
                <a:pathLst>
                  <a:path w="57932" h="9655">
                    <a:moveTo>
                      <a:pt x="57771" y="8207"/>
                    </a:moveTo>
                    <a:lnTo>
                      <a:pt x="2414" y="8207"/>
                    </a:lnTo>
                    <a:lnTo>
                      <a:pt x="2414" y="2414"/>
                    </a:lnTo>
                    <a:lnTo>
                      <a:pt x="57771" y="2414"/>
                    </a:lnTo>
                    <a:close/>
                  </a:path>
                </a:pathLst>
              </a:custGeom>
              <a:solidFill>
                <a:schemeClr val="tx1"/>
              </a:solidFill>
              <a:ln w="9525">
                <a:noFill/>
              </a:ln>
            </p:spPr>
            <p:style>
              <a:lnRef idx="0">
                <a:scrgbClr r="0" g="0" b="0"/>
              </a:lnRef>
              <a:fillRef idx="0">
                <a:scrgbClr r="0" g="0" b="0"/>
              </a:fillRef>
              <a:effectRef idx="0">
                <a:scrgbClr r="0" g="0" b="0"/>
              </a:effectRef>
              <a:fontRef idx="minor"/>
            </p:style>
            <p:txBody>
              <a:bodyPr lIns="90000" tIns="-38880" rIns="90000" bIns="-3888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589" name="Freeform: Shape 1310"/>
              <p:cNvSpPr/>
              <p:nvPr/>
            </p:nvSpPr>
            <p:spPr>
              <a:xfrm>
                <a:off x="11201760" y="2967840"/>
                <a:ext cx="65160" cy="5760"/>
              </a:xfrm>
              <a:custGeom>
                <a:avLst/>
                <a:gdLst>
                  <a:gd name="textAreaLeft" fmla="*/ 0 w 65160"/>
                  <a:gd name="textAreaRight" fmla="*/ 65520 w 65160"/>
                  <a:gd name="textAreaTop" fmla="*/ 0 h 5760"/>
                  <a:gd name="textAreaBottom" fmla="*/ 6120 h 5760"/>
                  <a:gd name="GluePoint1X" fmla="*/ 2414 w 106208"/>
                  <a:gd name="GluePoint1Y" fmla="*/ 2414 h 9655"/>
                  <a:gd name="GluePoint2X" fmla="*/ 104760 w 106208"/>
                  <a:gd name="GluePoint2Y" fmla="*/ 2414 h 9655"/>
                  <a:gd name="GluePoint3X" fmla="*/ 104760 w 106208"/>
                  <a:gd name="GluePoint3Y" fmla="*/ 8207 h 9655"/>
                  <a:gd name="GluePoint4X" fmla="*/ 2414 w 106208"/>
                  <a:gd name="GluePoint4Y" fmla="*/ 8207 h 9655"/>
                </a:gdLst>
                <a:ahLst/>
                <a:cxnLst>
                  <a:cxn ang="0">
                    <a:pos x="GluePoint1X" y="GluePoint1Y"/>
                  </a:cxn>
                  <a:cxn ang="0">
                    <a:pos x="GluePoint2X" y="GluePoint2Y"/>
                  </a:cxn>
                  <a:cxn ang="0">
                    <a:pos x="GluePoint3X" y="GluePoint3Y"/>
                  </a:cxn>
                  <a:cxn ang="0">
                    <a:pos x="GluePoint4X" y="GluePoint4Y"/>
                  </a:cxn>
                </a:cxnLst>
                <a:rect l="textAreaLeft" t="textAreaTop" r="textAreaRight" b="textAreaBottom"/>
                <a:pathLst>
                  <a:path w="106208" h="9655">
                    <a:moveTo>
                      <a:pt x="2414" y="2414"/>
                    </a:moveTo>
                    <a:lnTo>
                      <a:pt x="104760" y="2414"/>
                    </a:lnTo>
                    <a:lnTo>
                      <a:pt x="104760" y="8207"/>
                    </a:lnTo>
                    <a:lnTo>
                      <a:pt x="2414" y="8207"/>
                    </a:lnTo>
                    <a:close/>
                  </a:path>
                </a:pathLst>
              </a:custGeom>
              <a:solidFill>
                <a:schemeClr val="tx1"/>
              </a:solidFill>
              <a:ln w="9525">
                <a:noFill/>
              </a:ln>
            </p:spPr>
            <p:style>
              <a:lnRef idx="0">
                <a:scrgbClr r="0" g="0" b="0"/>
              </a:lnRef>
              <a:fillRef idx="0">
                <a:scrgbClr r="0" g="0" b="0"/>
              </a:fillRef>
              <a:effectRef idx="0">
                <a:scrgbClr r="0" g="0" b="0"/>
              </a:effectRef>
              <a:fontRef idx="minor"/>
            </p:style>
            <p:txBody>
              <a:bodyPr lIns="90000" tIns="-38880" rIns="90000" bIns="-3888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590" name="Freeform: Shape 1311"/>
              <p:cNvSpPr/>
              <p:nvPr/>
            </p:nvSpPr>
            <p:spPr>
              <a:xfrm>
                <a:off x="11291040" y="2967840"/>
                <a:ext cx="21600" cy="5760"/>
              </a:xfrm>
              <a:custGeom>
                <a:avLst/>
                <a:gdLst>
                  <a:gd name="textAreaLeft" fmla="*/ 0 w 21600"/>
                  <a:gd name="textAreaRight" fmla="*/ 21960 w 21600"/>
                  <a:gd name="textAreaTop" fmla="*/ 0 h 5760"/>
                  <a:gd name="textAreaBottom" fmla="*/ 6120 h 5760"/>
                  <a:gd name="GluePoint1X" fmla="*/ 33955 w 35402"/>
                  <a:gd name="GluePoint1Y" fmla="*/ 8207 h 9655"/>
                  <a:gd name="GluePoint2X" fmla="*/ 2414 w 35402"/>
                  <a:gd name="GluePoint2Y" fmla="*/ 8207 h 9655"/>
                  <a:gd name="GluePoint3X" fmla="*/ 2414 w 35402"/>
                  <a:gd name="GluePoint3Y" fmla="*/ 2414 h 9655"/>
                  <a:gd name="GluePoint4X" fmla="*/ 33955 w 35402"/>
                  <a:gd name="GluePoint4Y" fmla="*/ 2414 h 9655"/>
                </a:gdLst>
                <a:ahLst/>
                <a:cxnLst>
                  <a:cxn ang="0">
                    <a:pos x="GluePoint1X" y="GluePoint1Y"/>
                  </a:cxn>
                  <a:cxn ang="0">
                    <a:pos x="GluePoint2X" y="GluePoint2Y"/>
                  </a:cxn>
                  <a:cxn ang="0">
                    <a:pos x="GluePoint3X" y="GluePoint3Y"/>
                  </a:cxn>
                  <a:cxn ang="0">
                    <a:pos x="GluePoint4X" y="GluePoint4Y"/>
                  </a:cxn>
                </a:cxnLst>
                <a:rect l="textAreaLeft" t="textAreaTop" r="textAreaRight" b="textAreaBottom"/>
                <a:pathLst>
                  <a:path w="35402" h="9655">
                    <a:moveTo>
                      <a:pt x="33955" y="8207"/>
                    </a:moveTo>
                    <a:lnTo>
                      <a:pt x="2414" y="8207"/>
                    </a:lnTo>
                    <a:lnTo>
                      <a:pt x="2414" y="2414"/>
                    </a:lnTo>
                    <a:lnTo>
                      <a:pt x="33955" y="2414"/>
                    </a:lnTo>
                    <a:close/>
                  </a:path>
                </a:pathLst>
              </a:custGeom>
              <a:solidFill>
                <a:schemeClr val="tx1"/>
              </a:solidFill>
              <a:ln w="9525">
                <a:noFill/>
              </a:ln>
            </p:spPr>
            <p:style>
              <a:lnRef idx="0">
                <a:scrgbClr r="0" g="0" b="0"/>
              </a:lnRef>
              <a:fillRef idx="0">
                <a:scrgbClr r="0" g="0" b="0"/>
              </a:fillRef>
              <a:effectRef idx="0">
                <a:scrgbClr r="0" g="0" b="0"/>
              </a:effectRef>
              <a:fontRef idx="minor"/>
            </p:style>
            <p:txBody>
              <a:bodyPr lIns="90000" tIns="-38880" rIns="90000" bIns="-3888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591" name="Freeform: Shape 1312"/>
              <p:cNvSpPr/>
              <p:nvPr/>
            </p:nvSpPr>
            <p:spPr>
              <a:xfrm>
                <a:off x="11267640" y="2967840"/>
                <a:ext cx="21600" cy="5760"/>
              </a:xfrm>
              <a:custGeom>
                <a:avLst/>
                <a:gdLst>
                  <a:gd name="textAreaLeft" fmla="*/ 0 w 21600"/>
                  <a:gd name="textAreaRight" fmla="*/ 21960 w 21600"/>
                  <a:gd name="textAreaTop" fmla="*/ 0 h 5760"/>
                  <a:gd name="textAreaBottom" fmla="*/ 6120 h 5760"/>
                  <a:gd name="GluePoint1X" fmla="*/ 2414 w 35402"/>
                  <a:gd name="GluePoint1Y" fmla="*/ 2414 h 9655"/>
                  <a:gd name="GluePoint2X" fmla="*/ 34598 w 35402"/>
                  <a:gd name="GluePoint2Y" fmla="*/ 2414 h 9655"/>
                  <a:gd name="GluePoint3X" fmla="*/ 34598 w 35402"/>
                  <a:gd name="GluePoint3Y" fmla="*/ 8207 h 9655"/>
                  <a:gd name="GluePoint4X" fmla="*/ 2414 w 35402"/>
                  <a:gd name="GluePoint4Y" fmla="*/ 8207 h 9655"/>
                </a:gdLst>
                <a:ahLst/>
                <a:cxnLst>
                  <a:cxn ang="0">
                    <a:pos x="GluePoint1X" y="GluePoint1Y"/>
                  </a:cxn>
                  <a:cxn ang="0">
                    <a:pos x="GluePoint2X" y="GluePoint2Y"/>
                  </a:cxn>
                  <a:cxn ang="0">
                    <a:pos x="GluePoint3X" y="GluePoint3Y"/>
                  </a:cxn>
                  <a:cxn ang="0">
                    <a:pos x="GluePoint4X" y="GluePoint4Y"/>
                  </a:cxn>
                </a:cxnLst>
                <a:rect l="textAreaLeft" t="textAreaTop" r="textAreaRight" b="textAreaBottom"/>
                <a:pathLst>
                  <a:path w="35402" h="9655">
                    <a:moveTo>
                      <a:pt x="2414" y="2414"/>
                    </a:moveTo>
                    <a:lnTo>
                      <a:pt x="34598" y="2414"/>
                    </a:lnTo>
                    <a:lnTo>
                      <a:pt x="34598" y="8207"/>
                    </a:lnTo>
                    <a:lnTo>
                      <a:pt x="2414" y="8207"/>
                    </a:lnTo>
                    <a:close/>
                  </a:path>
                </a:pathLst>
              </a:custGeom>
              <a:solidFill>
                <a:schemeClr val="tx1"/>
              </a:solidFill>
              <a:ln w="9525">
                <a:noFill/>
              </a:ln>
            </p:spPr>
            <p:style>
              <a:lnRef idx="0">
                <a:scrgbClr r="0" g="0" b="0"/>
              </a:lnRef>
              <a:fillRef idx="0">
                <a:scrgbClr r="0" g="0" b="0"/>
              </a:fillRef>
              <a:effectRef idx="0">
                <a:scrgbClr r="0" g="0" b="0"/>
              </a:effectRef>
              <a:fontRef idx="minor"/>
            </p:style>
            <p:txBody>
              <a:bodyPr lIns="90000" tIns="-38880" rIns="90000" bIns="-3888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592" name="Freeform: Shape 1313"/>
              <p:cNvSpPr/>
              <p:nvPr/>
            </p:nvSpPr>
            <p:spPr>
              <a:xfrm>
                <a:off x="11223000" y="2984040"/>
                <a:ext cx="57240" cy="5760"/>
              </a:xfrm>
              <a:custGeom>
                <a:avLst/>
                <a:gdLst>
                  <a:gd name="textAreaLeft" fmla="*/ 0 w 57240"/>
                  <a:gd name="textAreaRight" fmla="*/ 57600 w 57240"/>
                  <a:gd name="textAreaTop" fmla="*/ 0 h 5760"/>
                  <a:gd name="textAreaBottom" fmla="*/ 6120 h 5760"/>
                  <a:gd name="GluePoint1X" fmla="*/ 2414 w 93334"/>
                  <a:gd name="GluePoint1Y" fmla="*/ 2414 h 9655"/>
                  <a:gd name="GluePoint2X" fmla="*/ 92208 w 93334"/>
                  <a:gd name="GluePoint2Y" fmla="*/ 2414 h 9655"/>
                  <a:gd name="GluePoint3X" fmla="*/ 92208 w 93334"/>
                  <a:gd name="GluePoint3Y" fmla="*/ 8207 h 9655"/>
                  <a:gd name="GluePoint4X" fmla="*/ 2414 w 93334"/>
                  <a:gd name="GluePoint4Y" fmla="*/ 8207 h 9655"/>
                </a:gdLst>
                <a:ahLst/>
                <a:cxnLst>
                  <a:cxn ang="0">
                    <a:pos x="GluePoint1X" y="GluePoint1Y"/>
                  </a:cxn>
                  <a:cxn ang="0">
                    <a:pos x="GluePoint2X" y="GluePoint2Y"/>
                  </a:cxn>
                  <a:cxn ang="0">
                    <a:pos x="GluePoint3X" y="GluePoint3Y"/>
                  </a:cxn>
                  <a:cxn ang="0">
                    <a:pos x="GluePoint4X" y="GluePoint4Y"/>
                  </a:cxn>
                </a:cxnLst>
                <a:rect l="textAreaLeft" t="textAreaTop" r="textAreaRight" b="textAreaBottom"/>
                <a:pathLst>
                  <a:path w="93334" h="9655">
                    <a:moveTo>
                      <a:pt x="2414" y="2414"/>
                    </a:moveTo>
                    <a:lnTo>
                      <a:pt x="92208" y="2414"/>
                    </a:lnTo>
                    <a:lnTo>
                      <a:pt x="92208" y="8207"/>
                    </a:lnTo>
                    <a:lnTo>
                      <a:pt x="2414" y="8207"/>
                    </a:lnTo>
                    <a:close/>
                  </a:path>
                </a:pathLst>
              </a:custGeom>
              <a:solidFill>
                <a:schemeClr val="tx1"/>
              </a:solidFill>
              <a:ln w="9525">
                <a:noFill/>
              </a:ln>
            </p:spPr>
            <p:style>
              <a:lnRef idx="0">
                <a:scrgbClr r="0" g="0" b="0"/>
              </a:lnRef>
              <a:fillRef idx="0">
                <a:scrgbClr r="0" g="0" b="0"/>
              </a:fillRef>
              <a:effectRef idx="0">
                <a:scrgbClr r="0" g="0" b="0"/>
              </a:effectRef>
              <a:fontRef idx="minor"/>
            </p:style>
            <p:txBody>
              <a:bodyPr lIns="90000" tIns="-38880" rIns="90000" bIns="-3888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593" name="Freeform: Shape 1314"/>
              <p:cNvSpPr/>
              <p:nvPr/>
            </p:nvSpPr>
            <p:spPr>
              <a:xfrm>
                <a:off x="11207880" y="2984040"/>
                <a:ext cx="13680" cy="5760"/>
              </a:xfrm>
              <a:custGeom>
                <a:avLst/>
                <a:gdLst>
                  <a:gd name="textAreaLeft" fmla="*/ 0 w 13680"/>
                  <a:gd name="textAreaRight" fmla="*/ 14040 w 13680"/>
                  <a:gd name="textAreaTop" fmla="*/ 0 h 5760"/>
                  <a:gd name="textAreaBottom" fmla="*/ 6120 h 5760"/>
                  <a:gd name="GluePoint1X" fmla="*/ 21081 w 22529"/>
                  <a:gd name="GluePoint1Y" fmla="*/ 8207 h 9655"/>
                  <a:gd name="GluePoint2X" fmla="*/ 2414 w 22529"/>
                  <a:gd name="GluePoint2Y" fmla="*/ 8207 h 9655"/>
                  <a:gd name="GluePoint3X" fmla="*/ 2414 w 22529"/>
                  <a:gd name="GluePoint3Y" fmla="*/ 2414 h 9655"/>
                  <a:gd name="GluePoint4X" fmla="*/ 21081 w 22529"/>
                  <a:gd name="GluePoint4Y" fmla="*/ 2414 h 9655"/>
                </a:gdLst>
                <a:ahLst/>
                <a:cxnLst>
                  <a:cxn ang="0">
                    <a:pos x="GluePoint1X" y="GluePoint1Y"/>
                  </a:cxn>
                  <a:cxn ang="0">
                    <a:pos x="GluePoint2X" y="GluePoint2Y"/>
                  </a:cxn>
                  <a:cxn ang="0">
                    <a:pos x="GluePoint3X" y="GluePoint3Y"/>
                  </a:cxn>
                  <a:cxn ang="0">
                    <a:pos x="GluePoint4X" y="GluePoint4Y"/>
                  </a:cxn>
                </a:cxnLst>
                <a:rect l="textAreaLeft" t="textAreaTop" r="textAreaRight" b="textAreaBottom"/>
                <a:pathLst>
                  <a:path w="22529" h="9655">
                    <a:moveTo>
                      <a:pt x="21081" y="8207"/>
                    </a:moveTo>
                    <a:lnTo>
                      <a:pt x="2414" y="8207"/>
                    </a:lnTo>
                    <a:lnTo>
                      <a:pt x="2414" y="2414"/>
                    </a:lnTo>
                    <a:lnTo>
                      <a:pt x="21081" y="2414"/>
                    </a:lnTo>
                    <a:close/>
                  </a:path>
                </a:pathLst>
              </a:custGeom>
              <a:solidFill>
                <a:schemeClr val="tx1"/>
              </a:solidFill>
              <a:ln w="9525">
                <a:noFill/>
              </a:ln>
            </p:spPr>
            <p:style>
              <a:lnRef idx="0">
                <a:scrgbClr r="0" g="0" b="0"/>
              </a:lnRef>
              <a:fillRef idx="0">
                <a:scrgbClr r="0" g="0" b="0"/>
              </a:fillRef>
              <a:effectRef idx="0">
                <a:scrgbClr r="0" g="0" b="0"/>
              </a:effectRef>
              <a:fontRef idx="minor"/>
            </p:style>
            <p:txBody>
              <a:bodyPr lIns="90000" tIns="-38880" rIns="90000" bIns="-3888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594" name="Freeform: Shape 1315"/>
              <p:cNvSpPr/>
              <p:nvPr/>
            </p:nvSpPr>
            <p:spPr>
              <a:xfrm>
                <a:off x="11189520" y="2996640"/>
                <a:ext cx="39240" cy="5760"/>
              </a:xfrm>
              <a:custGeom>
                <a:avLst/>
                <a:gdLst>
                  <a:gd name="textAreaLeft" fmla="*/ 0 w 39240"/>
                  <a:gd name="textAreaRight" fmla="*/ 39600 w 39240"/>
                  <a:gd name="textAreaTop" fmla="*/ 0 h 5760"/>
                  <a:gd name="textAreaBottom" fmla="*/ 6120 h 5760"/>
                  <a:gd name="GluePoint1X" fmla="*/ 2414 w 64368"/>
                  <a:gd name="GluePoint1Y" fmla="*/ 2414 h 9655"/>
                  <a:gd name="GluePoint2X" fmla="*/ 63564 w 64368"/>
                  <a:gd name="GluePoint2Y" fmla="*/ 2414 h 9655"/>
                  <a:gd name="GluePoint3X" fmla="*/ 63564 w 64368"/>
                  <a:gd name="GluePoint3Y" fmla="*/ 8207 h 9655"/>
                  <a:gd name="GluePoint4X" fmla="*/ 2414 w 64368"/>
                  <a:gd name="GluePoint4Y" fmla="*/ 8207 h 9655"/>
                </a:gdLst>
                <a:ahLst/>
                <a:cxnLst>
                  <a:cxn ang="0">
                    <a:pos x="GluePoint1X" y="GluePoint1Y"/>
                  </a:cxn>
                  <a:cxn ang="0">
                    <a:pos x="GluePoint2X" y="GluePoint2Y"/>
                  </a:cxn>
                  <a:cxn ang="0">
                    <a:pos x="GluePoint3X" y="GluePoint3Y"/>
                  </a:cxn>
                  <a:cxn ang="0">
                    <a:pos x="GluePoint4X" y="GluePoint4Y"/>
                  </a:cxn>
                </a:cxnLst>
                <a:rect l="textAreaLeft" t="textAreaTop" r="textAreaRight" b="textAreaBottom"/>
                <a:pathLst>
                  <a:path w="64368" h="9655">
                    <a:moveTo>
                      <a:pt x="2414" y="2414"/>
                    </a:moveTo>
                    <a:lnTo>
                      <a:pt x="63564" y="2414"/>
                    </a:lnTo>
                    <a:lnTo>
                      <a:pt x="63564" y="8207"/>
                    </a:lnTo>
                    <a:lnTo>
                      <a:pt x="2414" y="8207"/>
                    </a:lnTo>
                    <a:close/>
                  </a:path>
                </a:pathLst>
              </a:custGeom>
              <a:solidFill>
                <a:schemeClr val="tx1"/>
              </a:solidFill>
              <a:ln w="9525">
                <a:noFill/>
              </a:ln>
            </p:spPr>
            <p:style>
              <a:lnRef idx="0">
                <a:scrgbClr r="0" g="0" b="0"/>
              </a:lnRef>
              <a:fillRef idx="0">
                <a:scrgbClr r="0" g="0" b="0"/>
              </a:fillRef>
              <a:effectRef idx="0">
                <a:scrgbClr r="0" g="0" b="0"/>
              </a:effectRef>
              <a:fontRef idx="minor"/>
            </p:style>
            <p:txBody>
              <a:bodyPr lIns="90000" tIns="-38880" rIns="90000" bIns="-3888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595" name="Freeform: Shape 1316"/>
              <p:cNvSpPr/>
              <p:nvPr/>
            </p:nvSpPr>
            <p:spPr>
              <a:xfrm>
                <a:off x="11230200" y="2996640"/>
                <a:ext cx="15480" cy="5760"/>
              </a:xfrm>
              <a:custGeom>
                <a:avLst/>
                <a:gdLst>
                  <a:gd name="textAreaLeft" fmla="*/ 0 w 15480"/>
                  <a:gd name="textAreaRight" fmla="*/ 15840 w 15480"/>
                  <a:gd name="textAreaTop" fmla="*/ 0 h 5760"/>
                  <a:gd name="textAreaBottom" fmla="*/ 6120 h 5760"/>
                  <a:gd name="GluePoint1X" fmla="*/ 2414 w 25747"/>
                  <a:gd name="GluePoint1Y" fmla="*/ 2414 h 9655"/>
                  <a:gd name="GluePoint2X" fmla="*/ 23334 w 25747"/>
                  <a:gd name="GluePoint2Y" fmla="*/ 2414 h 9655"/>
                  <a:gd name="GluePoint3X" fmla="*/ 23334 w 25747"/>
                  <a:gd name="GluePoint3Y" fmla="*/ 8207 h 9655"/>
                  <a:gd name="GluePoint4X" fmla="*/ 2414 w 25747"/>
                  <a:gd name="GluePoint4Y" fmla="*/ 8207 h 9655"/>
                </a:gdLst>
                <a:ahLst/>
                <a:cxnLst>
                  <a:cxn ang="0">
                    <a:pos x="GluePoint1X" y="GluePoint1Y"/>
                  </a:cxn>
                  <a:cxn ang="0">
                    <a:pos x="GluePoint2X" y="GluePoint2Y"/>
                  </a:cxn>
                  <a:cxn ang="0">
                    <a:pos x="GluePoint3X" y="GluePoint3Y"/>
                  </a:cxn>
                  <a:cxn ang="0">
                    <a:pos x="GluePoint4X" y="GluePoint4Y"/>
                  </a:cxn>
                </a:cxnLst>
                <a:rect l="textAreaLeft" t="textAreaTop" r="textAreaRight" b="textAreaBottom"/>
                <a:pathLst>
                  <a:path w="25747" h="9655">
                    <a:moveTo>
                      <a:pt x="2414" y="2414"/>
                    </a:moveTo>
                    <a:lnTo>
                      <a:pt x="23334" y="2414"/>
                    </a:lnTo>
                    <a:lnTo>
                      <a:pt x="23334" y="8207"/>
                    </a:lnTo>
                    <a:lnTo>
                      <a:pt x="2414" y="8207"/>
                    </a:lnTo>
                    <a:close/>
                  </a:path>
                </a:pathLst>
              </a:custGeom>
              <a:solidFill>
                <a:schemeClr val="tx1"/>
              </a:solidFill>
              <a:ln w="9525">
                <a:noFill/>
              </a:ln>
            </p:spPr>
            <p:style>
              <a:lnRef idx="0">
                <a:scrgbClr r="0" g="0" b="0"/>
              </a:lnRef>
              <a:fillRef idx="0">
                <a:scrgbClr r="0" g="0" b="0"/>
              </a:fillRef>
              <a:effectRef idx="0">
                <a:scrgbClr r="0" g="0" b="0"/>
              </a:effectRef>
              <a:fontRef idx="minor"/>
            </p:style>
            <p:txBody>
              <a:bodyPr lIns="90000" tIns="-38880" rIns="90000" bIns="-3888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596" name="Freeform: Shape 1317"/>
              <p:cNvSpPr/>
              <p:nvPr/>
            </p:nvSpPr>
            <p:spPr>
              <a:xfrm>
                <a:off x="11246760" y="2996640"/>
                <a:ext cx="53280" cy="5760"/>
              </a:xfrm>
              <a:custGeom>
                <a:avLst/>
                <a:gdLst>
                  <a:gd name="textAreaLeft" fmla="*/ 0 w 53280"/>
                  <a:gd name="textAreaRight" fmla="*/ 53640 w 53280"/>
                  <a:gd name="textAreaTop" fmla="*/ 0 h 5760"/>
                  <a:gd name="textAreaBottom" fmla="*/ 6120 h 5760"/>
                  <a:gd name="GluePoint1X" fmla="*/ 2414 w 86898"/>
                  <a:gd name="GluePoint1Y" fmla="*/ 2414 h 9655"/>
                  <a:gd name="GluePoint2X" fmla="*/ 86093 w 86898"/>
                  <a:gd name="GluePoint2Y" fmla="*/ 2414 h 9655"/>
                  <a:gd name="GluePoint3X" fmla="*/ 86093 w 86898"/>
                  <a:gd name="GluePoint3Y" fmla="*/ 8207 h 9655"/>
                  <a:gd name="GluePoint4X" fmla="*/ 2414 w 86898"/>
                  <a:gd name="GluePoint4Y" fmla="*/ 8207 h 9655"/>
                </a:gdLst>
                <a:ahLst/>
                <a:cxnLst>
                  <a:cxn ang="0">
                    <a:pos x="GluePoint1X" y="GluePoint1Y"/>
                  </a:cxn>
                  <a:cxn ang="0">
                    <a:pos x="GluePoint2X" y="GluePoint2Y"/>
                  </a:cxn>
                  <a:cxn ang="0">
                    <a:pos x="GluePoint3X" y="GluePoint3Y"/>
                  </a:cxn>
                  <a:cxn ang="0">
                    <a:pos x="GluePoint4X" y="GluePoint4Y"/>
                  </a:cxn>
                </a:cxnLst>
                <a:rect l="textAreaLeft" t="textAreaTop" r="textAreaRight" b="textAreaBottom"/>
                <a:pathLst>
                  <a:path w="86898" h="9655">
                    <a:moveTo>
                      <a:pt x="2414" y="2414"/>
                    </a:moveTo>
                    <a:lnTo>
                      <a:pt x="86093" y="2414"/>
                    </a:lnTo>
                    <a:lnTo>
                      <a:pt x="86093" y="8207"/>
                    </a:lnTo>
                    <a:lnTo>
                      <a:pt x="2414" y="8207"/>
                    </a:lnTo>
                    <a:close/>
                  </a:path>
                </a:pathLst>
              </a:custGeom>
              <a:solidFill>
                <a:schemeClr val="tx1"/>
              </a:solidFill>
              <a:ln w="9525">
                <a:noFill/>
              </a:ln>
            </p:spPr>
            <p:style>
              <a:lnRef idx="0">
                <a:scrgbClr r="0" g="0" b="0"/>
              </a:lnRef>
              <a:fillRef idx="0">
                <a:scrgbClr r="0" g="0" b="0"/>
              </a:fillRef>
              <a:effectRef idx="0">
                <a:scrgbClr r="0" g="0" b="0"/>
              </a:effectRef>
              <a:fontRef idx="minor"/>
            </p:style>
            <p:txBody>
              <a:bodyPr lIns="90000" tIns="-38880" rIns="90000" bIns="-3888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597" name="Freeform: Shape 1318"/>
              <p:cNvSpPr/>
              <p:nvPr/>
            </p:nvSpPr>
            <p:spPr>
              <a:xfrm>
                <a:off x="11201760" y="3012840"/>
                <a:ext cx="21600" cy="5760"/>
              </a:xfrm>
              <a:custGeom>
                <a:avLst/>
                <a:gdLst>
                  <a:gd name="textAreaLeft" fmla="*/ 0 w 21600"/>
                  <a:gd name="textAreaRight" fmla="*/ 21960 w 21600"/>
                  <a:gd name="textAreaTop" fmla="*/ 0 h 5760"/>
                  <a:gd name="textAreaBottom" fmla="*/ 6120 h 5760"/>
                  <a:gd name="GluePoint1X" fmla="*/ 2414 w 35402"/>
                  <a:gd name="GluePoint1Y" fmla="*/ 2414 h 9655"/>
                  <a:gd name="GluePoint2X" fmla="*/ 34276 w 35402"/>
                  <a:gd name="GluePoint2Y" fmla="*/ 2414 h 9655"/>
                  <a:gd name="GluePoint3X" fmla="*/ 34276 w 35402"/>
                  <a:gd name="GluePoint3Y" fmla="*/ 8207 h 9655"/>
                  <a:gd name="GluePoint4X" fmla="*/ 2414 w 35402"/>
                  <a:gd name="GluePoint4Y" fmla="*/ 8207 h 9655"/>
                </a:gdLst>
                <a:ahLst/>
                <a:cxnLst>
                  <a:cxn ang="0">
                    <a:pos x="GluePoint1X" y="GluePoint1Y"/>
                  </a:cxn>
                  <a:cxn ang="0">
                    <a:pos x="GluePoint2X" y="GluePoint2Y"/>
                  </a:cxn>
                  <a:cxn ang="0">
                    <a:pos x="GluePoint3X" y="GluePoint3Y"/>
                  </a:cxn>
                  <a:cxn ang="0">
                    <a:pos x="GluePoint4X" y="GluePoint4Y"/>
                  </a:cxn>
                </a:cxnLst>
                <a:rect l="textAreaLeft" t="textAreaTop" r="textAreaRight" b="textAreaBottom"/>
                <a:pathLst>
                  <a:path w="35402" h="9655">
                    <a:moveTo>
                      <a:pt x="2414" y="2414"/>
                    </a:moveTo>
                    <a:lnTo>
                      <a:pt x="34276" y="2414"/>
                    </a:lnTo>
                    <a:lnTo>
                      <a:pt x="34276" y="8207"/>
                    </a:lnTo>
                    <a:lnTo>
                      <a:pt x="2414" y="8207"/>
                    </a:lnTo>
                    <a:close/>
                  </a:path>
                </a:pathLst>
              </a:custGeom>
              <a:solidFill>
                <a:schemeClr val="tx1"/>
              </a:solidFill>
              <a:ln w="9525">
                <a:noFill/>
              </a:ln>
            </p:spPr>
            <p:style>
              <a:lnRef idx="0">
                <a:scrgbClr r="0" g="0" b="0"/>
              </a:lnRef>
              <a:fillRef idx="0">
                <a:scrgbClr r="0" g="0" b="0"/>
              </a:fillRef>
              <a:effectRef idx="0">
                <a:scrgbClr r="0" g="0" b="0"/>
              </a:effectRef>
              <a:fontRef idx="minor"/>
            </p:style>
            <p:txBody>
              <a:bodyPr lIns="90000" tIns="-38880" rIns="90000" bIns="-3888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598" name="Freeform: Shape 1319"/>
              <p:cNvSpPr/>
              <p:nvPr/>
            </p:nvSpPr>
            <p:spPr>
              <a:xfrm>
                <a:off x="11227320" y="3012840"/>
                <a:ext cx="47160" cy="5760"/>
              </a:xfrm>
              <a:custGeom>
                <a:avLst/>
                <a:gdLst>
                  <a:gd name="textAreaLeft" fmla="*/ 0 w 47160"/>
                  <a:gd name="textAreaRight" fmla="*/ 47520 w 47160"/>
                  <a:gd name="textAreaTop" fmla="*/ 0 h 5760"/>
                  <a:gd name="textAreaBottom" fmla="*/ 6120 h 5760"/>
                  <a:gd name="GluePoint1X" fmla="*/ 77725 w 77242"/>
                  <a:gd name="GluePoint1Y" fmla="*/ 8207 h 9655"/>
                  <a:gd name="GluePoint2X" fmla="*/ 2414 w 77242"/>
                  <a:gd name="GluePoint2Y" fmla="*/ 8207 h 9655"/>
                  <a:gd name="GluePoint3X" fmla="*/ 2414 w 77242"/>
                  <a:gd name="GluePoint3Y" fmla="*/ 2414 h 9655"/>
                  <a:gd name="GluePoint4X" fmla="*/ 77725 w 77242"/>
                  <a:gd name="GluePoint4Y" fmla="*/ 2414 h 9655"/>
                </a:gdLst>
                <a:ahLst/>
                <a:cxnLst>
                  <a:cxn ang="0">
                    <a:pos x="GluePoint1X" y="GluePoint1Y"/>
                  </a:cxn>
                  <a:cxn ang="0">
                    <a:pos x="GluePoint2X" y="GluePoint2Y"/>
                  </a:cxn>
                  <a:cxn ang="0">
                    <a:pos x="GluePoint3X" y="GluePoint3Y"/>
                  </a:cxn>
                  <a:cxn ang="0">
                    <a:pos x="GluePoint4X" y="GluePoint4Y"/>
                  </a:cxn>
                </a:cxnLst>
                <a:rect l="textAreaLeft" t="textAreaTop" r="textAreaRight" b="textAreaBottom"/>
                <a:pathLst>
                  <a:path w="77242" h="9655">
                    <a:moveTo>
                      <a:pt x="77725" y="8207"/>
                    </a:moveTo>
                    <a:lnTo>
                      <a:pt x="2414" y="8207"/>
                    </a:lnTo>
                    <a:lnTo>
                      <a:pt x="2414" y="2414"/>
                    </a:lnTo>
                    <a:lnTo>
                      <a:pt x="77725" y="2414"/>
                    </a:lnTo>
                    <a:close/>
                  </a:path>
                </a:pathLst>
              </a:custGeom>
              <a:solidFill>
                <a:schemeClr val="tx1"/>
              </a:solidFill>
              <a:ln w="9525">
                <a:noFill/>
              </a:ln>
            </p:spPr>
            <p:style>
              <a:lnRef idx="0">
                <a:scrgbClr r="0" g="0" b="0"/>
              </a:lnRef>
              <a:fillRef idx="0">
                <a:scrgbClr r="0" g="0" b="0"/>
              </a:fillRef>
              <a:effectRef idx="0">
                <a:scrgbClr r="0" g="0" b="0"/>
              </a:effectRef>
              <a:fontRef idx="minor"/>
            </p:style>
            <p:txBody>
              <a:bodyPr lIns="90000" tIns="-38880" rIns="90000" bIns="-3888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599" name="Freeform: Shape 1320"/>
              <p:cNvSpPr/>
              <p:nvPr/>
            </p:nvSpPr>
            <p:spPr>
              <a:xfrm>
                <a:off x="11172960" y="2940480"/>
                <a:ext cx="7560" cy="7560"/>
              </a:xfrm>
              <a:custGeom>
                <a:avLst/>
                <a:gdLst>
                  <a:gd name="textAreaLeft" fmla="*/ 0 w 7560"/>
                  <a:gd name="textAreaRight" fmla="*/ 7920 w 7560"/>
                  <a:gd name="textAreaTop" fmla="*/ 0 h 7560"/>
                  <a:gd name="textAreaBottom" fmla="*/ 7920 h 7560"/>
                  <a:gd name="GluePoint1X" fmla="*/ 7563 w 12873"/>
                  <a:gd name="GluePoint1Y" fmla="*/ 10782 h 12873"/>
                  <a:gd name="GluePoint2X" fmla="*/ 5632 w 12873"/>
                  <a:gd name="GluePoint2Y" fmla="*/ 10782 h 12873"/>
                  <a:gd name="GluePoint3X" fmla="*/ 2414 w 12873"/>
                  <a:gd name="GluePoint3Y" fmla="*/ 7563 h 12873"/>
                  <a:gd name="GluePoint4X" fmla="*/ 2414 w 12873"/>
                  <a:gd name="GluePoint4Y" fmla="*/ 5632 h 12873"/>
                  <a:gd name="GluePoint5X" fmla="*/ 5632 w 12873"/>
                  <a:gd name="GluePoint5Y" fmla="*/ 2414 h 12873"/>
                  <a:gd name="GluePoint6X" fmla="*/ 7563 w 12873"/>
                  <a:gd name="GluePoint6Y" fmla="*/ 2414 h 12873"/>
                  <a:gd name="GluePoint7X" fmla="*/ 10782 w 12873"/>
                  <a:gd name="GluePoint7Y" fmla="*/ 5632 h 12873"/>
                  <a:gd name="GluePoint8X" fmla="*/ 10782 w 12873"/>
                  <a:gd name="GluePoint8Y" fmla="*/ 7563 h 12873"/>
                  <a:gd name="GluePoint9X" fmla="*/ 7563 w 12873"/>
                  <a:gd name="GluePoint9Y" fmla="*/ 10782 h 12873"/>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 ang="0">
                    <a:pos x="GluePoint9X" y="GluePoint9Y"/>
                  </a:cxn>
                </a:cxnLst>
                <a:rect l="textAreaLeft" t="textAreaTop" r="textAreaRight" b="textAreaBottom"/>
                <a:pathLst>
                  <a:path w="12873" h="12873">
                    <a:moveTo>
                      <a:pt x="7563" y="10782"/>
                    </a:moveTo>
                    <a:lnTo>
                      <a:pt x="5632" y="10782"/>
                    </a:lnTo>
                    <a:cubicBezTo>
                      <a:pt x="3701" y="10782"/>
                      <a:pt x="2414" y="9494"/>
                      <a:pt x="2414" y="7563"/>
                    </a:cubicBezTo>
                    <a:lnTo>
                      <a:pt x="2414" y="5632"/>
                    </a:lnTo>
                    <a:cubicBezTo>
                      <a:pt x="2414" y="3701"/>
                      <a:pt x="3701" y="2414"/>
                      <a:pt x="5632" y="2414"/>
                    </a:cubicBezTo>
                    <a:lnTo>
                      <a:pt x="7563" y="2414"/>
                    </a:lnTo>
                    <a:cubicBezTo>
                      <a:pt x="9494" y="2414"/>
                      <a:pt x="10782" y="3701"/>
                      <a:pt x="10782" y="5632"/>
                    </a:cubicBezTo>
                    <a:lnTo>
                      <a:pt x="10782" y="7563"/>
                    </a:lnTo>
                    <a:cubicBezTo>
                      <a:pt x="10782" y="9173"/>
                      <a:pt x="9173" y="10782"/>
                      <a:pt x="7563" y="10782"/>
                    </a:cubicBezTo>
                    <a:close/>
                  </a:path>
                </a:pathLst>
              </a:custGeom>
              <a:solidFill>
                <a:schemeClr val="tx1"/>
              </a:solidFill>
              <a:ln w="9525">
                <a:noFill/>
              </a:ln>
            </p:spPr>
            <p:style>
              <a:lnRef idx="0">
                <a:scrgbClr r="0" g="0" b="0"/>
              </a:lnRef>
              <a:fillRef idx="0">
                <a:scrgbClr r="0" g="0" b="0"/>
              </a:fillRef>
              <a:effectRef idx="0">
                <a:scrgbClr r="0" g="0" b="0"/>
              </a:effectRef>
              <a:fontRef idx="minor"/>
            </p:style>
            <p:txBody>
              <a:bodyPr lIns="90000" tIns="-37080" rIns="90000" bIns="-3708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600" name="Freeform: Shape 1321"/>
              <p:cNvSpPr/>
              <p:nvPr/>
            </p:nvSpPr>
            <p:spPr>
              <a:xfrm>
                <a:off x="11172960" y="2954160"/>
                <a:ext cx="7560" cy="7560"/>
              </a:xfrm>
              <a:custGeom>
                <a:avLst/>
                <a:gdLst>
                  <a:gd name="textAreaLeft" fmla="*/ 0 w 7560"/>
                  <a:gd name="textAreaRight" fmla="*/ 7920 w 7560"/>
                  <a:gd name="textAreaTop" fmla="*/ 0 h 7560"/>
                  <a:gd name="textAreaBottom" fmla="*/ 7920 h 7560"/>
                  <a:gd name="GluePoint1X" fmla="*/ 7563 w 12873"/>
                  <a:gd name="GluePoint1Y" fmla="*/ 10782 h 12873"/>
                  <a:gd name="GluePoint2X" fmla="*/ 5632 w 12873"/>
                  <a:gd name="GluePoint2Y" fmla="*/ 10782 h 12873"/>
                  <a:gd name="GluePoint3X" fmla="*/ 2414 w 12873"/>
                  <a:gd name="GluePoint3Y" fmla="*/ 7563 h 12873"/>
                  <a:gd name="GluePoint4X" fmla="*/ 2414 w 12873"/>
                  <a:gd name="GluePoint4Y" fmla="*/ 5632 h 12873"/>
                  <a:gd name="GluePoint5X" fmla="*/ 5632 w 12873"/>
                  <a:gd name="GluePoint5Y" fmla="*/ 2414 h 12873"/>
                  <a:gd name="GluePoint6X" fmla="*/ 7563 w 12873"/>
                  <a:gd name="GluePoint6Y" fmla="*/ 2414 h 12873"/>
                  <a:gd name="GluePoint7X" fmla="*/ 10782 w 12873"/>
                  <a:gd name="GluePoint7Y" fmla="*/ 5632 h 12873"/>
                  <a:gd name="GluePoint8X" fmla="*/ 10782 w 12873"/>
                  <a:gd name="GluePoint8Y" fmla="*/ 7563 h 12873"/>
                  <a:gd name="GluePoint9X" fmla="*/ 7563 w 12873"/>
                  <a:gd name="GluePoint9Y" fmla="*/ 10782 h 12873"/>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 ang="0">
                    <a:pos x="GluePoint9X" y="GluePoint9Y"/>
                  </a:cxn>
                </a:cxnLst>
                <a:rect l="textAreaLeft" t="textAreaTop" r="textAreaRight" b="textAreaBottom"/>
                <a:pathLst>
                  <a:path w="12873" h="12873">
                    <a:moveTo>
                      <a:pt x="7563" y="10782"/>
                    </a:moveTo>
                    <a:lnTo>
                      <a:pt x="5632" y="10782"/>
                    </a:lnTo>
                    <a:cubicBezTo>
                      <a:pt x="3701" y="10782"/>
                      <a:pt x="2414" y="9494"/>
                      <a:pt x="2414" y="7563"/>
                    </a:cubicBezTo>
                    <a:lnTo>
                      <a:pt x="2414" y="5632"/>
                    </a:lnTo>
                    <a:cubicBezTo>
                      <a:pt x="2414" y="3701"/>
                      <a:pt x="3701" y="2414"/>
                      <a:pt x="5632" y="2414"/>
                    </a:cubicBezTo>
                    <a:lnTo>
                      <a:pt x="7563" y="2414"/>
                    </a:lnTo>
                    <a:cubicBezTo>
                      <a:pt x="9494" y="2414"/>
                      <a:pt x="10782" y="3701"/>
                      <a:pt x="10782" y="5632"/>
                    </a:cubicBezTo>
                    <a:lnTo>
                      <a:pt x="10782" y="7563"/>
                    </a:lnTo>
                    <a:cubicBezTo>
                      <a:pt x="10782" y="9494"/>
                      <a:pt x="9173" y="10782"/>
                      <a:pt x="7563" y="10782"/>
                    </a:cubicBezTo>
                    <a:close/>
                  </a:path>
                </a:pathLst>
              </a:custGeom>
              <a:solidFill>
                <a:schemeClr val="tx1"/>
              </a:solidFill>
              <a:ln w="9525">
                <a:noFill/>
              </a:ln>
            </p:spPr>
            <p:style>
              <a:lnRef idx="0">
                <a:scrgbClr r="0" g="0" b="0"/>
              </a:lnRef>
              <a:fillRef idx="0">
                <a:scrgbClr r="0" g="0" b="0"/>
              </a:fillRef>
              <a:effectRef idx="0">
                <a:scrgbClr r="0" g="0" b="0"/>
              </a:effectRef>
              <a:fontRef idx="minor"/>
            </p:style>
            <p:txBody>
              <a:bodyPr lIns="90000" tIns="-37080" rIns="90000" bIns="-3708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601" name="Freeform: Shape 1322"/>
              <p:cNvSpPr/>
              <p:nvPr/>
            </p:nvSpPr>
            <p:spPr>
              <a:xfrm>
                <a:off x="11172960" y="2967840"/>
                <a:ext cx="7560" cy="7560"/>
              </a:xfrm>
              <a:custGeom>
                <a:avLst/>
                <a:gdLst>
                  <a:gd name="textAreaLeft" fmla="*/ 0 w 7560"/>
                  <a:gd name="textAreaRight" fmla="*/ 7920 w 7560"/>
                  <a:gd name="textAreaTop" fmla="*/ 0 h 7560"/>
                  <a:gd name="textAreaBottom" fmla="*/ 7920 h 7560"/>
                  <a:gd name="GluePoint1X" fmla="*/ 7563 w 12873"/>
                  <a:gd name="GluePoint1Y" fmla="*/ 10782 h 12873"/>
                  <a:gd name="GluePoint2X" fmla="*/ 5632 w 12873"/>
                  <a:gd name="GluePoint2Y" fmla="*/ 10782 h 12873"/>
                  <a:gd name="GluePoint3X" fmla="*/ 2414 w 12873"/>
                  <a:gd name="GluePoint3Y" fmla="*/ 7563 h 12873"/>
                  <a:gd name="GluePoint4X" fmla="*/ 2414 w 12873"/>
                  <a:gd name="GluePoint4Y" fmla="*/ 5632 h 12873"/>
                  <a:gd name="GluePoint5X" fmla="*/ 5632 w 12873"/>
                  <a:gd name="GluePoint5Y" fmla="*/ 2414 h 12873"/>
                  <a:gd name="GluePoint6X" fmla="*/ 7563 w 12873"/>
                  <a:gd name="GluePoint6Y" fmla="*/ 2414 h 12873"/>
                  <a:gd name="GluePoint7X" fmla="*/ 10782 w 12873"/>
                  <a:gd name="GluePoint7Y" fmla="*/ 5632 h 12873"/>
                  <a:gd name="GluePoint8X" fmla="*/ 10782 w 12873"/>
                  <a:gd name="GluePoint8Y" fmla="*/ 7563 h 12873"/>
                  <a:gd name="GluePoint9X" fmla="*/ 7563 w 12873"/>
                  <a:gd name="GluePoint9Y" fmla="*/ 10782 h 12873"/>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 ang="0">
                    <a:pos x="GluePoint9X" y="GluePoint9Y"/>
                  </a:cxn>
                </a:cxnLst>
                <a:rect l="textAreaLeft" t="textAreaTop" r="textAreaRight" b="textAreaBottom"/>
                <a:pathLst>
                  <a:path w="12873" h="12873">
                    <a:moveTo>
                      <a:pt x="7563" y="10782"/>
                    </a:moveTo>
                    <a:lnTo>
                      <a:pt x="5632" y="10782"/>
                    </a:lnTo>
                    <a:cubicBezTo>
                      <a:pt x="3701" y="10782"/>
                      <a:pt x="2414" y="9494"/>
                      <a:pt x="2414" y="7563"/>
                    </a:cubicBezTo>
                    <a:lnTo>
                      <a:pt x="2414" y="5632"/>
                    </a:lnTo>
                    <a:cubicBezTo>
                      <a:pt x="2414" y="3701"/>
                      <a:pt x="3701" y="2414"/>
                      <a:pt x="5632" y="2414"/>
                    </a:cubicBezTo>
                    <a:lnTo>
                      <a:pt x="7563" y="2414"/>
                    </a:lnTo>
                    <a:cubicBezTo>
                      <a:pt x="9494" y="2414"/>
                      <a:pt x="10782" y="3701"/>
                      <a:pt x="10782" y="5632"/>
                    </a:cubicBezTo>
                    <a:lnTo>
                      <a:pt x="10782" y="7563"/>
                    </a:lnTo>
                    <a:cubicBezTo>
                      <a:pt x="10782" y="9494"/>
                      <a:pt x="9173" y="10782"/>
                      <a:pt x="7563" y="10782"/>
                    </a:cubicBezTo>
                    <a:close/>
                  </a:path>
                </a:pathLst>
              </a:custGeom>
              <a:solidFill>
                <a:schemeClr val="tx1"/>
              </a:solidFill>
              <a:ln w="9525">
                <a:noFill/>
              </a:ln>
            </p:spPr>
            <p:style>
              <a:lnRef idx="0">
                <a:scrgbClr r="0" g="0" b="0"/>
              </a:lnRef>
              <a:fillRef idx="0">
                <a:scrgbClr r="0" g="0" b="0"/>
              </a:fillRef>
              <a:effectRef idx="0">
                <a:scrgbClr r="0" g="0" b="0"/>
              </a:effectRef>
              <a:fontRef idx="minor"/>
            </p:style>
            <p:txBody>
              <a:bodyPr lIns="90000" tIns="-37080" rIns="90000" bIns="-3708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602" name="Freeform: Shape 1323"/>
              <p:cNvSpPr/>
              <p:nvPr/>
            </p:nvSpPr>
            <p:spPr>
              <a:xfrm>
                <a:off x="11172960" y="2981880"/>
                <a:ext cx="7560" cy="7560"/>
              </a:xfrm>
              <a:custGeom>
                <a:avLst/>
                <a:gdLst>
                  <a:gd name="textAreaLeft" fmla="*/ 0 w 7560"/>
                  <a:gd name="textAreaRight" fmla="*/ 7920 w 7560"/>
                  <a:gd name="textAreaTop" fmla="*/ 0 h 7560"/>
                  <a:gd name="textAreaBottom" fmla="*/ 7920 h 7560"/>
                  <a:gd name="GluePoint1X" fmla="*/ 7563 w 12873"/>
                  <a:gd name="GluePoint1Y" fmla="*/ 10782 h 12873"/>
                  <a:gd name="GluePoint2X" fmla="*/ 5632 w 12873"/>
                  <a:gd name="GluePoint2Y" fmla="*/ 10782 h 12873"/>
                  <a:gd name="GluePoint3X" fmla="*/ 2414 w 12873"/>
                  <a:gd name="GluePoint3Y" fmla="*/ 7563 h 12873"/>
                  <a:gd name="GluePoint4X" fmla="*/ 2414 w 12873"/>
                  <a:gd name="GluePoint4Y" fmla="*/ 5632 h 12873"/>
                  <a:gd name="GluePoint5X" fmla="*/ 5632 w 12873"/>
                  <a:gd name="GluePoint5Y" fmla="*/ 2414 h 12873"/>
                  <a:gd name="GluePoint6X" fmla="*/ 7563 w 12873"/>
                  <a:gd name="GluePoint6Y" fmla="*/ 2414 h 12873"/>
                  <a:gd name="GluePoint7X" fmla="*/ 10782 w 12873"/>
                  <a:gd name="GluePoint7Y" fmla="*/ 5632 h 12873"/>
                  <a:gd name="GluePoint8X" fmla="*/ 10782 w 12873"/>
                  <a:gd name="GluePoint8Y" fmla="*/ 7563 h 12873"/>
                  <a:gd name="GluePoint9X" fmla="*/ 7563 w 12873"/>
                  <a:gd name="GluePoint9Y" fmla="*/ 10782 h 12873"/>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 ang="0">
                    <a:pos x="GluePoint9X" y="GluePoint9Y"/>
                  </a:cxn>
                </a:cxnLst>
                <a:rect l="textAreaLeft" t="textAreaTop" r="textAreaRight" b="textAreaBottom"/>
                <a:pathLst>
                  <a:path w="12873" h="12873">
                    <a:moveTo>
                      <a:pt x="7563" y="10782"/>
                    </a:moveTo>
                    <a:lnTo>
                      <a:pt x="5632" y="10782"/>
                    </a:lnTo>
                    <a:cubicBezTo>
                      <a:pt x="3701" y="10782"/>
                      <a:pt x="2414" y="9494"/>
                      <a:pt x="2414" y="7563"/>
                    </a:cubicBezTo>
                    <a:lnTo>
                      <a:pt x="2414" y="5632"/>
                    </a:lnTo>
                    <a:cubicBezTo>
                      <a:pt x="2414" y="3701"/>
                      <a:pt x="3701" y="2414"/>
                      <a:pt x="5632" y="2414"/>
                    </a:cubicBezTo>
                    <a:lnTo>
                      <a:pt x="7563" y="2414"/>
                    </a:lnTo>
                    <a:cubicBezTo>
                      <a:pt x="9494" y="2414"/>
                      <a:pt x="10782" y="3701"/>
                      <a:pt x="10782" y="5632"/>
                    </a:cubicBezTo>
                    <a:lnTo>
                      <a:pt x="10782" y="7563"/>
                    </a:lnTo>
                    <a:cubicBezTo>
                      <a:pt x="10782" y="9173"/>
                      <a:pt x="9173" y="10782"/>
                      <a:pt x="7563" y="10782"/>
                    </a:cubicBezTo>
                    <a:close/>
                  </a:path>
                </a:pathLst>
              </a:custGeom>
              <a:solidFill>
                <a:schemeClr val="tx1"/>
              </a:solidFill>
              <a:ln w="9525">
                <a:noFill/>
              </a:ln>
            </p:spPr>
            <p:style>
              <a:lnRef idx="0">
                <a:scrgbClr r="0" g="0" b="0"/>
              </a:lnRef>
              <a:fillRef idx="0">
                <a:scrgbClr r="0" g="0" b="0"/>
              </a:fillRef>
              <a:effectRef idx="0">
                <a:scrgbClr r="0" g="0" b="0"/>
              </a:effectRef>
              <a:fontRef idx="minor"/>
            </p:style>
            <p:txBody>
              <a:bodyPr lIns="90000" tIns="-37080" rIns="90000" bIns="-3708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603" name="Freeform: Shape 1324"/>
              <p:cNvSpPr/>
              <p:nvPr/>
            </p:nvSpPr>
            <p:spPr>
              <a:xfrm>
                <a:off x="11172960" y="2995560"/>
                <a:ext cx="7560" cy="7560"/>
              </a:xfrm>
              <a:custGeom>
                <a:avLst/>
                <a:gdLst>
                  <a:gd name="textAreaLeft" fmla="*/ 0 w 7560"/>
                  <a:gd name="textAreaRight" fmla="*/ 7920 w 7560"/>
                  <a:gd name="textAreaTop" fmla="*/ 0 h 7560"/>
                  <a:gd name="textAreaBottom" fmla="*/ 7920 h 7560"/>
                  <a:gd name="GluePoint1X" fmla="*/ 7563 w 12873"/>
                  <a:gd name="GluePoint1Y" fmla="*/ 10782 h 12873"/>
                  <a:gd name="GluePoint2X" fmla="*/ 5632 w 12873"/>
                  <a:gd name="GluePoint2Y" fmla="*/ 10782 h 12873"/>
                  <a:gd name="GluePoint3X" fmla="*/ 2414 w 12873"/>
                  <a:gd name="GluePoint3Y" fmla="*/ 7563 h 12873"/>
                  <a:gd name="GluePoint4X" fmla="*/ 2414 w 12873"/>
                  <a:gd name="GluePoint4Y" fmla="*/ 5632 h 12873"/>
                  <a:gd name="GluePoint5X" fmla="*/ 5632 w 12873"/>
                  <a:gd name="GluePoint5Y" fmla="*/ 2414 h 12873"/>
                  <a:gd name="GluePoint6X" fmla="*/ 7563 w 12873"/>
                  <a:gd name="GluePoint6Y" fmla="*/ 2414 h 12873"/>
                  <a:gd name="GluePoint7X" fmla="*/ 10782 w 12873"/>
                  <a:gd name="GluePoint7Y" fmla="*/ 5632 h 12873"/>
                  <a:gd name="GluePoint8X" fmla="*/ 10782 w 12873"/>
                  <a:gd name="GluePoint8Y" fmla="*/ 7563 h 12873"/>
                  <a:gd name="GluePoint9X" fmla="*/ 7563 w 12873"/>
                  <a:gd name="GluePoint9Y" fmla="*/ 10782 h 12873"/>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 ang="0">
                    <a:pos x="GluePoint9X" y="GluePoint9Y"/>
                  </a:cxn>
                </a:cxnLst>
                <a:rect l="textAreaLeft" t="textAreaTop" r="textAreaRight" b="textAreaBottom"/>
                <a:pathLst>
                  <a:path w="12873" h="12873">
                    <a:moveTo>
                      <a:pt x="7563" y="10782"/>
                    </a:moveTo>
                    <a:lnTo>
                      <a:pt x="5632" y="10782"/>
                    </a:lnTo>
                    <a:cubicBezTo>
                      <a:pt x="3701" y="10782"/>
                      <a:pt x="2414" y="9494"/>
                      <a:pt x="2414" y="7563"/>
                    </a:cubicBezTo>
                    <a:lnTo>
                      <a:pt x="2414" y="5632"/>
                    </a:lnTo>
                    <a:cubicBezTo>
                      <a:pt x="2414" y="3701"/>
                      <a:pt x="3701" y="2414"/>
                      <a:pt x="5632" y="2414"/>
                    </a:cubicBezTo>
                    <a:lnTo>
                      <a:pt x="7563" y="2414"/>
                    </a:lnTo>
                    <a:cubicBezTo>
                      <a:pt x="9494" y="2414"/>
                      <a:pt x="10782" y="3701"/>
                      <a:pt x="10782" y="5632"/>
                    </a:cubicBezTo>
                    <a:lnTo>
                      <a:pt x="10782" y="7563"/>
                    </a:lnTo>
                    <a:cubicBezTo>
                      <a:pt x="10782" y="9173"/>
                      <a:pt x="9173" y="10782"/>
                      <a:pt x="7563" y="10782"/>
                    </a:cubicBezTo>
                    <a:close/>
                  </a:path>
                </a:pathLst>
              </a:custGeom>
              <a:solidFill>
                <a:schemeClr val="tx1"/>
              </a:solidFill>
              <a:ln w="9525">
                <a:noFill/>
              </a:ln>
            </p:spPr>
            <p:style>
              <a:lnRef idx="0">
                <a:scrgbClr r="0" g="0" b="0"/>
              </a:lnRef>
              <a:fillRef idx="0">
                <a:scrgbClr r="0" g="0" b="0"/>
              </a:fillRef>
              <a:effectRef idx="0">
                <a:scrgbClr r="0" g="0" b="0"/>
              </a:effectRef>
              <a:fontRef idx="minor"/>
            </p:style>
            <p:txBody>
              <a:bodyPr lIns="90000" tIns="-37080" rIns="90000" bIns="-3708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604" name="Freeform: Shape 1325"/>
              <p:cNvSpPr/>
              <p:nvPr/>
            </p:nvSpPr>
            <p:spPr>
              <a:xfrm>
                <a:off x="11172960" y="3009240"/>
                <a:ext cx="7560" cy="7560"/>
              </a:xfrm>
              <a:custGeom>
                <a:avLst/>
                <a:gdLst>
                  <a:gd name="textAreaLeft" fmla="*/ 0 w 7560"/>
                  <a:gd name="textAreaRight" fmla="*/ 7920 w 7560"/>
                  <a:gd name="textAreaTop" fmla="*/ 0 h 7560"/>
                  <a:gd name="textAreaBottom" fmla="*/ 7920 h 7560"/>
                  <a:gd name="GluePoint1X" fmla="*/ 7563 w 12873"/>
                  <a:gd name="GluePoint1Y" fmla="*/ 10782 h 12873"/>
                  <a:gd name="GluePoint2X" fmla="*/ 5632 w 12873"/>
                  <a:gd name="GluePoint2Y" fmla="*/ 10782 h 12873"/>
                  <a:gd name="GluePoint3X" fmla="*/ 2414 w 12873"/>
                  <a:gd name="GluePoint3Y" fmla="*/ 7563 h 12873"/>
                  <a:gd name="GluePoint4X" fmla="*/ 2414 w 12873"/>
                  <a:gd name="GluePoint4Y" fmla="*/ 5632 h 12873"/>
                  <a:gd name="GluePoint5X" fmla="*/ 5632 w 12873"/>
                  <a:gd name="GluePoint5Y" fmla="*/ 2414 h 12873"/>
                  <a:gd name="GluePoint6X" fmla="*/ 7563 w 12873"/>
                  <a:gd name="GluePoint6Y" fmla="*/ 2414 h 12873"/>
                  <a:gd name="GluePoint7X" fmla="*/ 10782 w 12873"/>
                  <a:gd name="GluePoint7Y" fmla="*/ 5632 h 12873"/>
                  <a:gd name="GluePoint8X" fmla="*/ 10782 w 12873"/>
                  <a:gd name="GluePoint8Y" fmla="*/ 7563 h 12873"/>
                  <a:gd name="GluePoint9X" fmla="*/ 7563 w 12873"/>
                  <a:gd name="GluePoint9Y" fmla="*/ 10782 h 12873"/>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 ang="0">
                    <a:pos x="GluePoint9X" y="GluePoint9Y"/>
                  </a:cxn>
                </a:cxnLst>
                <a:rect l="textAreaLeft" t="textAreaTop" r="textAreaRight" b="textAreaBottom"/>
                <a:pathLst>
                  <a:path w="12873" h="12873">
                    <a:moveTo>
                      <a:pt x="7563" y="10782"/>
                    </a:moveTo>
                    <a:lnTo>
                      <a:pt x="5632" y="10782"/>
                    </a:lnTo>
                    <a:cubicBezTo>
                      <a:pt x="3701" y="10782"/>
                      <a:pt x="2414" y="9494"/>
                      <a:pt x="2414" y="7563"/>
                    </a:cubicBezTo>
                    <a:lnTo>
                      <a:pt x="2414" y="5632"/>
                    </a:lnTo>
                    <a:cubicBezTo>
                      <a:pt x="2414" y="3701"/>
                      <a:pt x="3701" y="2414"/>
                      <a:pt x="5632" y="2414"/>
                    </a:cubicBezTo>
                    <a:lnTo>
                      <a:pt x="7563" y="2414"/>
                    </a:lnTo>
                    <a:cubicBezTo>
                      <a:pt x="9494" y="2414"/>
                      <a:pt x="10782" y="3701"/>
                      <a:pt x="10782" y="5632"/>
                    </a:cubicBezTo>
                    <a:lnTo>
                      <a:pt x="10782" y="7563"/>
                    </a:lnTo>
                    <a:cubicBezTo>
                      <a:pt x="10782" y="9494"/>
                      <a:pt x="9173" y="10782"/>
                      <a:pt x="7563" y="10782"/>
                    </a:cubicBezTo>
                    <a:close/>
                  </a:path>
                </a:pathLst>
              </a:custGeom>
              <a:solidFill>
                <a:schemeClr val="tx1"/>
              </a:solidFill>
              <a:ln w="9525">
                <a:noFill/>
              </a:ln>
            </p:spPr>
            <p:style>
              <a:lnRef idx="0">
                <a:scrgbClr r="0" g="0" b="0"/>
              </a:lnRef>
              <a:fillRef idx="0">
                <a:scrgbClr r="0" g="0" b="0"/>
              </a:fillRef>
              <a:effectRef idx="0">
                <a:scrgbClr r="0" g="0" b="0"/>
              </a:effectRef>
              <a:fontRef idx="minor"/>
            </p:style>
            <p:txBody>
              <a:bodyPr lIns="90000" tIns="-37080" rIns="90000" bIns="-3708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605" name="Freeform: Shape 1326"/>
              <p:cNvSpPr/>
              <p:nvPr/>
            </p:nvSpPr>
            <p:spPr>
              <a:xfrm>
                <a:off x="11172960" y="3022920"/>
                <a:ext cx="7560" cy="7560"/>
              </a:xfrm>
              <a:custGeom>
                <a:avLst/>
                <a:gdLst>
                  <a:gd name="textAreaLeft" fmla="*/ 0 w 7560"/>
                  <a:gd name="textAreaRight" fmla="*/ 7920 w 7560"/>
                  <a:gd name="textAreaTop" fmla="*/ 0 h 7560"/>
                  <a:gd name="textAreaBottom" fmla="*/ 7920 h 7560"/>
                  <a:gd name="GluePoint1X" fmla="*/ 7563 w 12873"/>
                  <a:gd name="GluePoint1Y" fmla="*/ 10782 h 12873"/>
                  <a:gd name="GluePoint2X" fmla="*/ 5632 w 12873"/>
                  <a:gd name="GluePoint2Y" fmla="*/ 10782 h 12873"/>
                  <a:gd name="GluePoint3X" fmla="*/ 2414 w 12873"/>
                  <a:gd name="GluePoint3Y" fmla="*/ 7563 h 12873"/>
                  <a:gd name="GluePoint4X" fmla="*/ 2414 w 12873"/>
                  <a:gd name="GluePoint4Y" fmla="*/ 5632 h 12873"/>
                  <a:gd name="GluePoint5X" fmla="*/ 5632 w 12873"/>
                  <a:gd name="GluePoint5Y" fmla="*/ 2414 h 12873"/>
                  <a:gd name="GluePoint6X" fmla="*/ 7563 w 12873"/>
                  <a:gd name="GluePoint6Y" fmla="*/ 2414 h 12873"/>
                  <a:gd name="GluePoint7X" fmla="*/ 10782 w 12873"/>
                  <a:gd name="GluePoint7Y" fmla="*/ 5632 h 12873"/>
                  <a:gd name="GluePoint8X" fmla="*/ 10782 w 12873"/>
                  <a:gd name="GluePoint8Y" fmla="*/ 7563 h 12873"/>
                  <a:gd name="GluePoint9X" fmla="*/ 7563 w 12873"/>
                  <a:gd name="GluePoint9Y" fmla="*/ 10782 h 12873"/>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 ang="0">
                    <a:pos x="GluePoint9X" y="GluePoint9Y"/>
                  </a:cxn>
                </a:cxnLst>
                <a:rect l="textAreaLeft" t="textAreaTop" r="textAreaRight" b="textAreaBottom"/>
                <a:pathLst>
                  <a:path w="12873" h="12873">
                    <a:moveTo>
                      <a:pt x="7563" y="10782"/>
                    </a:moveTo>
                    <a:lnTo>
                      <a:pt x="5632" y="10782"/>
                    </a:lnTo>
                    <a:cubicBezTo>
                      <a:pt x="3701" y="10782"/>
                      <a:pt x="2414" y="9494"/>
                      <a:pt x="2414" y="7563"/>
                    </a:cubicBezTo>
                    <a:lnTo>
                      <a:pt x="2414" y="5632"/>
                    </a:lnTo>
                    <a:cubicBezTo>
                      <a:pt x="2414" y="3701"/>
                      <a:pt x="3701" y="2414"/>
                      <a:pt x="5632" y="2414"/>
                    </a:cubicBezTo>
                    <a:lnTo>
                      <a:pt x="7563" y="2414"/>
                    </a:lnTo>
                    <a:cubicBezTo>
                      <a:pt x="9494" y="2414"/>
                      <a:pt x="10782" y="3701"/>
                      <a:pt x="10782" y="5632"/>
                    </a:cubicBezTo>
                    <a:lnTo>
                      <a:pt x="10782" y="7563"/>
                    </a:lnTo>
                    <a:cubicBezTo>
                      <a:pt x="10782" y="9494"/>
                      <a:pt x="9173" y="10782"/>
                      <a:pt x="7563" y="10782"/>
                    </a:cubicBezTo>
                    <a:close/>
                  </a:path>
                </a:pathLst>
              </a:custGeom>
              <a:solidFill>
                <a:schemeClr val="tx1"/>
              </a:solidFill>
              <a:ln w="9525">
                <a:noFill/>
              </a:ln>
            </p:spPr>
            <p:style>
              <a:lnRef idx="0">
                <a:scrgbClr r="0" g="0" b="0"/>
              </a:lnRef>
              <a:fillRef idx="0">
                <a:scrgbClr r="0" g="0" b="0"/>
              </a:fillRef>
              <a:effectRef idx="0">
                <a:scrgbClr r="0" g="0" b="0"/>
              </a:effectRef>
              <a:fontRef idx="minor"/>
            </p:style>
            <p:txBody>
              <a:bodyPr lIns="90000" tIns="-37080" rIns="90000" bIns="-3708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grpSp>
        <p:grpSp>
          <p:nvGrpSpPr>
            <p:cNvPr id="1606" name="Group 526"/>
            <p:cNvGrpSpPr/>
            <p:nvPr/>
          </p:nvGrpSpPr>
          <p:grpSpPr>
            <a:xfrm>
              <a:off x="11289960" y="2976480"/>
              <a:ext cx="160560" cy="156600"/>
              <a:chOff x="11289960" y="2976480"/>
              <a:chExt cx="160560" cy="156600"/>
            </a:xfrm>
          </p:grpSpPr>
          <p:sp>
            <p:nvSpPr>
              <p:cNvPr id="1607" name="Freeform: Shape 1302"/>
              <p:cNvSpPr/>
              <p:nvPr/>
            </p:nvSpPr>
            <p:spPr>
              <a:xfrm>
                <a:off x="11320560" y="3051360"/>
                <a:ext cx="54000" cy="5400"/>
              </a:xfrm>
              <a:custGeom>
                <a:avLst/>
                <a:gdLst>
                  <a:gd name="textAreaLeft" fmla="*/ 0 w 54000"/>
                  <a:gd name="textAreaRight" fmla="*/ 54360 w 54000"/>
                  <a:gd name="textAreaTop" fmla="*/ 0 h 5400"/>
                  <a:gd name="textAreaBottom" fmla="*/ 5760 h 5400"/>
                  <a:gd name="GluePoint1X" fmla="*/ 4828 w 93334"/>
                  <a:gd name="GluePoint1Y" fmla="*/ 4828 h 9655"/>
                  <a:gd name="GluePoint2X" fmla="*/ 91404 w 93334"/>
                  <a:gd name="GluePoint2Y" fmla="*/ 4828 h 9655"/>
                </a:gdLst>
                <a:ahLst/>
                <a:cxnLst>
                  <a:cxn ang="0">
                    <a:pos x="GluePoint1X" y="GluePoint1Y"/>
                  </a:cxn>
                  <a:cxn ang="0">
                    <a:pos x="GluePoint2X" y="GluePoint2Y"/>
                  </a:cxn>
                </a:cxnLst>
                <a:rect l="textAreaLeft" t="textAreaTop" r="textAreaRight" b="textAreaBottom"/>
                <a:pathLst>
                  <a:path w="93334" h="9655">
                    <a:moveTo>
                      <a:pt x="4828" y="4828"/>
                    </a:moveTo>
                    <a:lnTo>
                      <a:pt x="91404" y="4828"/>
                    </a:lnTo>
                  </a:path>
                </a:pathLst>
              </a:custGeom>
              <a:noFill/>
              <a:ln w="12700">
                <a:solidFill>
                  <a:srgbClr val="FDC500"/>
                </a:solidFill>
                <a:round/>
              </a:ln>
            </p:spPr>
            <p:style>
              <a:lnRef idx="0">
                <a:scrgbClr r="0" g="0" b="0"/>
              </a:lnRef>
              <a:fillRef idx="0">
                <a:scrgbClr r="0" g="0" b="0"/>
              </a:fillRef>
              <a:effectRef idx="0">
                <a:scrgbClr r="0" g="0" b="0"/>
              </a:effectRef>
              <a:fontRef idx="minor"/>
            </p:style>
            <p:txBody>
              <a:bodyPr lIns="90000" tIns="-39240" rIns="90000" bIns="-3924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608" name="Freeform: Shape 1303"/>
              <p:cNvSpPr/>
              <p:nvPr/>
            </p:nvSpPr>
            <p:spPr>
              <a:xfrm>
                <a:off x="11310840" y="3033720"/>
                <a:ext cx="37080" cy="5400"/>
              </a:xfrm>
              <a:custGeom>
                <a:avLst/>
                <a:gdLst>
                  <a:gd name="textAreaLeft" fmla="*/ 0 w 37080"/>
                  <a:gd name="textAreaRight" fmla="*/ 37440 w 37080"/>
                  <a:gd name="textAreaTop" fmla="*/ 0 h 5400"/>
                  <a:gd name="textAreaBottom" fmla="*/ 5760 h 5400"/>
                  <a:gd name="GluePoint1X" fmla="*/ 4828 w 64368"/>
                  <a:gd name="GluePoint1Y" fmla="*/ 4828 h 9655"/>
                  <a:gd name="GluePoint2X" fmla="*/ 62116 w 64368"/>
                  <a:gd name="GluePoint2Y" fmla="*/ 4828 h 9655"/>
                </a:gdLst>
                <a:ahLst/>
                <a:cxnLst>
                  <a:cxn ang="0">
                    <a:pos x="GluePoint1X" y="GluePoint1Y"/>
                  </a:cxn>
                  <a:cxn ang="0">
                    <a:pos x="GluePoint2X" y="GluePoint2Y"/>
                  </a:cxn>
                </a:cxnLst>
                <a:rect l="textAreaLeft" t="textAreaTop" r="textAreaRight" b="textAreaBottom"/>
                <a:pathLst>
                  <a:path w="64368" h="9655">
                    <a:moveTo>
                      <a:pt x="4828" y="4828"/>
                    </a:moveTo>
                    <a:lnTo>
                      <a:pt x="62116" y="4828"/>
                    </a:lnTo>
                  </a:path>
                </a:pathLst>
              </a:custGeom>
              <a:noFill/>
              <a:ln w="12700">
                <a:solidFill>
                  <a:srgbClr val="FDC500"/>
                </a:solidFill>
                <a:round/>
              </a:ln>
            </p:spPr>
            <p:style>
              <a:lnRef idx="0">
                <a:scrgbClr r="0" g="0" b="0"/>
              </a:lnRef>
              <a:fillRef idx="0">
                <a:scrgbClr r="0" g="0" b="0"/>
              </a:fillRef>
              <a:effectRef idx="0">
                <a:scrgbClr r="0" g="0" b="0"/>
              </a:effectRef>
              <a:fontRef idx="minor"/>
            </p:style>
            <p:txBody>
              <a:bodyPr lIns="90000" tIns="-39240" rIns="90000" bIns="-3924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609" name="Freeform: Shape 1304"/>
              <p:cNvSpPr/>
              <p:nvPr/>
            </p:nvSpPr>
            <p:spPr>
              <a:xfrm>
                <a:off x="11351880" y="3033720"/>
                <a:ext cx="18360" cy="5400"/>
              </a:xfrm>
              <a:custGeom>
                <a:avLst/>
                <a:gdLst>
                  <a:gd name="textAreaLeft" fmla="*/ 0 w 18360"/>
                  <a:gd name="textAreaRight" fmla="*/ 18720 w 18360"/>
                  <a:gd name="textAreaTop" fmla="*/ 0 h 5400"/>
                  <a:gd name="textAreaBottom" fmla="*/ 5760 h 5400"/>
                  <a:gd name="GluePoint1X" fmla="*/ 4828 w 32184"/>
                  <a:gd name="GluePoint1Y" fmla="*/ 4828 h 9655"/>
                  <a:gd name="GluePoint2X" fmla="*/ 29288 w 32184"/>
                  <a:gd name="GluePoint2Y" fmla="*/ 4828 h 9655"/>
                </a:gdLst>
                <a:ahLst/>
                <a:cxnLst>
                  <a:cxn ang="0">
                    <a:pos x="GluePoint1X" y="GluePoint1Y"/>
                  </a:cxn>
                  <a:cxn ang="0">
                    <a:pos x="GluePoint2X" y="GluePoint2Y"/>
                  </a:cxn>
                </a:cxnLst>
                <a:rect l="textAreaLeft" t="textAreaTop" r="textAreaRight" b="textAreaBottom"/>
                <a:pathLst>
                  <a:path w="32184" h="9655">
                    <a:moveTo>
                      <a:pt x="4828" y="4828"/>
                    </a:moveTo>
                    <a:lnTo>
                      <a:pt x="29288" y="4828"/>
                    </a:lnTo>
                  </a:path>
                </a:pathLst>
              </a:custGeom>
              <a:noFill/>
              <a:ln w="12700">
                <a:solidFill>
                  <a:srgbClr val="FDC500"/>
                </a:solidFill>
                <a:round/>
              </a:ln>
            </p:spPr>
            <p:style>
              <a:lnRef idx="0">
                <a:scrgbClr r="0" g="0" b="0"/>
              </a:lnRef>
              <a:fillRef idx="0">
                <a:scrgbClr r="0" g="0" b="0"/>
              </a:fillRef>
              <a:effectRef idx="0">
                <a:scrgbClr r="0" g="0" b="0"/>
              </a:effectRef>
              <a:fontRef idx="minor"/>
            </p:style>
            <p:txBody>
              <a:bodyPr lIns="90000" tIns="-39240" rIns="90000" bIns="-3924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610" name="Freeform: Shape 1305"/>
              <p:cNvSpPr/>
              <p:nvPr/>
            </p:nvSpPr>
            <p:spPr>
              <a:xfrm>
                <a:off x="11332440" y="3016080"/>
                <a:ext cx="52200" cy="5400"/>
              </a:xfrm>
              <a:custGeom>
                <a:avLst/>
                <a:gdLst>
                  <a:gd name="textAreaLeft" fmla="*/ 0 w 52200"/>
                  <a:gd name="textAreaRight" fmla="*/ 52560 w 52200"/>
                  <a:gd name="textAreaTop" fmla="*/ 0 h 5400"/>
                  <a:gd name="textAreaBottom" fmla="*/ 5760 h 5400"/>
                  <a:gd name="GluePoint1X" fmla="*/ 4828 w 90116"/>
                  <a:gd name="GluePoint1Y" fmla="*/ 4828 h 9655"/>
                  <a:gd name="GluePoint2X" fmla="*/ 86898 w 90116"/>
                  <a:gd name="GluePoint2Y" fmla="*/ 4828 h 9655"/>
                </a:gdLst>
                <a:ahLst/>
                <a:cxnLst>
                  <a:cxn ang="0">
                    <a:pos x="GluePoint1X" y="GluePoint1Y"/>
                  </a:cxn>
                  <a:cxn ang="0">
                    <a:pos x="GluePoint2X" y="GluePoint2Y"/>
                  </a:cxn>
                </a:cxnLst>
                <a:rect l="textAreaLeft" t="textAreaTop" r="textAreaRight" b="textAreaBottom"/>
                <a:pathLst>
                  <a:path w="90116" h="9655">
                    <a:moveTo>
                      <a:pt x="4828" y="4828"/>
                    </a:moveTo>
                    <a:lnTo>
                      <a:pt x="86898" y="4828"/>
                    </a:lnTo>
                  </a:path>
                </a:pathLst>
              </a:custGeom>
              <a:noFill/>
              <a:ln w="12700">
                <a:solidFill>
                  <a:srgbClr val="FDC500"/>
                </a:solidFill>
                <a:round/>
              </a:ln>
            </p:spPr>
            <p:style>
              <a:lnRef idx="0">
                <a:scrgbClr r="0" g="0" b="0"/>
              </a:lnRef>
              <a:fillRef idx="0">
                <a:scrgbClr r="0" g="0" b="0"/>
              </a:fillRef>
              <a:effectRef idx="0">
                <a:scrgbClr r="0" g="0" b="0"/>
              </a:effectRef>
              <a:fontRef idx="minor"/>
            </p:style>
            <p:txBody>
              <a:bodyPr lIns="90000" tIns="-39240" rIns="90000" bIns="-3924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611" name="Freeform: Shape 1306"/>
              <p:cNvSpPr/>
              <p:nvPr/>
            </p:nvSpPr>
            <p:spPr>
              <a:xfrm>
                <a:off x="11289960" y="2976480"/>
                <a:ext cx="119520" cy="117720"/>
              </a:xfrm>
              <a:custGeom>
                <a:avLst/>
                <a:gdLst>
                  <a:gd name="textAreaLeft" fmla="*/ 0 w 119520"/>
                  <a:gd name="textAreaRight" fmla="*/ 119880 w 119520"/>
                  <a:gd name="textAreaTop" fmla="*/ 0 h 117720"/>
                  <a:gd name="textAreaBottom" fmla="*/ 118080 h 117720"/>
                  <a:gd name="GluePoint1X" fmla="*/ 201153 w 205980"/>
                  <a:gd name="GluePoint1Y" fmla="*/ 102990 h 202762"/>
                  <a:gd name="GluePoint2X" fmla="*/ 102990 w 205980"/>
                  <a:gd name="GluePoint2Y" fmla="*/ 201153 h 202762"/>
                  <a:gd name="GluePoint3X" fmla="*/ 4828 w 205980"/>
                  <a:gd name="GluePoint3Y" fmla="*/ 102990 h 202762"/>
                  <a:gd name="GluePoint4X" fmla="*/ 102990 w 205980"/>
                  <a:gd name="GluePoint4Y" fmla="*/ 4828 h 202762"/>
                  <a:gd name="GluePoint5X" fmla="*/ 201153 w 205980"/>
                  <a:gd name="GluePoint5Y" fmla="*/ 102990 h 202762"/>
                </a:gdLst>
                <a:ahLst/>
                <a:cxnLst>
                  <a:cxn ang="0">
                    <a:pos x="GluePoint1X" y="GluePoint1Y"/>
                  </a:cxn>
                  <a:cxn ang="0">
                    <a:pos x="GluePoint2X" y="GluePoint2Y"/>
                  </a:cxn>
                  <a:cxn ang="0">
                    <a:pos x="GluePoint3X" y="GluePoint3Y"/>
                  </a:cxn>
                  <a:cxn ang="0">
                    <a:pos x="GluePoint4X" y="GluePoint4Y"/>
                  </a:cxn>
                  <a:cxn ang="0">
                    <a:pos x="GluePoint5X" y="GluePoint5Y"/>
                  </a:cxn>
                </a:cxnLst>
                <a:rect l="textAreaLeft" t="textAreaTop" r="textAreaRight" b="textAreaBottom"/>
                <a:pathLst>
                  <a:path w="205980" h="202762">
                    <a:moveTo>
                      <a:pt x="201153" y="102990"/>
                    </a:moveTo>
                    <a:cubicBezTo>
                      <a:pt x="201153" y="157204"/>
                      <a:pt x="157204" y="201153"/>
                      <a:pt x="102990" y="201153"/>
                    </a:cubicBezTo>
                    <a:cubicBezTo>
                      <a:pt x="48777" y="201153"/>
                      <a:pt x="4828" y="157204"/>
                      <a:pt x="4828" y="102990"/>
                    </a:cubicBezTo>
                    <a:cubicBezTo>
                      <a:pt x="4828" y="48777"/>
                      <a:pt x="48777" y="4828"/>
                      <a:pt x="102990" y="4828"/>
                    </a:cubicBezTo>
                    <a:cubicBezTo>
                      <a:pt x="157204" y="4828"/>
                      <a:pt x="201153" y="48777"/>
                      <a:pt x="201153" y="102990"/>
                    </a:cubicBezTo>
                    <a:close/>
                  </a:path>
                </a:pathLst>
              </a:custGeom>
              <a:noFill/>
              <a:ln w="12700">
                <a:solidFill>
                  <a:srgbClr val="FFFFFF"/>
                </a:solidFill>
                <a:round/>
              </a:ln>
            </p:spPr>
            <p:style>
              <a:lnRef idx="0">
                <a:scrgbClr r="0" g="0" b="0"/>
              </a:lnRef>
              <a:fillRef idx="0">
                <a:scrgbClr r="0" g="0" b="0"/>
              </a:fillRef>
              <a:effectRef idx="0">
                <a:scrgbClr r="0" g="0" b="0"/>
              </a:effectRef>
              <a:fontRef idx="minor"/>
            </p:style>
            <p:txBody>
              <a:bodyPr lIns="90000" tIns="45000" rIns="90000" bIns="4500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sp>
            <p:nvSpPr>
              <p:cNvPr id="1612" name="Freeform: Shape 1307"/>
              <p:cNvSpPr/>
              <p:nvPr/>
            </p:nvSpPr>
            <p:spPr>
              <a:xfrm>
                <a:off x="11377800" y="3060360"/>
                <a:ext cx="72720" cy="72720"/>
              </a:xfrm>
              <a:custGeom>
                <a:avLst/>
                <a:gdLst>
                  <a:gd name="textAreaLeft" fmla="*/ 0 w 72720"/>
                  <a:gd name="textAreaRight" fmla="*/ 73080 w 72720"/>
                  <a:gd name="textAreaTop" fmla="*/ 0 h 72720"/>
                  <a:gd name="textAreaBottom" fmla="*/ 73080 h 72720"/>
                  <a:gd name="GluePoint1X" fmla="*/ 39909 w 125519"/>
                  <a:gd name="GluePoint1Y" fmla="*/ 4828 h 125519"/>
                  <a:gd name="GluePoint2X" fmla="*/ 114255 w 125519"/>
                  <a:gd name="GluePoint2Y" fmla="*/ 79496 h 125519"/>
                  <a:gd name="GluePoint3X" fmla="*/ 113611 w 125519"/>
                  <a:gd name="GluePoint3Y" fmla="*/ 114898 h 125519"/>
                  <a:gd name="GluePoint4X" fmla="*/ 113611 w 125519"/>
                  <a:gd name="GluePoint4Y" fmla="*/ 114898 h 125519"/>
                  <a:gd name="GluePoint5X" fmla="*/ 78208 w 125519"/>
                  <a:gd name="GluePoint5Y" fmla="*/ 115542 h 125519"/>
                  <a:gd name="GluePoint6X" fmla="*/ 4828 w 125519"/>
                  <a:gd name="GluePoint6Y" fmla="*/ 42162 h 125519"/>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Lst>
                <a:rect l="textAreaLeft" t="textAreaTop" r="textAreaRight" b="textAreaBottom"/>
                <a:pathLst>
                  <a:path w="125519" h="125519">
                    <a:moveTo>
                      <a:pt x="39909" y="4828"/>
                    </a:moveTo>
                    <a:lnTo>
                      <a:pt x="114255" y="79496"/>
                    </a:lnTo>
                    <a:cubicBezTo>
                      <a:pt x="123910" y="89151"/>
                      <a:pt x="123588" y="104921"/>
                      <a:pt x="113611" y="114898"/>
                    </a:cubicBezTo>
                    <a:lnTo>
                      <a:pt x="113611" y="114898"/>
                    </a:lnTo>
                    <a:cubicBezTo>
                      <a:pt x="103634" y="124876"/>
                      <a:pt x="87864" y="125197"/>
                      <a:pt x="78208" y="115542"/>
                    </a:cubicBezTo>
                    <a:lnTo>
                      <a:pt x="4828" y="42162"/>
                    </a:lnTo>
                  </a:path>
                </a:pathLst>
              </a:custGeom>
              <a:noFill/>
              <a:ln w="12700">
                <a:solidFill>
                  <a:srgbClr val="FFFFFF"/>
                </a:solidFill>
                <a:round/>
              </a:ln>
            </p:spPr>
            <p:style>
              <a:lnRef idx="0">
                <a:scrgbClr r="0" g="0" b="0"/>
              </a:lnRef>
              <a:fillRef idx="0">
                <a:scrgbClr r="0" g="0" b="0"/>
              </a:fillRef>
              <a:effectRef idx="0">
                <a:scrgbClr r="0" g="0" b="0"/>
              </a:effectRef>
              <a:fontRef idx="minor"/>
            </p:style>
            <p:txBody>
              <a:bodyPr lIns="90000" tIns="28080" rIns="90000" bIns="28080" anchor="ctr">
                <a:noAutofit/>
              </a:bodyPr>
              <a:lstStyle/>
              <a:p>
                <a:pPr defTabSz="609480">
                  <a:lnSpc>
                    <a:spcPct val="100000"/>
                  </a:lnSpc>
                </a:pPr>
                <a:endParaRPr lang="en-US" sz="1500" b="0" u="none" strike="noStrike">
                  <a:solidFill>
                    <a:srgbClr val="FFFFFF"/>
                  </a:solidFill>
                  <a:effectLst/>
                  <a:uFillTx/>
                  <a:latin typeface="Amazon Ember"/>
                  <a:ea typeface="Amazon Ember"/>
                </a:endParaRPr>
              </a:p>
            </p:txBody>
          </p:sp>
        </p:grpSp>
      </p:grpSp>
      <p:grpSp>
        <p:nvGrpSpPr>
          <p:cNvPr id="1613" name="Group 566"/>
          <p:cNvGrpSpPr/>
          <p:nvPr/>
        </p:nvGrpSpPr>
        <p:grpSpPr>
          <a:xfrm>
            <a:off x="1931040" y="2832840"/>
            <a:ext cx="926280" cy="926280"/>
            <a:chOff x="1931040" y="2832840"/>
            <a:chExt cx="926280" cy="926280"/>
          </a:xfrm>
        </p:grpSpPr>
        <p:pic>
          <p:nvPicPr>
            <p:cNvPr id="1614" name="Graphic 791"/>
            <p:cNvPicPr/>
            <p:nvPr/>
          </p:nvPicPr>
          <p:blipFill>
            <a:blip>
              <a:extLst>
                <a:ext uri="{96DAC541-7B7A-43D3-8B79-37D633B846F1}">
                  <asvg:svgBlip xmlns:asvg="http://schemas.microsoft.com/office/drawing/2016/SVG/main" r:embed="rId5"/>
                </a:ext>
              </a:extLst>
            </a:blip>
            <a:stretch/>
          </p:blipFill>
          <p:spPr>
            <a:xfrm>
              <a:off x="1931040" y="2832840"/>
              <a:ext cx="926280" cy="926280"/>
            </a:xfrm>
            <a:prstGeom prst="rect">
              <a:avLst/>
            </a:prstGeom>
            <a:noFill/>
            <a:ln w="0">
              <a:noFill/>
            </a:ln>
          </p:spPr>
        </p:pic>
        <p:sp>
          <p:nvSpPr>
            <p:cNvPr id="1615" name="Rectangle 568"/>
            <p:cNvSpPr/>
            <p:nvPr/>
          </p:nvSpPr>
          <p:spPr>
            <a:xfrm>
              <a:off x="2152800" y="2988720"/>
              <a:ext cx="37800" cy="37800"/>
            </a:xfrm>
            <a:prstGeom prst="rect">
              <a:avLst/>
            </a:prstGeom>
            <a:solidFill>
              <a:schemeClr val="accent1"/>
            </a:solidFill>
            <a:ln>
              <a:solidFill>
                <a:srgbClr val="CDCDCC"/>
              </a:solidFill>
            </a:ln>
          </p:spPr>
          <p:style>
            <a:lnRef idx="1">
              <a:schemeClr val="accent1"/>
            </a:lnRef>
            <a:fillRef idx="3">
              <a:schemeClr val="accent1"/>
            </a:fillRef>
            <a:effectRef idx="2">
              <a:schemeClr val="accent1"/>
            </a:effectRef>
            <a:fontRef idx="minor"/>
          </p:style>
          <p:txBody>
            <a:bodyPr lIns="90000" tIns="-6840" rIns="90000" bIns="-6840" anchor="ctr">
              <a:noAutofit/>
            </a:bodyPr>
            <a:lstStyle/>
            <a:p>
              <a:pPr algn="ctr" defTabSz="914400">
                <a:lnSpc>
                  <a:spcPct val="100000"/>
                </a:lnSpc>
              </a:pPr>
              <a:endParaRPr lang="en-US" sz="1500" b="0" u="none" strike="noStrike">
                <a:solidFill>
                  <a:schemeClr val="lt1"/>
                </a:solidFill>
                <a:effectLst/>
                <a:uFillTx/>
                <a:latin typeface="Amazon Ember"/>
                <a:ea typeface="Amazon Ember"/>
              </a:endParaRPr>
            </a:p>
          </p:txBody>
        </p:sp>
        <p:sp>
          <p:nvSpPr>
            <p:cNvPr id="1616" name="Rectangle 569"/>
            <p:cNvSpPr/>
            <p:nvPr/>
          </p:nvSpPr>
          <p:spPr>
            <a:xfrm>
              <a:off x="2239920" y="3076200"/>
              <a:ext cx="37800" cy="37800"/>
            </a:xfrm>
            <a:prstGeom prst="rect">
              <a:avLst/>
            </a:prstGeom>
            <a:solidFill>
              <a:schemeClr val="accent1"/>
            </a:solidFill>
            <a:ln>
              <a:solidFill>
                <a:srgbClr val="CDCDCC"/>
              </a:solidFill>
            </a:ln>
          </p:spPr>
          <p:style>
            <a:lnRef idx="1">
              <a:schemeClr val="accent1"/>
            </a:lnRef>
            <a:fillRef idx="3">
              <a:schemeClr val="accent1"/>
            </a:fillRef>
            <a:effectRef idx="2">
              <a:schemeClr val="accent1"/>
            </a:effectRef>
            <a:fontRef idx="minor"/>
          </p:style>
          <p:txBody>
            <a:bodyPr lIns="90000" tIns="-6840" rIns="90000" bIns="-6840" anchor="ctr">
              <a:noAutofit/>
            </a:bodyPr>
            <a:lstStyle/>
            <a:p>
              <a:pPr algn="ctr" defTabSz="914400">
                <a:lnSpc>
                  <a:spcPct val="100000"/>
                </a:lnSpc>
              </a:pPr>
              <a:endParaRPr lang="en-US" sz="1500" b="0" u="none" strike="noStrike">
                <a:solidFill>
                  <a:schemeClr val="lt1"/>
                </a:solidFill>
                <a:effectLst/>
                <a:uFillTx/>
                <a:latin typeface="Amazon Ember"/>
                <a:ea typeface="Amazon Ember"/>
              </a:endParaRPr>
            </a:p>
          </p:txBody>
        </p:sp>
        <p:sp>
          <p:nvSpPr>
            <p:cNvPr id="1617" name="Rectangle 570"/>
            <p:cNvSpPr/>
            <p:nvPr/>
          </p:nvSpPr>
          <p:spPr>
            <a:xfrm>
              <a:off x="2319480" y="3086640"/>
              <a:ext cx="37800" cy="37800"/>
            </a:xfrm>
            <a:prstGeom prst="rect">
              <a:avLst/>
            </a:prstGeom>
            <a:solidFill>
              <a:schemeClr val="accent1"/>
            </a:solidFill>
            <a:ln>
              <a:solidFill>
                <a:srgbClr val="CDCDCC"/>
              </a:solidFill>
            </a:ln>
          </p:spPr>
          <p:style>
            <a:lnRef idx="1">
              <a:schemeClr val="accent1"/>
            </a:lnRef>
            <a:fillRef idx="3">
              <a:schemeClr val="accent1"/>
            </a:fillRef>
            <a:effectRef idx="2">
              <a:schemeClr val="accent1"/>
            </a:effectRef>
            <a:fontRef idx="minor"/>
          </p:style>
          <p:txBody>
            <a:bodyPr lIns="90000" tIns="-6840" rIns="90000" bIns="-6840" anchor="ctr">
              <a:noAutofit/>
            </a:bodyPr>
            <a:lstStyle/>
            <a:p>
              <a:pPr algn="ctr" defTabSz="914400">
                <a:lnSpc>
                  <a:spcPct val="100000"/>
                </a:lnSpc>
              </a:pPr>
              <a:endParaRPr lang="en-US" sz="1500" b="0" u="none" strike="noStrike">
                <a:solidFill>
                  <a:schemeClr val="lt1"/>
                </a:solidFill>
                <a:effectLst/>
                <a:uFillTx/>
                <a:latin typeface="Amazon Ember"/>
                <a:ea typeface="Amazon Ember"/>
              </a:endParaRPr>
            </a:p>
          </p:txBody>
        </p:sp>
        <p:sp>
          <p:nvSpPr>
            <p:cNvPr id="1618" name="Rectangle 571"/>
            <p:cNvSpPr/>
            <p:nvPr/>
          </p:nvSpPr>
          <p:spPr>
            <a:xfrm>
              <a:off x="2377800" y="3020760"/>
              <a:ext cx="37800" cy="37800"/>
            </a:xfrm>
            <a:prstGeom prst="rect">
              <a:avLst/>
            </a:prstGeom>
            <a:solidFill>
              <a:schemeClr val="accent1"/>
            </a:solidFill>
            <a:ln>
              <a:solidFill>
                <a:srgbClr val="CDCDCC"/>
              </a:solidFill>
            </a:ln>
          </p:spPr>
          <p:style>
            <a:lnRef idx="1">
              <a:schemeClr val="accent1"/>
            </a:lnRef>
            <a:fillRef idx="3">
              <a:schemeClr val="accent1"/>
            </a:fillRef>
            <a:effectRef idx="2">
              <a:schemeClr val="accent1"/>
            </a:effectRef>
            <a:fontRef idx="minor"/>
          </p:style>
          <p:txBody>
            <a:bodyPr lIns="90000" tIns="-6840" rIns="90000" bIns="-6840" anchor="ctr">
              <a:noAutofit/>
            </a:bodyPr>
            <a:lstStyle/>
            <a:p>
              <a:pPr algn="ctr" defTabSz="914400">
                <a:lnSpc>
                  <a:spcPct val="100000"/>
                </a:lnSpc>
              </a:pPr>
              <a:endParaRPr lang="en-US" sz="1500" b="0" u="none" strike="noStrike">
                <a:solidFill>
                  <a:schemeClr val="lt1"/>
                </a:solidFill>
                <a:effectLst/>
                <a:uFillTx/>
                <a:latin typeface="Amazon Ember"/>
                <a:ea typeface="Amazon Ember"/>
              </a:endParaRPr>
            </a:p>
          </p:txBody>
        </p:sp>
        <p:sp>
          <p:nvSpPr>
            <p:cNvPr id="1619" name="Rectangle 572"/>
            <p:cNvSpPr/>
            <p:nvPr/>
          </p:nvSpPr>
          <p:spPr>
            <a:xfrm>
              <a:off x="2424240" y="3122280"/>
              <a:ext cx="37800" cy="37800"/>
            </a:xfrm>
            <a:prstGeom prst="rect">
              <a:avLst/>
            </a:prstGeom>
            <a:solidFill>
              <a:schemeClr val="accent1"/>
            </a:solidFill>
            <a:ln>
              <a:solidFill>
                <a:srgbClr val="CDCDCC"/>
              </a:solidFill>
            </a:ln>
          </p:spPr>
          <p:style>
            <a:lnRef idx="1">
              <a:schemeClr val="accent1"/>
            </a:lnRef>
            <a:fillRef idx="3">
              <a:schemeClr val="accent1"/>
            </a:fillRef>
            <a:effectRef idx="2">
              <a:schemeClr val="accent1"/>
            </a:effectRef>
            <a:fontRef idx="minor"/>
          </p:style>
          <p:txBody>
            <a:bodyPr lIns="90000" tIns="-6840" rIns="90000" bIns="-6840" anchor="ctr">
              <a:noAutofit/>
            </a:bodyPr>
            <a:lstStyle/>
            <a:p>
              <a:pPr algn="ctr" defTabSz="914400">
                <a:lnSpc>
                  <a:spcPct val="100000"/>
                </a:lnSpc>
              </a:pPr>
              <a:endParaRPr lang="en-US" sz="1500" b="0" u="none" strike="noStrike">
                <a:solidFill>
                  <a:schemeClr val="lt1"/>
                </a:solidFill>
                <a:effectLst/>
                <a:uFillTx/>
                <a:latin typeface="Amazon Ember"/>
                <a:ea typeface="Amazon Ember"/>
              </a:endParaRPr>
            </a:p>
          </p:txBody>
        </p:sp>
        <p:sp>
          <p:nvSpPr>
            <p:cNvPr id="1620" name="Rectangle 573"/>
            <p:cNvSpPr/>
            <p:nvPr/>
          </p:nvSpPr>
          <p:spPr>
            <a:xfrm>
              <a:off x="2358000" y="3141360"/>
              <a:ext cx="37800" cy="37800"/>
            </a:xfrm>
            <a:prstGeom prst="rect">
              <a:avLst/>
            </a:prstGeom>
            <a:solidFill>
              <a:schemeClr val="accent1"/>
            </a:solidFill>
            <a:ln>
              <a:solidFill>
                <a:srgbClr val="CDCDCC"/>
              </a:solidFill>
            </a:ln>
          </p:spPr>
          <p:style>
            <a:lnRef idx="1">
              <a:schemeClr val="accent1"/>
            </a:lnRef>
            <a:fillRef idx="3">
              <a:schemeClr val="accent1"/>
            </a:fillRef>
            <a:effectRef idx="2">
              <a:schemeClr val="accent1"/>
            </a:effectRef>
            <a:fontRef idx="minor"/>
          </p:style>
          <p:txBody>
            <a:bodyPr lIns="90000" tIns="-6840" rIns="90000" bIns="-6840" anchor="ctr">
              <a:noAutofit/>
            </a:bodyPr>
            <a:lstStyle/>
            <a:p>
              <a:pPr algn="ctr" defTabSz="914400">
                <a:lnSpc>
                  <a:spcPct val="100000"/>
                </a:lnSpc>
              </a:pPr>
              <a:endParaRPr lang="en-US" sz="1500" b="0" u="none" strike="noStrike">
                <a:solidFill>
                  <a:schemeClr val="lt1"/>
                </a:solidFill>
                <a:effectLst/>
                <a:uFillTx/>
                <a:latin typeface="Amazon Ember"/>
                <a:ea typeface="Amazon Ember"/>
              </a:endParaRPr>
            </a:p>
          </p:txBody>
        </p:sp>
        <p:sp>
          <p:nvSpPr>
            <p:cNvPr id="1621" name="Rectangle 574"/>
            <p:cNvSpPr/>
            <p:nvPr/>
          </p:nvSpPr>
          <p:spPr>
            <a:xfrm>
              <a:off x="2279880" y="3152880"/>
              <a:ext cx="37800" cy="37800"/>
            </a:xfrm>
            <a:prstGeom prst="rect">
              <a:avLst/>
            </a:prstGeom>
            <a:solidFill>
              <a:schemeClr val="accent1"/>
            </a:solidFill>
            <a:ln>
              <a:solidFill>
                <a:srgbClr val="CDCDCC"/>
              </a:solidFill>
            </a:ln>
          </p:spPr>
          <p:style>
            <a:lnRef idx="1">
              <a:schemeClr val="accent1"/>
            </a:lnRef>
            <a:fillRef idx="3">
              <a:schemeClr val="accent1"/>
            </a:fillRef>
            <a:effectRef idx="2">
              <a:schemeClr val="accent1"/>
            </a:effectRef>
            <a:fontRef idx="minor"/>
          </p:style>
          <p:txBody>
            <a:bodyPr lIns="90000" tIns="-6840" rIns="90000" bIns="-6840" anchor="ctr">
              <a:noAutofit/>
            </a:bodyPr>
            <a:lstStyle/>
            <a:p>
              <a:pPr algn="ctr" defTabSz="914400">
                <a:lnSpc>
                  <a:spcPct val="100000"/>
                </a:lnSpc>
              </a:pPr>
              <a:endParaRPr lang="en-US" sz="1500" b="0" u="none" strike="noStrike">
                <a:solidFill>
                  <a:schemeClr val="lt1"/>
                </a:solidFill>
                <a:effectLst/>
                <a:uFillTx/>
                <a:latin typeface="Amazon Ember"/>
                <a:ea typeface="Amazon Ember"/>
              </a:endParaRPr>
            </a:p>
          </p:txBody>
        </p:sp>
        <p:sp>
          <p:nvSpPr>
            <p:cNvPr id="1622" name="Rectangle 575"/>
            <p:cNvSpPr/>
            <p:nvPr/>
          </p:nvSpPr>
          <p:spPr>
            <a:xfrm>
              <a:off x="2204640" y="3193200"/>
              <a:ext cx="37800" cy="37800"/>
            </a:xfrm>
            <a:prstGeom prst="rect">
              <a:avLst/>
            </a:prstGeom>
            <a:solidFill>
              <a:schemeClr val="accent1"/>
            </a:solidFill>
            <a:ln>
              <a:solidFill>
                <a:srgbClr val="CDCDCC"/>
              </a:solidFill>
            </a:ln>
          </p:spPr>
          <p:style>
            <a:lnRef idx="1">
              <a:schemeClr val="accent1"/>
            </a:lnRef>
            <a:fillRef idx="3">
              <a:schemeClr val="accent1"/>
            </a:fillRef>
            <a:effectRef idx="2">
              <a:schemeClr val="accent1"/>
            </a:effectRef>
            <a:fontRef idx="minor"/>
          </p:style>
          <p:txBody>
            <a:bodyPr lIns="90000" tIns="-6840" rIns="90000" bIns="-6840" anchor="ctr">
              <a:noAutofit/>
            </a:bodyPr>
            <a:lstStyle/>
            <a:p>
              <a:pPr algn="ctr" defTabSz="914400">
                <a:lnSpc>
                  <a:spcPct val="100000"/>
                </a:lnSpc>
              </a:pPr>
              <a:endParaRPr lang="en-US" sz="1500" b="0" u="none" strike="noStrike">
                <a:solidFill>
                  <a:schemeClr val="lt1"/>
                </a:solidFill>
                <a:effectLst/>
                <a:uFillTx/>
                <a:latin typeface="Amazon Ember"/>
                <a:ea typeface="Amazon Ember"/>
              </a:endParaRPr>
            </a:p>
          </p:txBody>
        </p:sp>
        <p:sp>
          <p:nvSpPr>
            <p:cNvPr id="1623" name="Rectangle 576"/>
            <p:cNvSpPr/>
            <p:nvPr/>
          </p:nvSpPr>
          <p:spPr>
            <a:xfrm>
              <a:off x="2268000" y="3251520"/>
              <a:ext cx="37800" cy="37800"/>
            </a:xfrm>
            <a:prstGeom prst="rect">
              <a:avLst/>
            </a:prstGeom>
            <a:solidFill>
              <a:schemeClr val="accent1"/>
            </a:solidFill>
            <a:ln>
              <a:solidFill>
                <a:srgbClr val="CDCDCC"/>
              </a:solidFill>
            </a:ln>
          </p:spPr>
          <p:style>
            <a:lnRef idx="1">
              <a:schemeClr val="accent1"/>
            </a:lnRef>
            <a:fillRef idx="3">
              <a:schemeClr val="accent1"/>
            </a:fillRef>
            <a:effectRef idx="2">
              <a:schemeClr val="accent1"/>
            </a:effectRef>
            <a:fontRef idx="minor"/>
          </p:style>
          <p:txBody>
            <a:bodyPr lIns="90000" tIns="-6840" rIns="90000" bIns="-6840" anchor="ctr">
              <a:noAutofit/>
            </a:bodyPr>
            <a:lstStyle/>
            <a:p>
              <a:pPr algn="ctr" defTabSz="914400">
                <a:lnSpc>
                  <a:spcPct val="100000"/>
                </a:lnSpc>
              </a:pPr>
              <a:endParaRPr lang="en-US" sz="1500" b="0" u="none" strike="noStrike">
                <a:solidFill>
                  <a:schemeClr val="lt1"/>
                </a:solidFill>
                <a:effectLst/>
                <a:uFillTx/>
                <a:latin typeface="Amazon Ember"/>
                <a:ea typeface="Amazon Ember"/>
              </a:endParaRPr>
            </a:p>
          </p:txBody>
        </p:sp>
      </p:grpSp>
      <p:sp>
        <p:nvSpPr>
          <p:cNvPr id="1624" name="TextBox 577"/>
          <p:cNvSpPr/>
          <p:nvPr/>
        </p:nvSpPr>
        <p:spPr>
          <a:xfrm>
            <a:off x="3005280" y="3605040"/>
            <a:ext cx="1052640" cy="2584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gn="ctr" defTabSz="914400">
              <a:lnSpc>
                <a:spcPct val="100000"/>
              </a:lnSpc>
            </a:pPr>
            <a:r>
              <a:rPr lang="en-US" sz="1090" b="0" u="none" strike="noStrike">
                <a:solidFill>
                  <a:srgbClr val="FFFFFF"/>
                </a:solidFill>
                <a:effectLst/>
                <a:uFillTx/>
                <a:latin typeface="Amazon Ember"/>
                <a:ea typeface="Amazon Ember"/>
              </a:rPr>
              <a:t>Accelerators</a:t>
            </a:r>
            <a:endParaRPr lang="en-US" sz="1090" b="0" u="none" strike="noStrike">
              <a:solidFill>
                <a:srgbClr val="FFFFFF"/>
              </a:solidFill>
              <a:effectLst/>
              <a:uFillTx/>
              <a:latin typeface="Arial"/>
            </a:endParaRPr>
          </a:p>
        </p:txBody>
      </p:sp>
      <p:pic>
        <p:nvPicPr>
          <p:cNvPr id="1625" name="Graphic 826"/>
          <p:cNvPicPr/>
          <p:nvPr/>
        </p:nvPicPr>
        <p:blipFill>
          <a:blip>
            <a:extLst>
              <a:ext uri="{96DAC541-7B7A-43D3-8B79-37D633B846F1}">
                <asvg:svgBlip xmlns:asvg="http://schemas.microsoft.com/office/drawing/2016/SVG/main" r:embed="rId6"/>
              </a:ext>
            </a:extLst>
          </a:blip>
          <a:stretch/>
        </p:blipFill>
        <p:spPr>
          <a:xfrm>
            <a:off x="3089880" y="2831040"/>
            <a:ext cx="876240" cy="876240"/>
          </a:xfrm>
          <a:prstGeom prst="rect">
            <a:avLst/>
          </a:prstGeom>
          <a:noFill/>
          <a:ln w="0">
            <a:noFill/>
          </a:ln>
        </p:spPr>
      </p:pic>
      <p:cxnSp>
        <p:nvCxnSpPr>
          <p:cNvPr id="1626" name="Straight Connector 579"/>
          <p:cNvCxnSpPr/>
          <p:nvPr/>
        </p:nvCxnSpPr>
        <p:spPr>
          <a:xfrm>
            <a:off x="3430440" y="2313000"/>
            <a:ext cx="360" cy="515880"/>
          </a:xfrm>
          <a:prstGeom prst="straightConnector1">
            <a:avLst/>
          </a:prstGeom>
          <a:ln>
            <a:solidFill>
              <a:srgbClr val="41B3FF"/>
            </a:solidFill>
            <a:prstDash val="dash"/>
          </a:ln>
        </p:spPr>
      </p:cxnSp>
      <p:cxnSp>
        <p:nvCxnSpPr>
          <p:cNvPr id="1627" name="Straight Connector 580"/>
          <p:cNvCxnSpPr/>
          <p:nvPr/>
        </p:nvCxnSpPr>
        <p:spPr>
          <a:xfrm>
            <a:off x="3430440" y="3958920"/>
            <a:ext cx="360" cy="939240"/>
          </a:xfrm>
          <a:prstGeom prst="straightConnector1">
            <a:avLst/>
          </a:prstGeom>
          <a:ln>
            <a:solidFill>
              <a:srgbClr val="41B3FF"/>
            </a:solidFill>
            <a:prstDash val="dash"/>
          </a:ln>
        </p:spPr>
      </p:cxnSp>
      <p:cxnSp>
        <p:nvCxnSpPr>
          <p:cNvPr id="1628" name="Straight Connector 581"/>
          <p:cNvCxnSpPr/>
          <p:nvPr/>
        </p:nvCxnSpPr>
        <p:spPr>
          <a:xfrm>
            <a:off x="3650760" y="2313000"/>
            <a:ext cx="360" cy="515880"/>
          </a:xfrm>
          <a:prstGeom prst="straightConnector1">
            <a:avLst/>
          </a:prstGeom>
          <a:ln>
            <a:solidFill>
              <a:srgbClr val="AD4AF8"/>
            </a:solidFill>
            <a:prstDash val="dash"/>
          </a:ln>
        </p:spPr>
      </p:cxnSp>
      <p:cxnSp>
        <p:nvCxnSpPr>
          <p:cNvPr id="1629" name="Straight Connector 582"/>
          <p:cNvCxnSpPr/>
          <p:nvPr/>
        </p:nvCxnSpPr>
        <p:spPr>
          <a:xfrm>
            <a:off x="3650760" y="3956400"/>
            <a:ext cx="360" cy="939240"/>
          </a:xfrm>
          <a:prstGeom prst="straightConnector1">
            <a:avLst/>
          </a:prstGeom>
          <a:ln>
            <a:solidFill>
              <a:srgbClr val="AD4AF8"/>
            </a:solidFill>
            <a:prstDash val="dash"/>
          </a:ln>
        </p:spPr>
      </p:cxnSp>
      <p:cxnSp>
        <p:nvCxnSpPr>
          <p:cNvPr id="1630" name="Straight Connector 583"/>
          <p:cNvCxnSpPr/>
          <p:nvPr/>
        </p:nvCxnSpPr>
        <p:spPr>
          <a:xfrm flipV="1">
            <a:off x="3414960" y="4938840"/>
            <a:ext cx="134640" cy="720"/>
          </a:xfrm>
          <a:prstGeom prst="straightConnector1">
            <a:avLst/>
          </a:prstGeom>
          <a:ln>
            <a:solidFill>
              <a:srgbClr val="41B3FF"/>
            </a:solidFill>
            <a:prstDash val="dash"/>
          </a:ln>
        </p:spPr>
      </p:cxnSp>
      <p:cxnSp>
        <p:nvCxnSpPr>
          <p:cNvPr id="1631" name="Straight Connector 584"/>
          <p:cNvCxnSpPr/>
          <p:nvPr/>
        </p:nvCxnSpPr>
        <p:spPr>
          <a:xfrm flipV="1">
            <a:off x="3592800" y="4936320"/>
            <a:ext cx="139680" cy="720"/>
          </a:xfrm>
          <a:prstGeom prst="straightConnector1">
            <a:avLst/>
          </a:prstGeom>
          <a:ln>
            <a:solidFill>
              <a:srgbClr val="AD4AF8"/>
            </a:solidFill>
            <a:prstDash val="dash"/>
          </a:ln>
        </p:spPr>
      </p:cxnSp>
      <p:cxnSp>
        <p:nvCxnSpPr>
          <p:cNvPr id="1632" name="Straight Connector 585"/>
          <p:cNvCxnSpPr/>
          <p:nvPr/>
        </p:nvCxnSpPr>
        <p:spPr>
          <a:xfrm flipV="1">
            <a:off x="3412440" y="2270880"/>
            <a:ext cx="134640" cy="720"/>
          </a:xfrm>
          <a:prstGeom prst="straightConnector1">
            <a:avLst/>
          </a:prstGeom>
          <a:ln>
            <a:solidFill>
              <a:srgbClr val="41B3FF"/>
            </a:solidFill>
            <a:prstDash val="dash"/>
          </a:ln>
        </p:spPr>
      </p:cxnSp>
      <p:cxnSp>
        <p:nvCxnSpPr>
          <p:cNvPr id="1633" name="Straight Connector 586"/>
          <p:cNvCxnSpPr/>
          <p:nvPr/>
        </p:nvCxnSpPr>
        <p:spPr>
          <a:xfrm flipV="1">
            <a:off x="3582000" y="2269440"/>
            <a:ext cx="141120" cy="720"/>
          </a:xfrm>
          <a:prstGeom prst="straightConnector1">
            <a:avLst/>
          </a:prstGeom>
          <a:ln>
            <a:solidFill>
              <a:srgbClr val="AD4AF8"/>
            </a:solidFill>
            <a:prstDash val="dash"/>
          </a:ln>
        </p:spPr>
      </p:cxnSp>
      <p:sp>
        <p:nvSpPr>
          <p:cNvPr id="1634" name="Right Arrow 587"/>
          <p:cNvSpPr/>
          <p:nvPr/>
        </p:nvSpPr>
        <p:spPr>
          <a:xfrm>
            <a:off x="3369960" y="1992960"/>
            <a:ext cx="424440" cy="194400"/>
          </a:xfrm>
          <a:prstGeom prst="rightArrow">
            <a:avLst>
              <a:gd name="adj1" fmla="val 50000"/>
              <a:gd name="adj2" fmla="val 50000"/>
            </a:avLst>
          </a:prstGeom>
          <a:gradFill rotWithShape="0">
            <a:gsLst>
              <a:gs pos="23000">
                <a:srgbClr val="FF5C85"/>
              </a:gs>
              <a:gs pos="100000">
                <a:srgbClr val="5DBEFF"/>
              </a:gs>
              <a:gs pos="100000">
                <a:srgbClr val="C6E8FF"/>
              </a:gs>
            </a:gsLst>
            <a:lin ang="10800000"/>
          </a:gradFill>
          <a:ln>
            <a:noFill/>
          </a:ln>
        </p:spPr>
        <p:style>
          <a:lnRef idx="1">
            <a:schemeClr val="accent1"/>
          </a:lnRef>
          <a:fillRef idx="3">
            <a:schemeClr val="accent1"/>
          </a:fillRef>
          <a:effectRef idx="2">
            <a:schemeClr val="accent1"/>
          </a:effectRef>
          <a:fontRef idx="minor"/>
        </p:style>
        <p:txBody>
          <a:bodyPr lIns="90000" tIns="45000" rIns="90000" bIns="45000" anchor="ctr">
            <a:noAutofit/>
          </a:bodyPr>
          <a:lstStyle/>
          <a:p>
            <a:pPr algn="ctr" defTabSz="914400">
              <a:lnSpc>
                <a:spcPct val="100000"/>
              </a:lnSpc>
            </a:pPr>
            <a:endParaRPr lang="en-US" sz="1500" b="0" u="none" strike="noStrike">
              <a:solidFill>
                <a:schemeClr val="lt1"/>
              </a:solidFill>
              <a:effectLst/>
              <a:uFillTx/>
              <a:latin typeface="Amazon Ember"/>
              <a:ea typeface="Amazon Ember"/>
            </a:endParaRPr>
          </a:p>
        </p:txBody>
      </p:sp>
      <p:sp>
        <p:nvSpPr>
          <p:cNvPr id="1635" name="Rectangle 2"/>
          <p:cNvSpPr/>
          <p:nvPr/>
        </p:nvSpPr>
        <p:spPr>
          <a:xfrm>
            <a:off x="128520" y="3590640"/>
            <a:ext cx="1799640" cy="59184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gn="ctr" defTabSz="914400">
              <a:lnSpc>
                <a:spcPct val="100000"/>
              </a:lnSpc>
            </a:pPr>
            <a:r>
              <a:rPr lang="en-US" sz="1090" b="0" u="none" strike="noStrike">
                <a:solidFill>
                  <a:srgbClr val="FFFFFF"/>
                </a:solidFill>
                <a:effectLst/>
                <a:uFillTx/>
                <a:latin typeface="Amazon Ember"/>
                <a:ea typeface="Amazon Ember"/>
              </a:rPr>
              <a:t>Business case</a:t>
            </a:r>
            <a:endParaRPr lang="en-US" sz="1090" b="0" u="none" strike="noStrike">
              <a:solidFill>
                <a:srgbClr val="FFFFFF"/>
              </a:solidFill>
              <a:effectLst/>
              <a:uFillTx/>
              <a:latin typeface="Arial"/>
            </a:endParaRPr>
          </a:p>
          <a:p>
            <a:pPr algn="ctr" defTabSz="914400">
              <a:lnSpc>
                <a:spcPct val="100000"/>
              </a:lnSpc>
            </a:pPr>
            <a:r>
              <a:rPr lang="en-US" sz="1090" b="0" u="none" strike="noStrike">
                <a:solidFill>
                  <a:srgbClr val="FFFFFF"/>
                </a:solidFill>
                <a:effectLst/>
                <a:uFillTx/>
                <a:latin typeface="Amazon Ember"/>
                <a:ea typeface="Amazon Ember"/>
              </a:rPr>
              <a:t>Mig. Evaluator/OLA</a:t>
            </a:r>
            <a:br>
              <a:rPr sz="1090"/>
            </a:br>
            <a:endParaRPr lang="en-US" sz="1090" b="0" u="none" strike="noStrike">
              <a:solidFill>
                <a:srgbClr val="FFFFFF"/>
              </a:solidFill>
              <a:effectLst/>
              <a:uFillTx/>
              <a:latin typeface="Arial"/>
            </a:endParaRPr>
          </a:p>
        </p:txBody>
      </p:sp>
      <p:sp>
        <p:nvSpPr>
          <p:cNvPr id="1636" name="Rectangle 3"/>
          <p:cNvSpPr/>
          <p:nvPr/>
        </p:nvSpPr>
        <p:spPr>
          <a:xfrm>
            <a:off x="3548160" y="3070800"/>
            <a:ext cx="6095520" cy="2584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gn="ctr" defTabSz="914400">
              <a:lnSpc>
                <a:spcPct val="100000"/>
              </a:lnSpc>
            </a:pPr>
            <a:r>
              <a:rPr lang="en-US" sz="1090" b="0" u="none" strike="noStrike">
                <a:solidFill>
                  <a:srgbClr val="FFFFFF"/>
                </a:solidFill>
                <a:effectLst/>
                <a:uFillTx/>
                <a:latin typeface="Amazon Ember"/>
                <a:ea typeface="Amazon Ember"/>
              </a:rPr>
              <a:t>Migration plan</a:t>
            </a:r>
            <a:endParaRPr lang="en-US" sz="1090" b="0" u="none" strike="noStrike">
              <a:solidFill>
                <a:srgbClr val="FFFFFF"/>
              </a:solidFill>
              <a:effectLst/>
              <a:uFillTx/>
              <a:latin typeface="Arial"/>
            </a:endParaRPr>
          </a:p>
        </p:txBody>
      </p:sp>
      <p:sp>
        <p:nvSpPr>
          <p:cNvPr id="1637" name="Rectangle 5"/>
          <p:cNvSpPr/>
          <p:nvPr/>
        </p:nvSpPr>
        <p:spPr>
          <a:xfrm>
            <a:off x="4461840" y="3075840"/>
            <a:ext cx="1540440" cy="261360"/>
          </a:xfrm>
          <a:prstGeom prst="rect">
            <a:avLst/>
          </a:prstGeom>
          <a:noFill/>
          <a:ln w="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p>
            <a:pPr algn="ctr" defTabSz="914400">
              <a:lnSpc>
                <a:spcPct val="100000"/>
              </a:lnSpc>
            </a:pPr>
            <a:r>
              <a:rPr lang="en-US" sz="1100" b="0" u="none" strike="noStrike">
                <a:solidFill>
                  <a:schemeClr val="lt2"/>
                </a:solidFill>
                <a:effectLst/>
                <a:uFillTx/>
                <a:latin typeface="Amazon Ember"/>
                <a:ea typeface="Amazon Ember"/>
              </a:rPr>
              <a:t>Discovery &amp; planning</a:t>
            </a:r>
            <a:endParaRPr lang="en-US" sz="1100" b="0" u="none" strike="noStrike">
              <a:solidFill>
                <a:srgbClr val="FFFFFF"/>
              </a:solidFill>
              <a:effectLst/>
              <a:uFillTx/>
              <a:latin typeface="Arial"/>
            </a:endParaRPr>
          </a:p>
        </p:txBody>
      </p:sp>
      <p:sp>
        <p:nvSpPr>
          <p:cNvPr id="1638" name="PlaceHolder 1"/>
          <p:cNvSpPr>
            <a:spLocks noGrp="1"/>
          </p:cNvSpPr>
          <p:nvPr>
            <p:ph type="title"/>
          </p:nvPr>
        </p:nvSpPr>
        <p:spPr>
          <a:xfrm>
            <a:off x="432000" y="327240"/>
            <a:ext cx="7412760" cy="535320"/>
          </a:xfrm>
          <a:prstGeom prst="rect">
            <a:avLst/>
          </a:prstGeom>
          <a:noFill/>
          <a:ln w="0">
            <a:noFill/>
          </a:ln>
        </p:spPr>
        <p:txBody>
          <a:bodyPr lIns="91440" tIns="45720" rIns="91440" bIns="45720" anchor="ctr">
            <a:noAutofit/>
          </a:bodyPr>
          <a:lstStyle/>
          <a:p>
            <a:pPr indent="0" defTabSz="914400">
              <a:lnSpc>
                <a:spcPct val="90000"/>
              </a:lnSpc>
              <a:buNone/>
            </a:pPr>
            <a:r>
              <a:rPr lang="en-US" sz="4000" b="1" u="none" strike="noStrike">
                <a:solidFill>
                  <a:schemeClr val="lt1"/>
                </a:solidFill>
                <a:effectLst/>
                <a:uFillTx/>
                <a:latin typeface="Amazon Ember"/>
                <a:ea typeface="Amazon Ember"/>
              </a:rPr>
              <a:t>Migration Customer Journey</a:t>
            </a:r>
            <a:endParaRPr lang="en-US" sz="4000" b="0" u="none" strike="noStrike">
              <a:solidFill>
                <a:schemeClr val="lt1"/>
              </a:solidFill>
              <a:effectLst/>
              <a:uFillTx/>
              <a:latin typeface="Calibri"/>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9" name="PlaceHolder 1"/>
          <p:cNvSpPr>
            <a:spLocks noGrp="1"/>
          </p:cNvSpPr>
          <p:nvPr>
            <p:ph type="title"/>
          </p:nvPr>
        </p:nvSpPr>
        <p:spPr>
          <a:xfrm>
            <a:off x="609480" y="2718000"/>
            <a:ext cx="7822800" cy="1421640"/>
          </a:xfrm>
          <a:prstGeom prst="rect">
            <a:avLst/>
          </a:prstGeom>
          <a:noFill/>
          <a:ln w="0">
            <a:noFill/>
          </a:ln>
        </p:spPr>
        <p:txBody>
          <a:bodyPr lIns="91440" tIns="45720" rIns="91440" bIns="45720" anchor="ctr">
            <a:noAutofit/>
          </a:bodyPr>
          <a:lstStyle/>
          <a:p>
            <a:pPr indent="0" defTabSz="914400">
              <a:lnSpc>
                <a:spcPct val="90000"/>
              </a:lnSpc>
              <a:buNone/>
            </a:pPr>
            <a:r>
              <a:rPr lang="en-US" sz="4800" b="1" u="none" strike="noStrike">
                <a:solidFill>
                  <a:schemeClr val="lt2"/>
                </a:solidFill>
                <a:effectLst/>
                <a:uFillTx/>
                <a:latin typeface="Amazon Ember Display"/>
                <a:ea typeface="Amazon Ember Display"/>
              </a:rPr>
              <a:t>Executive Summary</a:t>
            </a:r>
            <a:endParaRPr lang="en-US" sz="4800" b="0" u="none" strike="noStrike">
              <a:solidFill>
                <a:schemeClr val="lt1"/>
              </a:solidFill>
              <a:effectLst/>
              <a:uFillTx/>
              <a:latin typeface="Calibri"/>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640" name="Straight Connector 10">
            <a:extLst>
              <a:ext uri="{C183D7F6-B498-43B3-948B-1728B52AA6E4}">
                <adec:decorative xmlns:adec="http://schemas.microsoft.com/office/drawing/2017/decorative" val="1"/>
              </a:ext>
            </a:extLst>
          </p:cNvPr>
          <p:cNvCxnSpPr/>
          <p:nvPr/>
        </p:nvCxnSpPr>
        <p:spPr>
          <a:xfrm>
            <a:off x="8179560" y="1807560"/>
            <a:ext cx="360" cy="3960360"/>
          </a:xfrm>
          <a:prstGeom prst="straightConnector1">
            <a:avLst/>
          </a:prstGeom>
          <a:ln w="19050">
            <a:solidFill>
              <a:srgbClr val="41B3FF"/>
            </a:solidFill>
          </a:ln>
        </p:spPr>
      </p:cxnSp>
      <p:cxnSp>
        <p:nvCxnSpPr>
          <p:cNvPr id="1641" name="Straight Connector 160">
            <a:extLst>
              <a:ext uri="{C183D7F6-B498-43B3-948B-1728B52AA6E4}">
                <adec:decorative xmlns:adec="http://schemas.microsoft.com/office/drawing/2017/decorative" val="1"/>
              </a:ext>
            </a:extLst>
          </p:cNvPr>
          <p:cNvCxnSpPr/>
          <p:nvPr/>
        </p:nvCxnSpPr>
        <p:spPr>
          <a:xfrm>
            <a:off x="4343760" y="1807560"/>
            <a:ext cx="360" cy="3960360"/>
          </a:xfrm>
          <a:prstGeom prst="straightConnector1">
            <a:avLst/>
          </a:prstGeom>
          <a:ln w="19050">
            <a:solidFill>
              <a:srgbClr val="41B3FF"/>
            </a:solidFill>
          </a:ln>
        </p:spPr>
      </p:cxnSp>
      <p:grpSp>
        <p:nvGrpSpPr>
          <p:cNvPr id="1642" name="Group 271"/>
          <p:cNvGrpSpPr/>
          <p:nvPr/>
        </p:nvGrpSpPr>
        <p:grpSpPr>
          <a:xfrm>
            <a:off x="797760" y="1528200"/>
            <a:ext cx="2581200" cy="1698120"/>
            <a:chOff x="797760" y="1528200"/>
            <a:chExt cx="2581200" cy="1698120"/>
          </a:xfrm>
        </p:grpSpPr>
        <p:sp>
          <p:nvSpPr>
            <p:cNvPr id="1643" name="Oval 13">
              <a:extLst>
                <a:ext uri="{C183D7F6-B498-43B3-948B-1728B52AA6E4}">
                  <adec:decorative xmlns:adec="http://schemas.microsoft.com/office/drawing/2017/decorative" val="1"/>
                </a:ext>
              </a:extLst>
            </p:cNvPr>
            <p:cNvSpPr/>
            <p:nvPr/>
          </p:nvSpPr>
          <p:spPr>
            <a:xfrm>
              <a:off x="1621080" y="1528200"/>
              <a:ext cx="934200" cy="934200"/>
            </a:xfrm>
            <a:prstGeom prst="ellipse">
              <a:avLst/>
            </a:prstGeom>
            <a:solidFill>
              <a:schemeClr val="bg1"/>
            </a:solidFill>
            <a:ln w="15875">
              <a:solidFill>
                <a:srgbClr val="AD5CFF"/>
              </a:solidFill>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u="none" strike="noStrike">
                <a:solidFill>
                  <a:schemeClr val="lt1"/>
                </a:solidFill>
                <a:effectLst/>
                <a:uFillTx/>
                <a:latin typeface="Amazon Ember Display"/>
              </a:endParaRPr>
            </a:p>
          </p:txBody>
        </p:sp>
        <p:sp>
          <p:nvSpPr>
            <p:cNvPr id="1644" name="Text Placeholder 4"/>
            <p:cNvSpPr/>
            <p:nvPr/>
          </p:nvSpPr>
          <p:spPr>
            <a:xfrm>
              <a:off x="797760" y="2918880"/>
              <a:ext cx="2581200" cy="30744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t">
              <a:spAutoFit/>
            </a:bodyPr>
            <a:lstStyle/>
            <a:p>
              <a:pPr algn="ctr" defTabSz="914400">
                <a:lnSpc>
                  <a:spcPct val="100000"/>
                </a:lnSpc>
                <a:spcAft>
                  <a:spcPts val="1199"/>
                </a:spcAft>
                <a:tabLst>
                  <a:tab pos="0" algn="l"/>
                </a:tabLst>
              </a:pPr>
              <a:r>
                <a:rPr lang="en-US" sz="2000" b="1" u="none" strike="noStrike">
                  <a:solidFill>
                    <a:schemeClr val="accent1"/>
                  </a:solidFill>
                  <a:effectLst/>
                  <a:uFillTx/>
                  <a:latin typeface="Amazon Ember Display"/>
                </a:rPr>
                <a:t>Scope</a:t>
              </a:r>
              <a:endParaRPr lang="en-US" sz="2000" b="0" u="none" strike="noStrike">
                <a:solidFill>
                  <a:srgbClr val="FFFFFF"/>
                </a:solidFill>
                <a:effectLst/>
                <a:uFillTx/>
                <a:latin typeface="Arial"/>
              </a:endParaRPr>
            </a:p>
          </p:txBody>
        </p:sp>
        <p:grpSp>
          <p:nvGrpSpPr>
            <p:cNvPr id="1645" name="Graphic 226"/>
            <p:cNvGrpSpPr/>
            <p:nvPr/>
          </p:nvGrpSpPr>
          <p:grpSpPr>
            <a:xfrm>
              <a:off x="1819800" y="1781640"/>
              <a:ext cx="536760" cy="427680"/>
              <a:chOff x="1819800" y="1781640"/>
              <a:chExt cx="536760" cy="427680"/>
            </a:xfrm>
          </p:grpSpPr>
          <p:sp>
            <p:nvSpPr>
              <p:cNvPr id="1646" name="Freeform: Shape 179"/>
              <p:cNvSpPr/>
              <p:nvPr/>
            </p:nvSpPr>
            <p:spPr>
              <a:xfrm>
                <a:off x="2101680" y="1883880"/>
                <a:ext cx="84960" cy="97920"/>
              </a:xfrm>
              <a:custGeom>
                <a:avLst/>
                <a:gdLst>
                  <a:gd name="textAreaLeft" fmla="*/ 0 w 84960"/>
                  <a:gd name="textAreaRight" fmla="*/ 85320 w 84960"/>
                  <a:gd name="textAreaTop" fmla="*/ 0 h 97920"/>
                  <a:gd name="textAreaBottom" fmla="*/ 98280 h 97920"/>
                  <a:gd name="GluePoint1X" fmla="*/ 0 w 52920"/>
                  <a:gd name="GluePoint1Y" fmla="*/ 60945 h 60944"/>
                  <a:gd name="GluePoint2X" fmla="*/ 52921 w 52920"/>
                  <a:gd name="GluePoint2Y" fmla="*/ 0 h 60944"/>
                </a:gdLst>
                <a:ahLst/>
                <a:cxnLst>
                  <a:cxn ang="0">
                    <a:pos x="GluePoint1X" y="GluePoint1Y"/>
                  </a:cxn>
                  <a:cxn ang="0">
                    <a:pos x="GluePoint2X" y="GluePoint2Y"/>
                  </a:cxn>
                </a:cxnLst>
                <a:rect l="textAreaLeft" t="textAreaTop" r="textAreaRight" b="textAreaBottom"/>
                <a:pathLst>
                  <a:path w="52920" h="60944">
                    <a:moveTo>
                      <a:pt x="0" y="60945"/>
                    </a:moveTo>
                    <a:lnTo>
                      <a:pt x="52921" y="0"/>
                    </a:lnTo>
                  </a:path>
                </a:pathLst>
              </a:custGeom>
              <a:noFill/>
              <a:ln w="15875">
                <a:solidFill>
                  <a:srgbClr val="FFFFFF"/>
                </a:solidFill>
                <a:round/>
              </a:ln>
            </p:spPr>
            <p:style>
              <a:lnRef idx="0">
                <a:scrgbClr r="0" g="0" b="0"/>
              </a:lnRef>
              <a:fillRef idx="0">
                <a:scrgbClr r="0" g="0" b="0"/>
              </a:fillRef>
              <a:effectRef idx="0">
                <a:scrgbClr r="0" g="0" b="0"/>
              </a:effectRef>
              <a:fontRef idx="minor"/>
            </p:style>
            <p:txBody>
              <a:bodyPr lIns="90000" tIns="45000" rIns="90000" bIns="45000" anchor="ctr">
                <a:noAutofit/>
              </a:bodyPr>
              <a:lstStyle/>
              <a:p>
                <a:pPr defTabSz="609480">
                  <a:lnSpc>
                    <a:spcPct val="100000"/>
                  </a:lnSpc>
                </a:pPr>
                <a:endParaRPr lang="en-US" sz="2400" b="0" u="none" strike="noStrike">
                  <a:solidFill>
                    <a:srgbClr val="1C232F"/>
                  </a:solidFill>
                  <a:effectLst/>
                  <a:uFillTx/>
                  <a:latin typeface="Amazon Ember Display"/>
                </a:endParaRPr>
              </a:p>
            </p:txBody>
          </p:sp>
          <p:sp>
            <p:nvSpPr>
              <p:cNvPr id="1647" name="Freeform: Shape 180"/>
              <p:cNvSpPr/>
              <p:nvPr/>
            </p:nvSpPr>
            <p:spPr>
              <a:xfrm>
                <a:off x="2101680" y="2009520"/>
                <a:ext cx="84600" cy="97560"/>
              </a:xfrm>
              <a:custGeom>
                <a:avLst/>
                <a:gdLst>
                  <a:gd name="textAreaLeft" fmla="*/ 0 w 84600"/>
                  <a:gd name="textAreaRight" fmla="*/ 84960 w 84600"/>
                  <a:gd name="textAreaTop" fmla="*/ 0 h 97560"/>
                  <a:gd name="textAreaBottom" fmla="*/ 97920 h 97560"/>
                  <a:gd name="GluePoint1X" fmla="*/ 0 w 52829"/>
                  <a:gd name="GluePoint1Y" fmla="*/ 0 h 60876"/>
                  <a:gd name="GluePoint2X" fmla="*/ 52829 w 52829"/>
                  <a:gd name="GluePoint2Y" fmla="*/ 60876 h 60876"/>
                </a:gdLst>
                <a:ahLst/>
                <a:cxnLst>
                  <a:cxn ang="0">
                    <a:pos x="GluePoint1X" y="GluePoint1Y"/>
                  </a:cxn>
                  <a:cxn ang="0">
                    <a:pos x="GluePoint2X" y="GluePoint2Y"/>
                  </a:cxn>
                </a:cxnLst>
                <a:rect l="textAreaLeft" t="textAreaTop" r="textAreaRight" b="textAreaBottom"/>
                <a:pathLst>
                  <a:path w="52829" h="60876">
                    <a:moveTo>
                      <a:pt x="0" y="0"/>
                    </a:moveTo>
                    <a:lnTo>
                      <a:pt x="52829" y="60876"/>
                    </a:lnTo>
                  </a:path>
                </a:pathLst>
              </a:custGeom>
              <a:noFill/>
              <a:ln w="15875">
                <a:solidFill>
                  <a:srgbClr val="FFFFFF"/>
                </a:solidFill>
                <a:round/>
              </a:ln>
            </p:spPr>
            <p:style>
              <a:lnRef idx="0">
                <a:scrgbClr r="0" g="0" b="0"/>
              </a:lnRef>
              <a:fillRef idx="0">
                <a:scrgbClr r="0" g="0" b="0"/>
              </a:fillRef>
              <a:effectRef idx="0">
                <a:scrgbClr r="0" g="0" b="0"/>
              </a:effectRef>
              <a:fontRef idx="minor"/>
            </p:style>
            <p:txBody>
              <a:bodyPr lIns="90000" tIns="45000" rIns="90000" bIns="45000" anchor="ctr">
                <a:noAutofit/>
              </a:bodyPr>
              <a:lstStyle/>
              <a:p>
                <a:pPr defTabSz="609480">
                  <a:lnSpc>
                    <a:spcPct val="100000"/>
                  </a:lnSpc>
                </a:pPr>
                <a:endParaRPr lang="en-US" sz="2400" b="0" u="none" strike="noStrike">
                  <a:solidFill>
                    <a:srgbClr val="1C232F"/>
                  </a:solidFill>
                  <a:effectLst/>
                  <a:uFillTx/>
                  <a:latin typeface="Amazon Ember Display"/>
                </a:endParaRPr>
              </a:p>
            </p:txBody>
          </p:sp>
          <p:sp>
            <p:nvSpPr>
              <p:cNvPr id="1648" name="Freeform: Shape 181"/>
              <p:cNvSpPr/>
              <p:nvPr/>
            </p:nvSpPr>
            <p:spPr>
              <a:xfrm>
                <a:off x="2107080" y="1995480"/>
                <a:ext cx="125280" cy="360"/>
              </a:xfrm>
              <a:custGeom>
                <a:avLst/>
                <a:gdLst>
                  <a:gd name="textAreaLeft" fmla="*/ 0 w 125280"/>
                  <a:gd name="textAreaRight" fmla="*/ 125640 w 125280"/>
                  <a:gd name="textAreaTop" fmla="*/ 0 h 360"/>
                  <a:gd name="textAreaBottom" fmla="*/ 720 h 360"/>
                  <a:gd name="GluePoint1X" fmla="*/ 78090 w 78089"/>
                  <a:gd name="GluePoint1Y" fmla="*/ 0 h 91"/>
                  <a:gd name="GluePoint2X" fmla="*/ 0 w 78089"/>
                  <a:gd name="GluePoint2Y" fmla="*/ 91 h 91"/>
                </a:gdLst>
                <a:ahLst/>
                <a:cxnLst>
                  <a:cxn ang="0">
                    <a:pos x="GluePoint1X" y="GluePoint1Y"/>
                  </a:cxn>
                  <a:cxn ang="0">
                    <a:pos x="GluePoint2X" y="GluePoint2Y"/>
                  </a:cxn>
                </a:cxnLst>
                <a:rect l="textAreaLeft" t="textAreaTop" r="textAreaRight" b="textAreaBottom"/>
                <a:pathLst>
                  <a:path w="78089" h="91">
                    <a:moveTo>
                      <a:pt x="78090" y="0"/>
                    </a:moveTo>
                    <a:lnTo>
                      <a:pt x="0" y="91"/>
                    </a:lnTo>
                  </a:path>
                </a:pathLst>
              </a:custGeom>
              <a:noFill/>
              <a:ln w="15875">
                <a:solidFill>
                  <a:srgbClr val="FFFFFF"/>
                </a:solidFill>
                <a:round/>
              </a:ln>
            </p:spPr>
            <p:style>
              <a:lnRef idx="0">
                <a:scrgbClr r="0" g="0" b="0"/>
              </a:lnRef>
              <a:fillRef idx="0">
                <a:scrgbClr r="0" g="0" b="0"/>
              </a:fillRef>
              <a:effectRef idx="0">
                <a:scrgbClr r="0" g="0" b="0"/>
              </a:effectRef>
              <a:fontRef idx="minor"/>
            </p:style>
            <p:txBody>
              <a:bodyPr lIns="90000" tIns="-44280" rIns="90000" bIns="-44280" anchor="ctr">
                <a:noAutofit/>
              </a:bodyPr>
              <a:lstStyle/>
              <a:p>
                <a:pPr defTabSz="609480">
                  <a:lnSpc>
                    <a:spcPct val="100000"/>
                  </a:lnSpc>
                </a:pPr>
                <a:endParaRPr lang="en-US" sz="2400" b="0" u="none" strike="noStrike">
                  <a:solidFill>
                    <a:srgbClr val="1C232F"/>
                  </a:solidFill>
                  <a:effectLst/>
                  <a:uFillTx/>
                  <a:latin typeface="Amazon Ember Display"/>
                </a:endParaRPr>
              </a:p>
            </p:txBody>
          </p:sp>
          <p:sp>
            <p:nvSpPr>
              <p:cNvPr id="1649" name="Freeform: Shape 182"/>
              <p:cNvSpPr/>
              <p:nvPr/>
            </p:nvSpPr>
            <p:spPr>
              <a:xfrm>
                <a:off x="2180880" y="1850760"/>
                <a:ext cx="38520" cy="38520"/>
              </a:xfrm>
              <a:custGeom>
                <a:avLst/>
                <a:gdLst>
                  <a:gd name="textAreaLeft" fmla="*/ 0 w 38520"/>
                  <a:gd name="textAreaRight" fmla="*/ 38880 w 38520"/>
                  <a:gd name="textAreaTop" fmla="*/ 0 h 38520"/>
                  <a:gd name="textAreaBottom" fmla="*/ 38880 h 38520"/>
                  <a:gd name="GluePoint1X" fmla="*/ 24049 w 24048"/>
                  <a:gd name="GluePoint1Y" fmla="*/ 12024 h 24048"/>
                  <a:gd name="GluePoint2X" fmla="*/ 12024 w 24048"/>
                  <a:gd name="GluePoint2Y" fmla="*/ 24049 h 24048"/>
                  <a:gd name="GluePoint3X" fmla="*/ 0 w 24048"/>
                  <a:gd name="GluePoint3Y" fmla="*/ 12024 h 24048"/>
                  <a:gd name="GluePoint4X" fmla="*/ 12024 w 24048"/>
                  <a:gd name="GluePoint4Y" fmla="*/ 0 h 24048"/>
                  <a:gd name="GluePoint5X" fmla="*/ 24049 w 24048"/>
                  <a:gd name="GluePoint5Y" fmla="*/ 12024 h 24048"/>
                </a:gdLst>
                <a:ahLst/>
                <a:cxnLst>
                  <a:cxn ang="0">
                    <a:pos x="GluePoint1X" y="GluePoint1Y"/>
                  </a:cxn>
                  <a:cxn ang="0">
                    <a:pos x="GluePoint2X" y="GluePoint2Y"/>
                  </a:cxn>
                  <a:cxn ang="0">
                    <a:pos x="GluePoint3X" y="GluePoint3Y"/>
                  </a:cxn>
                  <a:cxn ang="0">
                    <a:pos x="GluePoint4X" y="GluePoint4Y"/>
                  </a:cxn>
                  <a:cxn ang="0">
                    <a:pos x="GluePoint5X" y="GluePoint5Y"/>
                  </a:cxn>
                </a:cxnLst>
                <a:rect l="textAreaLeft" t="textAreaTop" r="textAreaRight" b="textAreaBottom"/>
                <a:pathLst>
                  <a:path w="24048" h="24048">
                    <a:moveTo>
                      <a:pt x="24049" y="12024"/>
                    </a:moveTo>
                    <a:cubicBezTo>
                      <a:pt x="24049" y="18665"/>
                      <a:pt x="18665" y="24049"/>
                      <a:pt x="12024" y="24049"/>
                    </a:cubicBezTo>
                    <a:cubicBezTo>
                      <a:pt x="5384" y="24049"/>
                      <a:pt x="0" y="18665"/>
                      <a:pt x="0" y="12024"/>
                    </a:cubicBezTo>
                    <a:cubicBezTo>
                      <a:pt x="0" y="5383"/>
                      <a:pt x="5384" y="0"/>
                      <a:pt x="12024" y="0"/>
                    </a:cubicBezTo>
                    <a:cubicBezTo>
                      <a:pt x="18665" y="0"/>
                      <a:pt x="24049" y="5383"/>
                      <a:pt x="24049" y="12024"/>
                    </a:cubicBezTo>
                    <a:close/>
                  </a:path>
                </a:pathLst>
              </a:custGeom>
              <a:noFill/>
              <a:ln w="15875">
                <a:solidFill>
                  <a:srgbClr val="FFFFFF"/>
                </a:solidFill>
                <a:round/>
              </a:ln>
            </p:spPr>
            <p:style>
              <a:lnRef idx="0">
                <a:scrgbClr r="0" g="0" b="0"/>
              </a:lnRef>
              <a:fillRef idx="0">
                <a:scrgbClr r="0" g="0" b="0"/>
              </a:fillRef>
              <a:effectRef idx="0">
                <a:scrgbClr r="0" g="0" b="0"/>
              </a:effectRef>
              <a:fontRef idx="minor"/>
            </p:style>
            <p:txBody>
              <a:bodyPr lIns="90000" tIns="-6120" rIns="90000" bIns="-6120" anchor="ctr">
                <a:noAutofit/>
              </a:bodyPr>
              <a:lstStyle/>
              <a:p>
                <a:pPr defTabSz="609480">
                  <a:lnSpc>
                    <a:spcPct val="100000"/>
                  </a:lnSpc>
                </a:pPr>
                <a:endParaRPr lang="en-US" sz="2400" b="0" u="none" strike="noStrike">
                  <a:solidFill>
                    <a:srgbClr val="1C232F"/>
                  </a:solidFill>
                  <a:effectLst/>
                  <a:uFillTx/>
                  <a:latin typeface="Amazon Ember Display"/>
                </a:endParaRPr>
              </a:p>
            </p:txBody>
          </p:sp>
          <p:sp>
            <p:nvSpPr>
              <p:cNvPr id="1650" name="Freeform: Shape 183"/>
              <p:cNvSpPr/>
              <p:nvPr/>
            </p:nvSpPr>
            <p:spPr>
              <a:xfrm>
                <a:off x="2270160" y="1897560"/>
                <a:ext cx="19080" cy="19080"/>
              </a:xfrm>
              <a:custGeom>
                <a:avLst/>
                <a:gdLst>
                  <a:gd name="textAreaLeft" fmla="*/ 0 w 19080"/>
                  <a:gd name="textAreaRight" fmla="*/ 19440 w 19080"/>
                  <a:gd name="textAreaTop" fmla="*/ 0 h 19080"/>
                  <a:gd name="textAreaBottom" fmla="*/ 19440 h 19080"/>
                  <a:gd name="GluePoint1X" fmla="*/ 11979 w 11978"/>
                  <a:gd name="GluePoint1Y" fmla="*/ 5989 h 11978"/>
                  <a:gd name="GluePoint2X" fmla="*/ 5989 w 11978"/>
                  <a:gd name="GluePoint2Y" fmla="*/ 11979 h 11978"/>
                  <a:gd name="GluePoint3X" fmla="*/ 0 w 11978"/>
                  <a:gd name="GluePoint3Y" fmla="*/ 5989 h 11978"/>
                  <a:gd name="GluePoint4X" fmla="*/ 5989 w 11978"/>
                  <a:gd name="GluePoint4Y" fmla="*/ 0 h 11978"/>
                  <a:gd name="GluePoint5X" fmla="*/ 11979 w 11978"/>
                  <a:gd name="GluePoint5Y" fmla="*/ 5989 h 11978"/>
                </a:gdLst>
                <a:ahLst/>
                <a:cxnLst>
                  <a:cxn ang="0">
                    <a:pos x="GluePoint1X" y="GluePoint1Y"/>
                  </a:cxn>
                  <a:cxn ang="0">
                    <a:pos x="GluePoint2X" y="GluePoint2Y"/>
                  </a:cxn>
                  <a:cxn ang="0">
                    <a:pos x="GluePoint3X" y="GluePoint3Y"/>
                  </a:cxn>
                  <a:cxn ang="0">
                    <a:pos x="GluePoint4X" y="GluePoint4Y"/>
                  </a:cxn>
                  <a:cxn ang="0">
                    <a:pos x="GluePoint5X" y="GluePoint5Y"/>
                  </a:cxn>
                </a:cxnLst>
                <a:rect l="textAreaLeft" t="textAreaTop" r="textAreaRight" b="textAreaBottom"/>
                <a:pathLst>
                  <a:path w="11978" h="11978">
                    <a:moveTo>
                      <a:pt x="11979" y="5989"/>
                    </a:moveTo>
                    <a:cubicBezTo>
                      <a:pt x="11979" y="9297"/>
                      <a:pt x="9297" y="11979"/>
                      <a:pt x="5989" y="11979"/>
                    </a:cubicBezTo>
                    <a:cubicBezTo>
                      <a:pt x="2682" y="11979"/>
                      <a:pt x="0" y="9297"/>
                      <a:pt x="0" y="5989"/>
                    </a:cubicBezTo>
                    <a:cubicBezTo>
                      <a:pt x="0" y="2682"/>
                      <a:pt x="2682" y="0"/>
                      <a:pt x="5989" y="0"/>
                    </a:cubicBezTo>
                    <a:cubicBezTo>
                      <a:pt x="9297" y="0"/>
                      <a:pt x="11979" y="2682"/>
                      <a:pt x="11979" y="5989"/>
                    </a:cubicBezTo>
                    <a:close/>
                  </a:path>
                </a:pathLst>
              </a:custGeom>
              <a:noFill/>
              <a:ln w="15875">
                <a:solidFill>
                  <a:srgbClr val="FFFFFF"/>
                </a:solidFill>
                <a:round/>
              </a:ln>
            </p:spPr>
            <p:style>
              <a:lnRef idx="0">
                <a:scrgbClr r="0" g="0" b="0"/>
              </a:lnRef>
              <a:fillRef idx="0">
                <a:scrgbClr r="0" g="0" b="0"/>
              </a:fillRef>
              <a:effectRef idx="0">
                <a:scrgbClr r="0" g="0" b="0"/>
              </a:effectRef>
              <a:fontRef idx="minor"/>
            </p:style>
            <p:txBody>
              <a:bodyPr lIns="90000" tIns="-25560" rIns="90000" bIns="-25560" anchor="ctr">
                <a:noAutofit/>
              </a:bodyPr>
              <a:lstStyle/>
              <a:p>
                <a:pPr defTabSz="609480">
                  <a:lnSpc>
                    <a:spcPct val="100000"/>
                  </a:lnSpc>
                </a:pPr>
                <a:endParaRPr lang="en-US" sz="2400" b="0" u="none" strike="noStrike">
                  <a:solidFill>
                    <a:srgbClr val="1C232F"/>
                  </a:solidFill>
                  <a:effectLst/>
                  <a:uFillTx/>
                  <a:latin typeface="Amazon Ember Display"/>
                </a:endParaRPr>
              </a:p>
            </p:txBody>
          </p:sp>
          <p:sp>
            <p:nvSpPr>
              <p:cNvPr id="1651" name="Freeform: Shape 184"/>
              <p:cNvSpPr/>
              <p:nvPr/>
            </p:nvSpPr>
            <p:spPr>
              <a:xfrm>
                <a:off x="2270160" y="2068560"/>
                <a:ext cx="19080" cy="19080"/>
              </a:xfrm>
              <a:custGeom>
                <a:avLst/>
                <a:gdLst>
                  <a:gd name="textAreaLeft" fmla="*/ 0 w 19080"/>
                  <a:gd name="textAreaRight" fmla="*/ 19440 w 19080"/>
                  <a:gd name="textAreaTop" fmla="*/ 0 h 19080"/>
                  <a:gd name="textAreaBottom" fmla="*/ 19440 h 19080"/>
                  <a:gd name="GluePoint1X" fmla="*/ 11979 w 11978"/>
                  <a:gd name="GluePoint1Y" fmla="*/ 5989 h 11978"/>
                  <a:gd name="GluePoint2X" fmla="*/ 5989 w 11978"/>
                  <a:gd name="GluePoint2Y" fmla="*/ 11979 h 11978"/>
                  <a:gd name="GluePoint3X" fmla="*/ 0 w 11978"/>
                  <a:gd name="GluePoint3Y" fmla="*/ 5989 h 11978"/>
                  <a:gd name="GluePoint4X" fmla="*/ 5989 w 11978"/>
                  <a:gd name="GluePoint4Y" fmla="*/ 0 h 11978"/>
                  <a:gd name="GluePoint5X" fmla="*/ 11979 w 11978"/>
                  <a:gd name="GluePoint5Y" fmla="*/ 5989 h 11978"/>
                </a:gdLst>
                <a:ahLst/>
                <a:cxnLst>
                  <a:cxn ang="0">
                    <a:pos x="GluePoint1X" y="GluePoint1Y"/>
                  </a:cxn>
                  <a:cxn ang="0">
                    <a:pos x="GluePoint2X" y="GluePoint2Y"/>
                  </a:cxn>
                  <a:cxn ang="0">
                    <a:pos x="GluePoint3X" y="GluePoint3Y"/>
                  </a:cxn>
                  <a:cxn ang="0">
                    <a:pos x="GluePoint4X" y="GluePoint4Y"/>
                  </a:cxn>
                  <a:cxn ang="0">
                    <a:pos x="GluePoint5X" y="GluePoint5Y"/>
                  </a:cxn>
                </a:cxnLst>
                <a:rect l="textAreaLeft" t="textAreaTop" r="textAreaRight" b="textAreaBottom"/>
                <a:pathLst>
                  <a:path w="11978" h="11978">
                    <a:moveTo>
                      <a:pt x="11979" y="5989"/>
                    </a:moveTo>
                    <a:cubicBezTo>
                      <a:pt x="11979" y="9297"/>
                      <a:pt x="9297" y="11979"/>
                      <a:pt x="5989" y="11979"/>
                    </a:cubicBezTo>
                    <a:cubicBezTo>
                      <a:pt x="2682" y="11979"/>
                      <a:pt x="0" y="9297"/>
                      <a:pt x="0" y="5989"/>
                    </a:cubicBezTo>
                    <a:cubicBezTo>
                      <a:pt x="0" y="2682"/>
                      <a:pt x="2682" y="0"/>
                      <a:pt x="5989" y="0"/>
                    </a:cubicBezTo>
                    <a:cubicBezTo>
                      <a:pt x="9297" y="0"/>
                      <a:pt x="11979" y="2682"/>
                      <a:pt x="11979" y="5989"/>
                    </a:cubicBezTo>
                    <a:close/>
                  </a:path>
                </a:pathLst>
              </a:custGeom>
              <a:noFill/>
              <a:ln w="15875">
                <a:solidFill>
                  <a:srgbClr val="FFFFFF"/>
                </a:solidFill>
                <a:round/>
              </a:ln>
            </p:spPr>
            <p:style>
              <a:lnRef idx="0">
                <a:scrgbClr r="0" g="0" b="0"/>
              </a:lnRef>
              <a:fillRef idx="0">
                <a:scrgbClr r="0" g="0" b="0"/>
              </a:fillRef>
              <a:effectRef idx="0">
                <a:scrgbClr r="0" g="0" b="0"/>
              </a:effectRef>
              <a:fontRef idx="minor"/>
            </p:style>
            <p:txBody>
              <a:bodyPr lIns="90000" tIns="-25560" rIns="90000" bIns="-25560" anchor="ctr">
                <a:noAutofit/>
              </a:bodyPr>
              <a:lstStyle/>
              <a:p>
                <a:pPr defTabSz="609480">
                  <a:lnSpc>
                    <a:spcPct val="100000"/>
                  </a:lnSpc>
                </a:pPr>
                <a:endParaRPr lang="en-US" sz="2400" b="0" u="none" strike="noStrike">
                  <a:solidFill>
                    <a:srgbClr val="1C232F"/>
                  </a:solidFill>
                  <a:effectLst/>
                  <a:uFillTx/>
                  <a:latin typeface="Amazon Ember Display"/>
                </a:endParaRPr>
              </a:p>
            </p:txBody>
          </p:sp>
          <p:sp>
            <p:nvSpPr>
              <p:cNvPr id="1652" name="Freeform: Shape 185"/>
              <p:cNvSpPr/>
              <p:nvPr/>
            </p:nvSpPr>
            <p:spPr>
              <a:xfrm>
                <a:off x="2232720" y="1976040"/>
                <a:ext cx="38520" cy="38520"/>
              </a:xfrm>
              <a:custGeom>
                <a:avLst/>
                <a:gdLst>
                  <a:gd name="textAreaLeft" fmla="*/ 0 w 38520"/>
                  <a:gd name="textAreaRight" fmla="*/ 38880 w 38520"/>
                  <a:gd name="textAreaTop" fmla="*/ 0 h 38520"/>
                  <a:gd name="textAreaBottom" fmla="*/ 38880 h 38520"/>
                  <a:gd name="GluePoint1X" fmla="*/ 24049 w 24048"/>
                  <a:gd name="GluePoint1Y" fmla="*/ 12024 h 24048"/>
                  <a:gd name="GluePoint2X" fmla="*/ 12024 w 24048"/>
                  <a:gd name="GluePoint2Y" fmla="*/ 24049 h 24048"/>
                  <a:gd name="GluePoint3X" fmla="*/ 0 w 24048"/>
                  <a:gd name="GluePoint3Y" fmla="*/ 12024 h 24048"/>
                  <a:gd name="GluePoint4X" fmla="*/ 12024 w 24048"/>
                  <a:gd name="GluePoint4Y" fmla="*/ 0 h 24048"/>
                  <a:gd name="GluePoint5X" fmla="*/ 24049 w 24048"/>
                  <a:gd name="GluePoint5Y" fmla="*/ 12024 h 24048"/>
                </a:gdLst>
                <a:ahLst/>
                <a:cxnLst>
                  <a:cxn ang="0">
                    <a:pos x="GluePoint1X" y="GluePoint1Y"/>
                  </a:cxn>
                  <a:cxn ang="0">
                    <a:pos x="GluePoint2X" y="GluePoint2Y"/>
                  </a:cxn>
                  <a:cxn ang="0">
                    <a:pos x="GluePoint3X" y="GluePoint3Y"/>
                  </a:cxn>
                  <a:cxn ang="0">
                    <a:pos x="GluePoint4X" y="GluePoint4Y"/>
                  </a:cxn>
                  <a:cxn ang="0">
                    <a:pos x="GluePoint5X" y="GluePoint5Y"/>
                  </a:cxn>
                </a:cxnLst>
                <a:rect l="textAreaLeft" t="textAreaTop" r="textAreaRight" b="textAreaBottom"/>
                <a:pathLst>
                  <a:path w="24048" h="24048">
                    <a:moveTo>
                      <a:pt x="24049" y="12024"/>
                    </a:moveTo>
                    <a:cubicBezTo>
                      <a:pt x="24049" y="18665"/>
                      <a:pt x="18665" y="24049"/>
                      <a:pt x="12024" y="24049"/>
                    </a:cubicBezTo>
                    <a:cubicBezTo>
                      <a:pt x="5384" y="24049"/>
                      <a:pt x="0" y="18665"/>
                      <a:pt x="0" y="12024"/>
                    </a:cubicBezTo>
                    <a:cubicBezTo>
                      <a:pt x="0" y="5383"/>
                      <a:pt x="5384" y="0"/>
                      <a:pt x="12024" y="0"/>
                    </a:cubicBezTo>
                    <a:cubicBezTo>
                      <a:pt x="18665" y="0"/>
                      <a:pt x="24049" y="5383"/>
                      <a:pt x="24049" y="12024"/>
                    </a:cubicBezTo>
                    <a:close/>
                  </a:path>
                </a:pathLst>
              </a:custGeom>
              <a:noFill/>
              <a:ln w="15875">
                <a:solidFill>
                  <a:srgbClr val="FFFFFF"/>
                </a:solidFill>
                <a:round/>
              </a:ln>
            </p:spPr>
            <p:style>
              <a:lnRef idx="0">
                <a:scrgbClr r="0" g="0" b="0"/>
              </a:lnRef>
              <a:fillRef idx="0">
                <a:scrgbClr r="0" g="0" b="0"/>
              </a:fillRef>
              <a:effectRef idx="0">
                <a:scrgbClr r="0" g="0" b="0"/>
              </a:effectRef>
              <a:fontRef idx="minor"/>
            </p:style>
            <p:txBody>
              <a:bodyPr lIns="90000" tIns="-6120" rIns="90000" bIns="-6120" anchor="ctr">
                <a:noAutofit/>
              </a:bodyPr>
              <a:lstStyle/>
              <a:p>
                <a:pPr defTabSz="609480">
                  <a:lnSpc>
                    <a:spcPct val="100000"/>
                  </a:lnSpc>
                </a:pPr>
                <a:endParaRPr lang="en-US" sz="2400" b="0" u="none" strike="noStrike">
                  <a:solidFill>
                    <a:srgbClr val="1C232F"/>
                  </a:solidFill>
                  <a:effectLst/>
                  <a:uFillTx/>
                  <a:latin typeface="Amazon Ember Display"/>
                </a:endParaRPr>
              </a:p>
            </p:txBody>
          </p:sp>
          <p:sp>
            <p:nvSpPr>
              <p:cNvPr id="1653" name="Freeform: Shape 186"/>
              <p:cNvSpPr/>
              <p:nvPr/>
            </p:nvSpPr>
            <p:spPr>
              <a:xfrm>
                <a:off x="2180880" y="2101680"/>
                <a:ext cx="38520" cy="38520"/>
              </a:xfrm>
              <a:custGeom>
                <a:avLst/>
                <a:gdLst>
                  <a:gd name="textAreaLeft" fmla="*/ 0 w 38520"/>
                  <a:gd name="textAreaRight" fmla="*/ 38880 w 38520"/>
                  <a:gd name="textAreaTop" fmla="*/ 0 h 38520"/>
                  <a:gd name="textAreaBottom" fmla="*/ 38880 h 38520"/>
                  <a:gd name="GluePoint1X" fmla="*/ 24049 w 24048"/>
                  <a:gd name="GluePoint1Y" fmla="*/ 12024 h 24048"/>
                  <a:gd name="GluePoint2X" fmla="*/ 12024 w 24048"/>
                  <a:gd name="GluePoint2Y" fmla="*/ 24049 h 24048"/>
                  <a:gd name="GluePoint3X" fmla="*/ 0 w 24048"/>
                  <a:gd name="GluePoint3Y" fmla="*/ 12024 h 24048"/>
                  <a:gd name="GluePoint4X" fmla="*/ 12024 w 24048"/>
                  <a:gd name="GluePoint4Y" fmla="*/ 0 h 24048"/>
                  <a:gd name="GluePoint5X" fmla="*/ 24049 w 24048"/>
                  <a:gd name="GluePoint5Y" fmla="*/ 12024 h 24048"/>
                </a:gdLst>
                <a:ahLst/>
                <a:cxnLst>
                  <a:cxn ang="0">
                    <a:pos x="GluePoint1X" y="GluePoint1Y"/>
                  </a:cxn>
                  <a:cxn ang="0">
                    <a:pos x="GluePoint2X" y="GluePoint2Y"/>
                  </a:cxn>
                  <a:cxn ang="0">
                    <a:pos x="GluePoint3X" y="GluePoint3Y"/>
                  </a:cxn>
                  <a:cxn ang="0">
                    <a:pos x="GluePoint4X" y="GluePoint4Y"/>
                  </a:cxn>
                  <a:cxn ang="0">
                    <a:pos x="GluePoint5X" y="GluePoint5Y"/>
                  </a:cxn>
                </a:cxnLst>
                <a:rect l="textAreaLeft" t="textAreaTop" r="textAreaRight" b="textAreaBottom"/>
                <a:pathLst>
                  <a:path w="24048" h="24048">
                    <a:moveTo>
                      <a:pt x="24049" y="12024"/>
                    </a:moveTo>
                    <a:cubicBezTo>
                      <a:pt x="24049" y="18665"/>
                      <a:pt x="18665" y="24049"/>
                      <a:pt x="12024" y="24049"/>
                    </a:cubicBezTo>
                    <a:cubicBezTo>
                      <a:pt x="5384" y="24049"/>
                      <a:pt x="0" y="18665"/>
                      <a:pt x="0" y="12024"/>
                    </a:cubicBezTo>
                    <a:cubicBezTo>
                      <a:pt x="0" y="5383"/>
                      <a:pt x="5384" y="0"/>
                      <a:pt x="12024" y="0"/>
                    </a:cubicBezTo>
                    <a:cubicBezTo>
                      <a:pt x="18665" y="0"/>
                      <a:pt x="24049" y="5383"/>
                      <a:pt x="24049" y="12024"/>
                    </a:cubicBezTo>
                    <a:close/>
                  </a:path>
                </a:pathLst>
              </a:custGeom>
              <a:noFill/>
              <a:ln w="15875">
                <a:solidFill>
                  <a:srgbClr val="FFFFFF"/>
                </a:solidFill>
                <a:round/>
              </a:ln>
            </p:spPr>
            <p:style>
              <a:lnRef idx="0">
                <a:scrgbClr r="0" g="0" b="0"/>
              </a:lnRef>
              <a:fillRef idx="0">
                <a:scrgbClr r="0" g="0" b="0"/>
              </a:fillRef>
              <a:effectRef idx="0">
                <a:scrgbClr r="0" g="0" b="0"/>
              </a:effectRef>
              <a:fontRef idx="minor"/>
            </p:style>
            <p:txBody>
              <a:bodyPr lIns="90000" tIns="-6120" rIns="90000" bIns="-6120" anchor="ctr">
                <a:noAutofit/>
              </a:bodyPr>
              <a:lstStyle/>
              <a:p>
                <a:pPr defTabSz="609480">
                  <a:lnSpc>
                    <a:spcPct val="100000"/>
                  </a:lnSpc>
                </a:pPr>
                <a:endParaRPr lang="en-US" sz="2400" b="0" u="none" strike="noStrike">
                  <a:solidFill>
                    <a:srgbClr val="1C232F"/>
                  </a:solidFill>
                  <a:effectLst/>
                  <a:uFillTx/>
                  <a:latin typeface="Amazon Ember Display"/>
                </a:endParaRPr>
              </a:p>
            </p:txBody>
          </p:sp>
          <p:sp>
            <p:nvSpPr>
              <p:cNvPr id="1654" name="Freeform: Shape 187"/>
              <p:cNvSpPr/>
              <p:nvPr/>
            </p:nvSpPr>
            <p:spPr>
              <a:xfrm>
                <a:off x="2207880" y="1887840"/>
                <a:ext cx="36720" cy="89280"/>
              </a:xfrm>
              <a:custGeom>
                <a:avLst/>
                <a:gdLst>
                  <a:gd name="textAreaLeft" fmla="*/ 0 w 36720"/>
                  <a:gd name="textAreaRight" fmla="*/ 37080 w 36720"/>
                  <a:gd name="textAreaTop" fmla="*/ 0 h 89280"/>
                  <a:gd name="textAreaBottom" fmla="*/ 89640 h 89280"/>
                  <a:gd name="GluePoint1X" fmla="*/ 22906 w 22905"/>
                  <a:gd name="GluePoint1Y" fmla="*/ 55710 h 55709"/>
                  <a:gd name="GluePoint2X" fmla="*/ 0 w 22905"/>
                  <a:gd name="GluePoint2Y" fmla="*/ 0 h 55709"/>
                </a:gdLst>
                <a:ahLst/>
                <a:cxnLst>
                  <a:cxn ang="0">
                    <a:pos x="GluePoint1X" y="GluePoint1Y"/>
                  </a:cxn>
                  <a:cxn ang="0">
                    <a:pos x="GluePoint2X" y="GluePoint2Y"/>
                  </a:cxn>
                </a:cxnLst>
                <a:rect l="textAreaLeft" t="textAreaTop" r="textAreaRight" b="textAreaBottom"/>
                <a:pathLst>
                  <a:path w="22905" h="55709">
                    <a:moveTo>
                      <a:pt x="22906" y="55710"/>
                    </a:moveTo>
                    <a:lnTo>
                      <a:pt x="0" y="0"/>
                    </a:lnTo>
                  </a:path>
                </a:pathLst>
              </a:custGeom>
              <a:noFill/>
              <a:ln w="15875">
                <a:solidFill>
                  <a:srgbClr val="FFFFFF"/>
                </a:solidFill>
                <a:round/>
              </a:ln>
            </p:spPr>
            <p:style>
              <a:lnRef idx="0">
                <a:scrgbClr r="0" g="0" b="0"/>
              </a:lnRef>
              <a:fillRef idx="0">
                <a:scrgbClr r="0" g="0" b="0"/>
              </a:fillRef>
              <a:effectRef idx="0">
                <a:scrgbClr r="0" g="0" b="0"/>
              </a:effectRef>
              <a:fontRef idx="minor"/>
            </p:style>
            <p:txBody>
              <a:bodyPr lIns="90000" tIns="44640" rIns="90000" bIns="44640" anchor="ctr">
                <a:noAutofit/>
              </a:bodyPr>
              <a:lstStyle/>
              <a:p>
                <a:pPr defTabSz="609480">
                  <a:lnSpc>
                    <a:spcPct val="100000"/>
                  </a:lnSpc>
                </a:pPr>
                <a:endParaRPr lang="en-US" sz="2400" b="0" u="none" strike="noStrike">
                  <a:solidFill>
                    <a:srgbClr val="1C232F"/>
                  </a:solidFill>
                  <a:effectLst/>
                  <a:uFillTx/>
                  <a:latin typeface="Amazon Ember Display"/>
                </a:endParaRPr>
              </a:p>
            </p:txBody>
          </p:sp>
          <p:sp>
            <p:nvSpPr>
              <p:cNvPr id="1655" name="Freeform: Shape 188"/>
              <p:cNvSpPr/>
              <p:nvPr/>
            </p:nvSpPr>
            <p:spPr>
              <a:xfrm>
                <a:off x="2207880" y="2013480"/>
                <a:ext cx="36360" cy="88920"/>
              </a:xfrm>
              <a:custGeom>
                <a:avLst/>
                <a:gdLst>
                  <a:gd name="textAreaLeft" fmla="*/ 0 w 36360"/>
                  <a:gd name="textAreaRight" fmla="*/ 36720 w 36360"/>
                  <a:gd name="textAreaTop" fmla="*/ 0 h 88920"/>
                  <a:gd name="textAreaBottom" fmla="*/ 89280 h 88920"/>
                  <a:gd name="GluePoint1X" fmla="*/ 0 w 22814"/>
                  <a:gd name="GluePoint1Y" fmla="*/ 55367 h 55366"/>
                  <a:gd name="GluePoint2X" fmla="*/ 22814 w 22814"/>
                  <a:gd name="GluePoint2Y" fmla="*/ 0 h 55366"/>
                </a:gdLst>
                <a:ahLst/>
                <a:cxnLst>
                  <a:cxn ang="0">
                    <a:pos x="GluePoint1X" y="GluePoint1Y"/>
                  </a:cxn>
                  <a:cxn ang="0">
                    <a:pos x="GluePoint2X" y="GluePoint2Y"/>
                  </a:cxn>
                </a:cxnLst>
                <a:rect l="textAreaLeft" t="textAreaTop" r="textAreaRight" b="textAreaBottom"/>
                <a:pathLst>
                  <a:path w="22814" h="55366">
                    <a:moveTo>
                      <a:pt x="0" y="55367"/>
                    </a:moveTo>
                    <a:lnTo>
                      <a:pt x="22814" y="0"/>
                    </a:lnTo>
                  </a:path>
                </a:pathLst>
              </a:custGeom>
              <a:noFill/>
              <a:ln w="15875">
                <a:solidFill>
                  <a:srgbClr val="FFFFFF"/>
                </a:solidFill>
                <a:round/>
              </a:ln>
            </p:spPr>
            <p:style>
              <a:lnRef idx="0">
                <a:scrgbClr r="0" g="0" b="0"/>
              </a:lnRef>
              <a:fillRef idx="0">
                <a:scrgbClr r="0" g="0" b="0"/>
              </a:fillRef>
              <a:effectRef idx="0">
                <a:scrgbClr r="0" g="0" b="0"/>
              </a:effectRef>
              <a:fontRef idx="minor"/>
            </p:style>
            <p:txBody>
              <a:bodyPr lIns="90000" tIns="44280" rIns="90000" bIns="44280" anchor="ctr">
                <a:noAutofit/>
              </a:bodyPr>
              <a:lstStyle/>
              <a:p>
                <a:pPr defTabSz="609480">
                  <a:lnSpc>
                    <a:spcPct val="100000"/>
                  </a:lnSpc>
                </a:pPr>
                <a:endParaRPr lang="en-US" sz="2400" b="0" u="none" strike="noStrike">
                  <a:solidFill>
                    <a:srgbClr val="1C232F"/>
                  </a:solidFill>
                  <a:effectLst/>
                  <a:uFillTx/>
                  <a:latin typeface="Amazon Ember Display"/>
                </a:endParaRPr>
              </a:p>
            </p:txBody>
          </p:sp>
          <p:sp>
            <p:nvSpPr>
              <p:cNvPr id="1656" name="Freeform: Shape 189"/>
              <p:cNvSpPr/>
              <p:nvPr/>
            </p:nvSpPr>
            <p:spPr>
              <a:xfrm>
                <a:off x="2271600" y="1995480"/>
                <a:ext cx="46440" cy="3240"/>
              </a:xfrm>
              <a:custGeom>
                <a:avLst/>
                <a:gdLst>
                  <a:gd name="textAreaLeft" fmla="*/ 0 w 46440"/>
                  <a:gd name="textAreaRight" fmla="*/ 46800 w 46440"/>
                  <a:gd name="textAreaTop" fmla="*/ 0 h 3240"/>
                  <a:gd name="textAreaBottom" fmla="*/ 3600 h 3240"/>
                  <a:gd name="GluePoint1X" fmla="*/ 0 w 28963"/>
                  <a:gd name="GluePoint1Y" fmla="*/ 0 h 2286"/>
                  <a:gd name="GluePoint2X" fmla="*/ 28964 w 28963"/>
                  <a:gd name="GluePoint2Y" fmla="*/ 0 h 2286"/>
                </a:gdLst>
                <a:ahLst/>
                <a:cxnLst>
                  <a:cxn ang="0">
                    <a:pos x="GluePoint1X" y="GluePoint1Y"/>
                  </a:cxn>
                  <a:cxn ang="0">
                    <a:pos x="GluePoint2X" y="GluePoint2Y"/>
                  </a:cxn>
                </a:cxnLst>
                <a:rect l="textAreaLeft" t="textAreaTop" r="textAreaRight" b="textAreaBottom"/>
                <a:pathLst>
                  <a:path w="28963" h="2286">
                    <a:moveTo>
                      <a:pt x="0" y="0"/>
                    </a:moveTo>
                    <a:lnTo>
                      <a:pt x="28964" y="0"/>
                    </a:lnTo>
                  </a:path>
                </a:pathLst>
              </a:custGeom>
              <a:noFill/>
              <a:ln w="15875">
                <a:solidFill>
                  <a:srgbClr val="FFFFFF"/>
                </a:solidFill>
                <a:round/>
              </a:ln>
            </p:spPr>
            <p:style>
              <a:lnRef idx="0">
                <a:scrgbClr r="0" g="0" b="0"/>
              </a:lnRef>
              <a:fillRef idx="0">
                <a:scrgbClr r="0" g="0" b="0"/>
              </a:fillRef>
              <a:effectRef idx="0">
                <a:scrgbClr r="0" g="0" b="0"/>
              </a:effectRef>
              <a:fontRef idx="minor"/>
            </p:style>
            <p:txBody>
              <a:bodyPr lIns="90000" tIns="-41400" rIns="90000" bIns="-41400" anchor="ctr">
                <a:noAutofit/>
              </a:bodyPr>
              <a:lstStyle/>
              <a:p>
                <a:pPr defTabSz="609480">
                  <a:lnSpc>
                    <a:spcPct val="100000"/>
                  </a:lnSpc>
                </a:pPr>
                <a:endParaRPr lang="en-US" sz="2400" b="0" u="none" strike="noStrike">
                  <a:solidFill>
                    <a:srgbClr val="1C232F"/>
                  </a:solidFill>
                  <a:effectLst/>
                  <a:uFillTx/>
                  <a:latin typeface="Amazon Ember Display"/>
                </a:endParaRPr>
              </a:p>
            </p:txBody>
          </p:sp>
          <p:sp>
            <p:nvSpPr>
              <p:cNvPr id="1657" name="Freeform: Shape 190"/>
              <p:cNvSpPr/>
              <p:nvPr/>
            </p:nvSpPr>
            <p:spPr>
              <a:xfrm>
                <a:off x="2213640" y="2134440"/>
                <a:ext cx="32400" cy="32400"/>
              </a:xfrm>
              <a:custGeom>
                <a:avLst/>
                <a:gdLst>
                  <a:gd name="textAreaLeft" fmla="*/ 0 w 32400"/>
                  <a:gd name="textAreaRight" fmla="*/ 32760 w 32400"/>
                  <a:gd name="textAreaTop" fmla="*/ 0 h 32400"/>
                  <a:gd name="textAreaBottom" fmla="*/ 32760 h 32400"/>
                  <a:gd name="GluePoint1X" fmla="*/ 0 w 20322"/>
                  <a:gd name="GluePoint1Y" fmla="*/ 0 h 20322"/>
                  <a:gd name="GluePoint2X" fmla="*/ 20323 w 20322"/>
                  <a:gd name="GluePoint2Y" fmla="*/ 20323 h 20322"/>
                </a:gdLst>
                <a:ahLst/>
                <a:cxnLst>
                  <a:cxn ang="0">
                    <a:pos x="GluePoint1X" y="GluePoint1Y"/>
                  </a:cxn>
                  <a:cxn ang="0">
                    <a:pos x="GluePoint2X" y="GluePoint2Y"/>
                  </a:cxn>
                </a:cxnLst>
                <a:rect l="textAreaLeft" t="textAreaTop" r="textAreaRight" b="textAreaBottom"/>
                <a:pathLst>
                  <a:path w="20322" h="20322">
                    <a:moveTo>
                      <a:pt x="0" y="0"/>
                    </a:moveTo>
                    <a:lnTo>
                      <a:pt x="20323" y="20323"/>
                    </a:lnTo>
                  </a:path>
                </a:pathLst>
              </a:custGeom>
              <a:noFill/>
              <a:ln w="15875">
                <a:solidFill>
                  <a:srgbClr val="FFFFFF"/>
                </a:solidFill>
                <a:round/>
              </a:ln>
            </p:spPr>
            <p:style>
              <a:lnRef idx="0">
                <a:scrgbClr r="0" g="0" b="0"/>
              </a:lnRef>
              <a:fillRef idx="0">
                <a:scrgbClr r="0" g="0" b="0"/>
              </a:fillRef>
              <a:effectRef idx="0">
                <a:scrgbClr r="0" g="0" b="0"/>
              </a:effectRef>
              <a:fontRef idx="minor"/>
            </p:style>
            <p:txBody>
              <a:bodyPr lIns="90000" tIns="-12240" rIns="90000" bIns="-12240" anchor="ctr">
                <a:noAutofit/>
              </a:bodyPr>
              <a:lstStyle/>
              <a:p>
                <a:pPr defTabSz="609480">
                  <a:lnSpc>
                    <a:spcPct val="100000"/>
                  </a:lnSpc>
                </a:pPr>
                <a:endParaRPr lang="en-US" sz="2400" b="0" u="none" strike="noStrike">
                  <a:solidFill>
                    <a:srgbClr val="1C232F"/>
                  </a:solidFill>
                  <a:effectLst/>
                  <a:uFillTx/>
                  <a:latin typeface="Amazon Ember Display"/>
                </a:endParaRPr>
              </a:p>
            </p:txBody>
          </p:sp>
          <p:sp>
            <p:nvSpPr>
              <p:cNvPr id="1658" name="Freeform: Shape 191"/>
              <p:cNvSpPr/>
              <p:nvPr/>
            </p:nvSpPr>
            <p:spPr>
              <a:xfrm>
                <a:off x="2211840" y="1820880"/>
                <a:ext cx="37440" cy="37440"/>
              </a:xfrm>
              <a:custGeom>
                <a:avLst/>
                <a:gdLst>
                  <a:gd name="textAreaLeft" fmla="*/ 0 w 37440"/>
                  <a:gd name="textAreaRight" fmla="*/ 37800 w 37440"/>
                  <a:gd name="textAreaTop" fmla="*/ 0 h 37440"/>
                  <a:gd name="textAreaBottom" fmla="*/ 37800 h 37440"/>
                  <a:gd name="GluePoint1X" fmla="*/ 0 w 23568"/>
                  <a:gd name="GluePoint1Y" fmla="*/ 23546 h 23545"/>
                  <a:gd name="GluePoint2X" fmla="*/ 23569 w 23568"/>
                  <a:gd name="GluePoint2Y" fmla="*/ 0 h 23545"/>
                </a:gdLst>
                <a:ahLst/>
                <a:cxnLst>
                  <a:cxn ang="0">
                    <a:pos x="GluePoint1X" y="GluePoint1Y"/>
                  </a:cxn>
                  <a:cxn ang="0">
                    <a:pos x="GluePoint2X" y="GluePoint2Y"/>
                  </a:cxn>
                </a:cxnLst>
                <a:rect l="textAreaLeft" t="textAreaTop" r="textAreaRight" b="textAreaBottom"/>
                <a:pathLst>
                  <a:path w="23568" h="23545">
                    <a:moveTo>
                      <a:pt x="0" y="23546"/>
                    </a:moveTo>
                    <a:lnTo>
                      <a:pt x="23569" y="0"/>
                    </a:lnTo>
                  </a:path>
                </a:pathLst>
              </a:custGeom>
              <a:noFill/>
              <a:ln w="15875">
                <a:solidFill>
                  <a:srgbClr val="FFFFFF"/>
                </a:solidFill>
                <a:round/>
              </a:ln>
            </p:spPr>
            <p:style>
              <a:lnRef idx="0">
                <a:scrgbClr r="0" g="0" b="0"/>
              </a:lnRef>
              <a:fillRef idx="0">
                <a:scrgbClr r="0" g="0" b="0"/>
              </a:fillRef>
              <a:effectRef idx="0">
                <a:scrgbClr r="0" g="0" b="0"/>
              </a:effectRef>
              <a:fontRef idx="minor"/>
            </p:style>
            <p:txBody>
              <a:bodyPr lIns="90000" tIns="-7200" rIns="90000" bIns="-7200" anchor="ctr">
                <a:noAutofit/>
              </a:bodyPr>
              <a:lstStyle/>
              <a:p>
                <a:pPr defTabSz="609480">
                  <a:lnSpc>
                    <a:spcPct val="100000"/>
                  </a:lnSpc>
                </a:pPr>
                <a:endParaRPr lang="en-US" sz="2400" b="0" u="none" strike="noStrike">
                  <a:solidFill>
                    <a:srgbClr val="1C232F"/>
                  </a:solidFill>
                  <a:effectLst/>
                  <a:uFillTx/>
                  <a:latin typeface="Amazon Ember Display"/>
                </a:endParaRPr>
              </a:p>
            </p:txBody>
          </p:sp>
          <p:sp>
            <p:nvSpPr>
              <p:cNvPr id="1659" name="Freeform: Shape 192"/>
              <p:cNvSpPr/>
              <p:nvPr/>
            </p:nvSpPr>
            <p:spPr>
              <a:xfrm>
                <a:off x="2154600" y="1781640"/>
                <a:ext cx="19080" cy="19080"/>
              </a:xfrm>
              <a:custGeom>
                <a:avLst/>
                <a:gdLst>
                  <a:gd name="textAreaLeft" fmla="*/ 0 w 19080"/>
                  <a:gd name="textAreaRight" fmla="*/ 19440 w 19080"/>
                  <a:gd name="textAreaTop" fmla="*/ 0 h 19080"/>
                  <a:gd name="textAreaBottom" fmla="*/ 19440 h 19080"/>
                  <a:gd name="GluePoint1X" fmla="*/ 11979 w 11978"/>
                  <a:gd name="GluePoint1Y" fmla="*/ 5989 h 11978"/>
                  <a:gd name="GluePoint2X" fmla="*/ 5989 w 11978"/>
                  <a:gd name="GluePoint2Y" fmla="*/ 11979 h 11978"/>
                  <a:gd name="GluePoint3X" fmla="*/ 0 w 11978"/>
                  <a:gd name="GluePoint3Y" fmla="*/ 5989 h 11978"/>
                  <a:gd name="GluePoint4X" fmla="*/ 5989 w 11978"/>
                  <a:gd name="GluePoint4Y" fmla="*/ 0 h 11978"/>
                  <a:gd name="GluePoint5X" fmla="*/ 11979 w 11978"/>
                  <a:gd name="GluePoint5Y" fmla="*/ 5989 h 11978"/>
                </a:gdLst>
                <a:ahLst/>
                <a:cxnLst>
                  <a:cxn ang="0">
                    <a:pos x="GluePoint1X" y="GluePoint1Y"/>
                  </a:cxn>
                  <a:cxn ang="0">
                    <a:pos x="GluePoint2X" y="GluePoint2Y"/>
                  </a:cxn>
                  <a:cxn ang="0">
                    <a:pos x="GluePoint3X" y="GluePoint3Y"/>
                  </a:cxn>
                  <a:cxn ang="0">
                    <a:pos x="GluePoint4X" y="GluePoint4Y"/>
                  </a:cxn>
                  <a:cxn ang="0">
                    <a:pos x="GluePoint5X" y="GluePoint5Y"/>
                  </a:cxn>
                </a:cxnLst>
                <a:rect l="textAreaLeft" t="textAreaTop" r="textAreaRight" b="textAreaBottom"/>
                <a:pathLst>
                  <a:path w="11978" h="11978">
                    <a:moveTo>
                      <a:pt x="11979" y="5989"/>
                    </a:moveTo>
                    <a:cubicBezTo>
                      <a:pt x="11979" y="9297"/>
                      <a:pt x="9297" y="11979"/>
                      <a:pt x="5989" y="11979"/>
                    </a:cubicBezTo>
                    <a:cubicBezTo>
                      <a:pt x="2682" y="11979"/>
                      <a:pt x="0" y="9297"/>
                      <a:pt x="0" y="5989"/>
                    </a:cubicBezTo>
                    <a:cubicBezTo>
                      <a:pt x="0" y="2682"/>
                      <a:pt x="2681" y="0"/>
                      <a:pt x="5989" y="0"/>
                    </a:cubicBezTo>
                    <a:cubicBezTo>
                      <a:pt x="9297" y="0"/>
                      <a:pt x="11979" y="2682"/>
                      <a:pt x="11979" y="5989"/>
                    </a:cubicBezTo>
                    <a:close/>
                  </a:path>
                </a:pathLst>
              </a:custGeom>
              <a:noFill/>
              <a:ln w="15875">
                <a:solidFill>
                  <a:srgbClr val="FFFFFF"/>
                </a:solidFill>
                <a:round/>
              </a:ln>
            </p:spPr>
            <p:style>
              <a:lnRef idx="0">
                <a:scrgbClr r="0" g="0" b="0"/>
              </a:lnRef>
              <a:fillRef idx="0">
                <a:scrgbClr r="0" g="0" b="0"/>
              </a:fillRef>
              <a:effectRef idx="0">
                <a:scrgbClr r="0" g="0" b="0"/>
              </a:effectRef>
              <a:fontRef idx="minor"/>
            </p:style>
            <p:txBody>
              <a:bodyPr lIns="90000" tIns="-25560" rIns="90000" bIns="-25560" anchor="ctr">
                <a:noAutofit/>
              </a:bodyPr>
              <a:lstStyle/>
              <a:p>
                <a:pPr defTabSz="609480">
                  <a:lnSpc>
                    <a:spcPct val="100000"/>
                  </a:lnSpc>
                </a:pPr>
                <a:endParaRPr lang="en-US" sz="2400" b="0" u="none" strike="noStrike">
                  <a:solidFill>
                    <a:srgbClr val="1C232F"/>
                  </a:solidFill>
                  <a:effectLst/>
                  <a:uFillTx/>
                  <a:latin typeface="Amazon Ember Display"/>
                </a:endParaRPr>
              </a:p>
            </p:txBody>
          </p:sp>
          <p:sp>
            <p:nvSpPr>
              <p:cNvPr id="1660" name="Freeform: Shape 193"/>
              <p:cNvSpPr/>
              <p:nvPr/>
            </p:nvSpPr>
            <p:spPr>
              <a:xfrm>
                <a:off x="2154600" y="2184480"/>
                <a:ext cx="19080" cy="19080"/>
              </a:xfrm>
              <a:custGeom>
                <a:avLst/>
                <a:gdLst>
                  <a:gd name="textAreaLeft" fmla="*/ 0 w 19080"/>
                  <a:gd name="textAreaRight" fmla="*/ 19440 w 19080"/>
                  <a:gd name="textAreaTop" fmla="*/ 0 h 19080"/>
                  <a:gd name="textAreaBottom" fmla="*/ 19440 h 19080"/>
                  <a:gd name="GluePoint1X" fmla="*/ 11979 w 11978"/>
                  <a:gd name="GluePoint1Y" fmla="*/ 5989 h 11978"/>
                  <a:gd name="GluePoint2X" fmla="*/ 5989 w 11978"/>
                  <a:gd name="GluePoint2Y" fmla="*/ 11979 h 11978"/>
                  <a:gd name="GluePoint3X" fmla="*/ 0 w 11978"/>
                  <a:gd name="GluePoint3Y" fmla="*/ 5989 h 11978"/>
                  <a:gd name="GluePoint4X" fmla="*/ 5989 w 11978"/>
                  <a:gd name="GluePoint4Y" fmla="*/ 0 h 11978"/>
                  <a:gd name="GluePoint5X" fmla="*/ 11979 w 11978"/>
                  <a:gd name="GluePoint5Y" fmla="*/ 5989 h 11978"/>
                </a:gdLst>
                <a:ahLst/>
                <a:cxnLst>
                  <a:cxn ang="0">
                    <a:pos x="GluePoint1X" y="GluePoint1Y"/>
                  </a:cxn>
                  <a:cxn ang="0">
                    <a:pos x="GluePoint2X" y="GluePoint2Y"/>
                  </a:cxn>
                  <a:cxn ang="0">
                    <a:pos x="GluePoint3X" y="GluePoint3Y"/>
                  </a:cxn>
                  <a:cxn ang="0">
                    <a:pos x="GluePoint4X" y="GluePoint4Y"/>
                  </a:cxn>
                  <a:cxn ang="0">
                    <a:pos x="GluePoint5X" y="GluePoint5Y"/>
                  </a:cxn>
                </a:cxnLst>
                <a:rect l="textAreaLeft" t="textAreaTop" r="textAreaRight" b="textAreaBottom"/>
                <a:pathLst>
                  <a:path w="11978" h="11978">
                    <a:moveTo>
                      <a:pt x="11979" y="5989"/>
                    </a:moveTo>
                    <a:cubicBezTo>
                      <a:pt x="11979" y="9297"/>
                      <a:pt x="9297" y="11979"/>
                      <a:pt x="5989" y="11979"/>
                    </a:cubicBezTo>
                    <a:cubicBezTo>
                      <a:pt x="2682" y="11979"/>
                      <a:pt x="0" y="9297"/>
                      <a:pt x="0" y="5989"/>
                    </a:cubicBezTo>
                    <a:cubicBezTo>
                      <a:pt x="0" y="2682"/>
                      <a:pt x="2681" y="0"/>
                      <a:pt x="5989" y="0"/>
                    </a:cubicBezTo>
                    <a:cubicBezTo>
                      <a:pt x="9297" y="0"/>
                      <a:pt x="11979" y="2682"/>
                      <a:pt x="11979" y="5989"/>
                    </a:cubicBezTo>
                    <a:close/>
                  </a:path>
                </a:pathLst>
              </a:custGeom>
              <a:noFill/>
              <a:ln w="15875">
                <a:solidFill>
                  <a:srgbClr val="FFFFFF"/>
                </a:solidFill>
                <a:round/>
              </a:ln>
            </p:spPr>
            <p:style>
              <a:lnRef idx="0">
                <a:scrgbClr r="0" g="0" b="0"/>
              </a:lnRef>
              <a:fillRef idx="0">
                <a:scrgbClr r="0" g="0" b="0"/>
              </a:fillRef>
              <a:effectRef idx="0">
                <a:scrgbClr r="0" g="0" b="0"/>
              </a:effectRef>
              <a:fontRef idx="minor"/>
            </p:style>
            <p:txBody>
              <a:bodyPr lIns="90000" tIns="-25560" rIns="90000" bIns="-25560" anchor="ctr">
                <a:noAutofit/>
              </a:bodyPr>
              <a:lstStyle/>
              <a:p>
                <a:pPr defTabSz="609480">
                  <a:lnSpc>
                    <a:spcPct val="100000"/>
                  </a:lnSpc>
                </a:pPr>
                <a:endParaRPr lang="en-US" sz="2400" b="0" u="none" strike="noStrike">
                  <a:solidFill>
                    <a:srgbClr val="1C232F"/>
                  </a:solidFill>
                  <a:effectLst/>
                  <a:uFillTx/>
                  <a:latin typeface="Amazon Ember Display"/>
                </a:endParaRPr>
              </a:p>
            </p:txBody>
          </p:sp>
          <p:sp>
            <p:nvSpPr>
              <p:cNvPr id="1661" name="Freeform: Shape 194"/>
              <p:cNvSpPr/>
              <p:nvPr/>
            </p:nvSpPr>
            <p:spPr>
              <a:xfrm>
                <a:off x="2068560" y="1976400"/>
                <a:ext cx="38520" cy="38520"/>
              </a:xfrm>
              <a:custGeom>
                <a:avLst/>
                <a:gdLst>
                  <a:gd name="textAreaLeft" fmla="*/ 0 w 38520"/>
                  <a:gd name="textAreaRight" fmla="*/ 38880 w 38520"/>
                  <a:gd name="textAreaTop" fmla="*/ 0 h 38520"/>
                  <a:gd name="textAreaBottom" fmla="*/ 38880 h 38520"/>
                  <a:gd name="GluePoint1X" fmla="*/ 24049 w 24048"/>
                  <a:gd name="GluePoint1Y" fmla="*/ 12024 h 24048"/>
                  <a:gd name="GluePoint2X" fmla="*/ 12024 w 24048"/>
                  <a:gd name="GluePoint2Y" fmla="*/ 24049 h 24048"/>
                  <a:gd name="GluePoint3X" fmla="*/ 0 w 24048"/>
                  <a:gd name="GluePoint3Y" fmla="*/ 12024 h 24048"/>
                  <a:gd name="GluePoint4X" fmla="*/ 12024 w 24048"/>
                  <a:gd name="GluePoint4Y" fmla="*/ 0 h 24048"/>
                  <a:gd name="GluePoint5X" fmla="*/ 24049 w 24048"/>
                  <a:gd name="GluePoint5Y" fmla="*/ 12024 h 24048"/>
                </a:gdLst>
                <a:ahLst/>
                <a:cxnLst>
                  <a:cxn ang="0">
                    <a:pos x="GluePoint1X" y="GluePoint1Y"/>
                  </a:cxn>
                  <a:cxn ang="0">
                    <a:pos x="GluePoint2X" y="GluePoint2Y"/>
                  </a:cxn>
                  <a:cxn ang="0">
                    <a:pos x="GluePoint3X" y="GluePoint3Y"/>
                  </a:cxn>
                  <a:cxn ang="0">
                    <a:pos x="GluePoint4X" y="GluePoint4Y"/>
                  </a:cxn>
                  <a:cxn ang="0">
                    <a:pos x="GluePoint5X" y="GluePoint5Y"/>
                  </a:cxn>
                </a:cxnLst>
                <a:rect l="textAreaLeft" t="textAreaTop" r="textAreaRight" b="textAreaBottom"/>
                <a:pathLst>
                  <a:path w="24048" h="24048">
                    <a:moveTo>
                      <a:pt x="24049" y="12024"/>
                    </a:moveTo>
                    <a:cubicBezTo>
                      <a:pt x="24049" y="18665"/>
                      <a:pt x="18665" y="24049"/>
                      <a:pt x="12024" y="24049"/>
                    </a:cubicBezTo>
                    <a:cubicBezTo>
                      <a:pt x="5383" y="24049"/>
                      <a:pt x="0" y="18665"/>
                      <a:pt x="0" y="12024"/>
                    </a:cubicBezTo>
                    <a:cubicBezTo>
                      <a:pt x="0" y="5383"/>
                      <a:pt x="5383" y="0"/>
                      <a:pt x="12024" y="0"/>
                    </a:cubicBezTo>
                    <a:cubicBezTo>
                      <a:pt x="18665" y="0"/>
                      <a:pt x="24049" y="5383"/>
                      <a:pt x="24049" y="12024"/>
                    </a:cubicBezTo>
                    <a:close/>
                  </a:path>
                </a:pathLst>
              </a:custGeom>
              <a:noFill/>
              <a:ln w="15875">
                <a:solidFill>
                  <a:srgbClr val="FFFFFF"/>
                </a:solidFill>
                <a:round/>
              </a:ln>
            </p:spPr>
            <p:style>
              <a:lnRef idx="0">
                <a:scrgbClr r="0" g="0" b="0"/>
              </a:lnRef>
              <a:fillRef idx="0">
                <a:scrgbClr r="0" g="0" b="0"/>
              </a:fillRef>
              <a:effectRef idx="0">
                <a:scrgbClr r="0" g="0" b="0"/>
              </a:effectRef>
              <a:fontRef idx="minor"/>
            </p:style>
            <p:txBody>
              <a:bodyPr lIns="90000" tIns="-6120" rIns="90000" bIns="-6120" anchor="ctr">
                <a:noAutofit/>
              </a:bodyPr>
              <a:lstStyle/>
              <a:p>
                <a:pPr defTabSz="609480">
                  <a:lnSpc>
                    <a:spcPct val="100000"/>
                  </a:lnSpc>
                </a:pPr>
                <a:endParaRPr lang="en-US" sz="2400" b="0" u="none" strike="noStrike">
                  <a:solidFill>
                    <a:srgbClr val="1C232F"/>
                  </a:solidFill>
                  <a:effectLst/>
                  <a:uFillTx/>
                  <a:latin typeface="Amazon Ember Display"/>
                </a:endParaRPr>
              </a:p>
            </p:txBody>
          </p:sp>
          <p:sp>
            <p:nvSpPr>
              <p:cNvPr id="1662" name="Freeform: Shape 195"/>
              <p:cNvSpPr/>
              <p:nvPr/>
            </p:nvSpPr>
            <p:spPr>
              <a:xfrm>
                <a:off x="1990080" y="2009160"/>
                <a:ext cx="84960" cy="97920"/>
              </a:xfrm>
              <a:custGeom>
                <a:avLst/>
                <a:gdLst>
                  <a:gd name="textAreaLeft" fmla="*/ 0 w 84960"/>
                  <a:gd name="textAreaRight" fmla="*/ 85320 w 84960"/>
                  <a:gd name="textAreaTop" fmla="*/ 0 h 97920"/>
                  <a:gd name="textAreaBottom" fmla="*/ 98280 h 97920"/>
                  <a:gd name="GluePoint1X" fmla="*/ 52921 w 52920"/>
                  <a:gd name="GluePoint1Y" fmla="*/ 0 h 60944"/>
                  <a:gd name="GluePoint2X" fmla="*/ 0 w 52920"/>
                  <a:gd name="GluePoint2Y" fmla="*/ 60945 h 60944"/>
                </a:gdLst>
                <a:ahLst/>
                <a:cxnLst>
                  <a:cxn ang="0">
                    <a:pos x="GluePoint1X" y="GluePoint1Y"/>
                  </a:cxn>
                  <a:cxn ang="0">
                    <a:pos x="GluePoint2X" y="GluePoint2Y"/>
                  </a:cxn>
                </a:cxnLst>
                <a:rect l="textAreaLeft" t="textAreaTop" r="textAreaRight" b="textAreaBottom"/>
                <a:pathLst>
                  <a:path w="52920" h="60944">
                    <a:moveTo>
                      <a:pt x="52921" y="0"/>
                    </a:moveTo>
                    <a:lnTo>
                      <a:pt x="0" y="60945"/>
                    </a:lnTo>
                  </a:path>
                </a:pathLst>
              </a:custGeom>
              <a:noFill/>
              <a:ln w="15875">
                <a:solidFill>
                  <a:srgbClr val="FFFFFF"/>
                </a:solidFill>
                <a:round/>
              </a:ln>
            </p:spPr>
            <p:style>
              <a:lnRef idx="0">
                <a:scrgbClr r="0" g="0" b="0"/>
              </a:lnRef>
              <a:fillRef idx="0">
                <a:scrgbClr r="0" g="0" b="0"/>
              </a:fillRef>
              <a:effectRef idx="0">
                <a:scrgbClr r="0" g="0" b="0"/>
              </a:effectRef>
              <a:fontRef idx="minor"/>
            </p:style>
            <p:txBody>
              <a:bodyPr lIns="90000" tIns="45000" rIns="90000" bIns="45000" anchor="ctr">
                <a:noAutofit/>
              </a:bodyPr>
              <a:lstStyle/>
              <a:p>
                <a:pPr defTabSz="609480">
                  <a:lnSpc>
                    <a:spcPct val="100000"/>
                  </a:lnSpc>
                </a:pPr>
                <a:endParaRPr lang="en-US" sz="2400" b="0" u="none" strike="noStrike">
                  <a:solidFill>
                    <a:srgbClr val="1C232F"/>
                  </a:solidFill>
                  <a:effectLst/>
                  <a:uFillTx/>
                  <a:latin typeface="Amazon Ember Display"/>
                </a:endParaRPr>
              </a:p>
            </p:txBody>
          </p:sp>
          <p:sp>
            <p:nvSpPr>
              <p:cNvPr id="1663" name="Freeform: Shape 196"/>
              <p:cNvSpPr/>
              <p:nvPr/>
            </p:nvSpPr>
            <p:spPr>
              <a:xfrm>
                <a:off x="1990080" y="1883880"/>
                <a:ext cx="84600" cy="96840"/>
              </a:xfrm>
              <a:custGeom>
                <a:avLst/>
                <a:gdLst>
                  <a:gd name="textAreaLeft" fmla="*/ 0 w 84600"/>
                  <a:gd name="textAreaRight" fmla="*/ 84960 w 84600"/>
                  <a:gd name="textAreaTop" fmla="*/ 0 h 96840"/>
                  <a:gd name="textAreaBottom" fmla="*/ 97200 h 96840"/>
                  <a:gd name="GluePoint1X" fmla="*/ 52829 w 52829"/>
                  <a:gd name="GluePoint1Y" fmla="*/ 60328 h 60327"/>
                  <a:gd name="GluePoint2X" fmla="*/ 0 w 52829"/>
                  <a:gd name="GluePoint2Y" fmla="*/ 0 h 60327"/>
                </a:gdLst>
                <a:ahLst/>
                <a:cxnLst>
                  <a:cxn ang="0">
                    <a:pos x="GluePoint1X" y="GluePoint1Y"/>
                  </a:cxn>
                  <a:cxn ang="0">
                    <a:pos x="GluePoint2X" y="GluePoint2Y"/>
                  </a:cxn>
                </a:cxnLst>
                <a:rect l="textAreaLeft" t="textAreaTop" r="textAreaRight" b="textAreaBottom"/>
                <a:pathLst>
                  <a:path w="52829" h="60327">
                    <a:moveTo>
                      <a:pt x="52829" y="60328"/>
                    </a:moveTo>
                    <a:lnTo>
                      <a:pt x="0" y="0"/>
                    </a:lnTo>
                  </a:path>
                </a:pathLst>
              </a:custGeom>
              <a:noFill/>
              <a:ln w="15875">
                <a:solidFill>
                  <a:srgbClr val="FFFFFF"/>
                </a:solidFill>
                <a:round/>
              </a:ln>
            </p:spPr>
            <p:style>
              <a:lnRef idx="0">
                <a:scrgbClr r="0" g="0" b="0"/>
              </a:lnRef>
              <a:fillRef idx="0">
                <a:scrgbClr r="0" g="0" b="0"/>
              </a:fillRef>
              <a:effectRef idx="0">
                <a:scrgbClr r="0" g="0" b="0"/>
              </a:effectRef>
              <a:fontRef idx="minor"/>
            </p:style>
            <p:txBody>
              <a:bodyPr lIns="90000" tIns="45000" rIns="90000" bIns="45000" anchor="ctr">
                <a:noAutofit/>
              </a:bodyPr>
              <a:lstStyle/>
              <a:p>
                <a:pPr defTabSz="609480">
                  <a:lnSpc>
                    <a:spcPct val="100000"/>
                  </a:lnSpc>
                </a:pPr>
                <a:endParaRPr lang="en-US" sz="2400" b="0" u="none" strike="noStrike">
                  <a:solidFill>
                    <a:srgbClr val="1C232F"/>
                  </a:solidFill>
                  <a:effectLst/>
                  <a:uFillTx/>
                  <a:latin typeface="Amazon Ember Display"/>
                </a:endParaRPr>
              </a:p>
            </p:txBody>
          </p:sp>
          <p:sp>
            <p:nvSpPr>
              <p:cNvPr id="1664" name="Freeform: Shape 197"/>
              <p:cNvSpPr/>
              <p:nvPr/>
            </p:nvSpPr>
            <p:spPr>
              <a:xfrm>
                <a:off x="1943640" y="1995480"/>
                <a:ext cx="124200" cy="360"/>
              </a:xfrm>
              <a:custGeom>
                <a:avLst/>
                <a:gdLst>
                  <a:gd name="textAreaLeft" fmla="*/ 0 w 124200"/>
                  <a:gd name="textAreaRight" fmla="*/ 124560 w 124200"/>
                  <a:gd name="textAreaTop" fmla="*/ 0 h 360"/>
                  <a:gd name="textAreaBottom" fmla="*/ 720 h 360"/>
                  <a:gd name="GluePoint1X" fmla="*/ 0 w 77381"/>
                  <a:gd name="GluePoint1Y" fmla="*/ 91 h 91"/>
                  <a:gd name="GluePoint2X" fmla="*/ 77381 w 77381"/>
                  <a:gd name="GluePoint2Y" fmla="*/ 0 h 91"/>
                </a:gdLst>
                <a:ahLst/>
                <a:cxnLst>
                  <a:cxn ang="0">
                    <a:pos x="GluePoint1X" y="GluePoint1Y"/>
                  </a:cxn>
                  <a:cxn ang="0">
                    <a:pos x="GluePoint2X" y="GluePoint2Y"/>
                  </a:cxn>
                </a:cxnLst>
                <a:rect l="textAreaLeft" t="textAreaTop" r="textAreaRight" b="textAreaBottom"/>
                <a:pathLst>
                  <a:path w="77381" h="91">
                    <a:moveTo>
                      <a:pt x="0" y="91"/>
                    </a:moveTo>
                    <a:lnTo>
                      <a:pt x="77381" y="0"/>
                    </a:lnTo>
                  </a:path>
                </a:pathLst>
              </a:custGeom>
              <a:noFill/>
              <a:ln w="15875">
                <a:solidFill>
                  <a:srgbClr val="FFFFFF"/>
                </a:solidFill>
                <a:round/>
              </a:ln>
            </p:spPr>
            <p:style>
              <a:lnRef idx="0">
                <a:scrgbClr r="0" g="0" b="0"/>
              </a:lnRef>
              <a:fillRef idx="0">
                <a:scrgbClr r="0" g="0" b="0"/>
              </a:fillRef>
              <a:effectRef idx="0">
                <a:scrgbClr r="0" g="0" b="0"/>
              </a:effectRef>
              <a:fontRef idx="minor"/>
            </p:style>
            <p:txBody>
              <a:bodyPr lIns="90000" tIns="-44280" rIns="90000" bIns="-44280" anchor="ctr">
                <a:noAutofit/>
              </a:bodyPr>
              <a:lstStyle/>
              <a:p>
                <a:pPr defTabSz="609480">
                  <a:lnSpc>
                    <a:spcPct val="100000"/>
                  </a:lnSpc>
                </a:pPr>
                <a:endParaRPr lang="en-US" sz="2400" b="0" u="none" strike="noStrike">
                  <a:solidFill>
                    <a:srgbClr val="1C232F"/>
                  </a:solidFill>
                  <a:effectLst/>
                  <a:uFillTx/>
                  <a:latin typeface="Amazon Ember Display"/>
                </a:endParaRPr>
              </a:p>
            </p:txBody>
          </p:sp>
          <p:sp>
            <p:nvSpPr>
              <p:cNvPr id="1665" name="Freeform: Shape 198"/>
              <p:cNvSpPr/>
              <p:nvPr/>
            </p:nvSpPr>
            <p:spPr>
              <a:xfrm>
                <a:off x="1956960" y="2101680"/>
                <a:ext cx="38520" cy="38520"/>
              </a:xfrm>
              <a:custGeom>
                <a:avLst/>
                <a:gdLst>
                  <a:gd name="textAreaLeft" fmla="*/ 0 w 38520"/>
                  <a:gd name="textAreaRight" fmla="*/ 38880 w 38520"/>
                  <a:gd name="textAreaTop" fmla="*/ 0 h 38520"/>
                  <a:gd name="textAreaBottom" fmla="*/ 38880 h 38520"/>
                  <a:gd name="GluePoint1X" fmla="*/ 24049 w 24048"/>
                  <a:gd name="GluePoint1Y" fmla="*/ 12024 h 24048"/>
                  <a:gd name="GluePoint2X" fmla="*/ 12024 w 24048"/>
                  <a:gd name="GluePoint2Y" fmla="*/ 24049 h 24048"/>
                  <a:gd name="GluePoint3X" fmla="*/ 0 w 24048"/>
                  <a:gd name="GluePoint3Y" fmla="*/ 12024 h 24048"/>
                  <a:gd name="GluePoint4X" fmla="*/ 12024 w 24048"/>
                  <a:gd name="GluePoint4Y" fmla="*/ 0 h 24048"/>
                  <a:gd name="GluePoint5X" fmla="*/ 24049 w 24048"/>
                  <a:gd name="GluePoint5Y" fmla="*/ 12024 h 24048"/>
                </a:gdLst>
                <a:ahLst/>
                <a:cxnLst>
                  <a:cxn ang="0">
                    <a:pos x="GluePoint1X" y="GluePoint1Y"/>
                  </a:cxn>
                  <a:cxn ang="0">
                    <a:pos x="GluePoint2X" y="GluePoint2Y"/>
                  </a:cxn>
                  <a:cxn ang="0">
                    <a:pos x="GluePoint3X" y="GluePoint3Y"/>
                  </a:cxn>
                  <a:cxn ang="0">
                    <a:pos x="GluePoint4X" y="GluePoint4Y"/>
                  </a:cxn>
                  <a:cxn ang="0">
                    <a:pos x="GluePoint5X" y="GluePoint5Y"/>
                  </a:cxn>
                </a:cxnLst>
                <a:rect l="textAreaLeft" t="textAreaTop" r="textAreaRight" b="textAreaBottom"/>
                <a:pathLst>
                  <a:path w="24048" h="24048">
                    <a:moveTo>
                      <a:pt x="24049" y="12024"/>
                    </a:moveTo>
                    <a:cubicBezTo>
                      <a:pt x="24049" y="18665"/>
                      <a:pt x="18665" y="24049"/>
                      <a:pt x="12024" y="24049"/>
                    </a:cubicBezTo>
                    <a:cubicBezTo>
                      <a:pt x="5383" y="24049"/>
                      <a:pt x="0" y="18665"/>
                      <a:pt x="0" y="12024"/>
                    </a:cubicBezTo>
                    <a:cubicBezTo>
                      <a:pt x="0" y="5383"/>
                      <a:pt x="5383" y="0"/>
                      <a:pt x="12024" y="0"/>
                    </a:cubicBezTo>
                    <a:cubicBezTo>
                      <a:pt x="18665" y="0"/>
                      <a:pt x="24049" y="5383"/>
                      <a:pt x="24049" y="12024"/>
                    </a:cubicBezTo>
                    <a:close/>
                  </a:path>
                </a:pathLst>
              </a:custGeom>
              <a:noFill/>
              <a:ln w="15875">
                <a:solidFill>
                  <a:srgbClr val="FFFFFF"/>
                </a:solidFill>
                <a:round/>
              </a:ln>
            </p:spPr>
            <p:style>
              <a:lnRef idx="0">
                <a:scrgbClr r="0" g="0" b="0"/>
              </a:lnRef>
              <a:fillRef idx="0">
                <a:scrgbClr r="0" g="0" b="0"/>
              </a:fillRef>
              <a:effectRef idx="0">
                <a:scrgbClr r="0" g="0" b="0"/>
              </a:effectRef>
              <a:fontRef idx="minor"/>
            </p:style>
            <p:txBody>
              <a:bodyPr lIns="90000" tIns="-6120" rIns="90000" bIns="-6120" anchor="ctr">
                <a:noAutofit/>
              </a:bodyPr>
              <a:lstStyle/>
              <a:p>
                <a:pPr defTabSz="609480">
                  <a:lnSpc>
                    <a:spcPct val="100000"/>
                  </a:lnSpc>
                </a:pPr>
                <a:endParaRPr lang="en-US" sz="2400" b="0" u="none" strike="noStrike">
                  <a:solidFill>
                    <a:srgbClr val="1C232F"/>
                  </a:solidFill>
                  <a:effectLst/>
                  <a:uFillTx/>
                  <a:latin typeface="Amazon Ember Display"/>
                </a:endParaRPr>
              </a:p>
            </p:txBody>
          </p:sp>
          <p:sp>
            <p:nvSpPr>
              <p:cNvPr id="1666" name="Freeform: Shape 199"/>
              <p:cNvSpPr/>
              <p:nvPr/>
            </p:nvSpPr>
            <p:spPr>
              <a:xfrm>
                <a:off x="1887120" y="2074320"/>
                <a:ext cx="19080" cy="19080"/>
              </a:xfrm>
              <a:custGeom>
                <a:avLst/>
                <a:gdLst>
                  <a:gd name="textAreaLeft" fmla="*/ 0 w 19080"/>
                  <a:gd name="textAreaRight" fmla="*/ 19440 w 19080"/>
                  <a:gd name="textAreaTop" fmla="*/ 0 h 19080"/>
                  <a:gd name="textAreaBottom" fmla="*/ 19440 h 19080"/>
                  <a:gd name="GluePoint1X" fmla="*/ 11979 w 11978"/>
                  <a:gd name="GluePoint1Y" fmla="*/ 5989 h 11978"/>
                  <a:gd name="GluePoint2X" fmla="*/ 5989 w 11978"/>
                  <a:gd name="GluePoint2Y" fmla="*/ 11979 h 11978"/>
                  <a:gd name="GluePoint3X" fmla="*/ 0 w 11978"/>
                  <a:gd name="GluePoint3Y" fmla="*/ 5989 h 11978"/>
                  <a:gd name="GluePoint4X" fmla="*/ 5989 w 11978"/>
                  <a:gd name="GluePoint4Y" fmla="*/ 0 h 11978"/>
                  <a:gd name="GluePoint5X" fmla="*/ 11979 w 11978"/>
                  <a:gd name="GluePoint5Y" fmla="*/ 5989 h 11978"/>
                </a:gdLst>
                <a:ahLst/>
                <a:cxnLst>
                  <a:cxn ang="0">
                    <a:pos x="GluePoint1X" y="GluePoint1Y"/>
                  </a:cxn>
                  <a:cxn ang="0">
                    <a:pos x="GluePoint2X" y="GluePoint2Y"/>
                  </a:cxn>
                  <a:cxn ang="0">
                    <a:pos x="GluePoint3X" y="GluePoint3Y"/>
                  </a:cxn>
                  <a:cxn ang="0">
                    <a:pos x="GluePoint4X" y="GluePoint4Y"/>
                  </a:cxn>
                  <a:cxn ang="0">
                    <a:pos x="GluePoint5X" y="GluePoint5Y"/>
                  </a:cxn>
                </a:cxnLst>
                <a:rect l="textAreaLeft" t="textAreaTop" r="textAreaRight" b="textAreaBottom"/>
                <a:pathLst>
                  <a:path w="11978" h="11978">
                    <a:moveTo>
                      <a:pt x="11979" y="5989"/>
                    </a:moveTo>
                    <a:cubicBezTo>
                      <a:pt x="11979" y="9297"/>
                      <a:pt x="9297" y="11979"/>
                      <a:pt x="5989" y="11979"/>
                    </a:cubicBezTo>
                    <a:cubicBezTo>
                      <a:pt x="2682" y="11979"/>
                      <a:pt x="0" y="9297"/>
                      <a:pt x="0" y="5989"/>
                    </a:cubicBezTo>
                    <a:cubicBezTo>
                      <a:pt x="0" y="2682"/>
                      <a:pt x="2682" y="0"/>
                      <a:pt x="5989" y="0"/>
                    </a:cubicBezTo>
                    <a:cubicBezTo>
                      <a:pt x="9297" y="0"/>
                      <a:pt x="11979" y="2681"/>
                      <a:pt x="11979" y="5989"/>
                    </a:cubicBezTo>
                    <a:close/>
                  </a:path>
                </a:pathLst>
              </a:custGeom>
              <a:noFill/>
              <a:ln w="15875">
                <a:solidFill>
                  <a:srgbClr val="FFFFFF"/>
                </a:solidFill>
                <a:round/>
              </a:ln>
            </p:spPr>
            <p:style>
              <a:lnRef idx="0">
                <a:scrgbClr r="0" g="0" b="0"/>
              </a:lnRef>
              <a:fillRef idx="0">
                <a:scrgbClr r="0" g="0" b="0"/>
              </a:fillRef>
              <a:effectRef idx="0">
                <a:scrgbClr r="0" g="0" b="0"/>
              </a:effectRef>
              <a:fontRef idx="minor"/>
            </p:style>
            <p:txBody>
              <a:bodyPr lIns="90000" tIns="-25560" rIns="90000" bIns="-25560" anchor="ctr">
                <a:noAutofit/>
              </a:bodyPr>
              <a:lstStyle/>
              <a:p>
                <a:pPr defTabSz="609480">
                  <a:lnSpc>
                    <a:spcPct val="100000"/>
                  </a:lnSpc>
                </a:pPr>
                <a:endParaRPr lang="en-US" sz="2400" b="0" u="none" strike="noStrike">
                  <a:solidFill>
                    <a:srgbClr val="1C232F"/>
                  </a:solidFill>
                  <a:effectLst/>
                  <a:uFillTx/>
                  <a:latin typeface="Amazon Ember Display"/>
                </a:endParaRPr>
              </a:p>
            </p:txBody>
          </p:sp>
          <p:sp>
            <p:nvSpPr>
              <p:cNvPr id="1667" name="Freeform: Shape 200"/>
              <p:cNvSpPr/>
              <p:nvPr/>
            </p:nvSpPr>
            <p:spPr>
              <a:xfrm>
                <a:off x="1887120" y="1903320"/>
                <a:ext cx="19080" cy="19080"/>
              </a:xfrm>
              <a:custGeom>
                <a:avLst/>
                <a:gdLst>
                  <a:gd name="textAreaLeft" fmla="*/ 0 w 19080"/>
                  <a:gd name="textAreaRight" fmla="*/ 19440 w 19080"/>
                  <a:gd name="textAreaTop" fmla="*/ 0 h 19080"/>
                  <a:gd name="textAreaBottom" fmla="*/ 19440 h 19080"/>
                  <a:gd name="GluePoint1X" fmla="*/ 11979 w 11978"/>
                  <a:gd name="GluePoint1Y" fmla="*/ 5989 h 11978"/>
                  <a:gd name="GluePoint2X" fmla="*/ 5989 w 11978"/>
                  <a:gd name="GluePoint2Y" fmla="*/ 11979 h 11978"/>
                  <a:gd name="GluePoint3X" fmla="*/ 0 w 11978"/>
                  <a:gd name="GluePoint3Y" fmla="*/ 5989 h 11978"/>
                  <a:gd name="GluePoint4X" fmla="*/ 5989 w 11978"/>
                  <a:gd name="GluePoint4Y" fmla="*/ 0 h 11978"/>
                  <a:gd name="GluePoint5X" fmla="*/ 11979 w 11978"/>
                  <a:gd name="GluePoint5Y" fmla="*/ 5989 h 11978"/>
                </a:gdLst>
                <a:ahLst/>
                <a:cxnLst>
                  <a:cxn ang="0">
                    <a:pos x="GluePoint1X" y="GluePoint1Y"/>
                  </a:cxn>
                  <a:cxn ang="0">
                    <a:pos x="GluePoint2X" y="GluePoint2Y"/>
                  </a:cxn>
                  <a:cxn ang="0">
                    <a:pos x="GluePoint3X" y="GluePoint3Y"/>
                  </a:cxn>
                  <a:cxn ang="0">
                    <a:pos x="GluePoint4X" y="GluePoint4Y"/>
                  </a:cxn>
                  <a:cxn ang="0">
                    <a:pos x="GluePoint5X" y="GluePoint5Y"/>
                  </a:cxn>
                </a:cxnLst>
                <a:rect l="textAreaLeft" t="textAreaTop" r="textAreaRight" b="textAreaBottom"/>
                <a:pathLst>
                  <a:path w="11978" h="11978">
                    <a:moveTo>
                      <a:pt x="11979" y="5989"/>
                    </a:moveTo>
                    <a:cubicBezTo>
                      <a:pt x="11979" y="9297"/>
                      <a:pt x="9297" y="11979"/>
                      <a:pt x="5989" y="11979"/>
                    </a:cubicBezTo>
                    <a:cubicBezTo>
                      <a:pt x="2682" y="11979"/>
                      <a:pt x="0" y="9297"/>
                      <a:pt x="0" y="5989"/>
                    </a:cubicBezTo>
                    <a:cubicBezTo>
                      <a:pt x="0" y="2682"/>
                      <a:pt x="2682" y="0"/>
                      <a:pt x="5989" y="0"/>
                    </a:cubicBezTo>
                    <a:cubicBezTo>
                      <a:pt x="9297" y="0"/>
                      <a:pt x="11979" y="2681"/>
                      <a:pt x="11979" y="5989"/>
                    </a:cubicBezTo>
                    <a:close/>
                  </a:path>
                </a:pathLst>
              </a:custGeom>
              <a:noFill/>
              <a:ln w="15875">
                <a:solidFill>
                  <a:srgbClr val="FFFFFF"/>
                </a:solidFill>
                <a:round/>
              </a:ln>
            </p:spPr>
            <p:style>
              <a:lnRef idx="0">
                <a:scrgbClr r="0" g="0" b="0"/>
              </a:lnRef>
              <a:fillRef idx="0">
                <a:scrgbClr r="0" g="0" b="0"/>
              </a:fillRef>
              <a:effectRef idx="0">
                <a:scrgbClr r="0" g="0" b="0"/>
              </a:effectRef>
              <a:fontRef idx="minor"/>
            </p:style>
            <p:txBody>
              <a:bodyPr lIns="90000" tIns="-25560" rIns="90000" bIns="-25560" anchor="ctr">
                <a:noAutofit/>
              </a:bodyPr>
              <a:lstStyle/>
              <a:p>
                <a:pPr defTabSz="609480">
                  <a:lnSpc>
                    <a:spcPct val="100000"/>
                  </a:lnSpc>
                </a:pPr>
                <a:endParaRPr lang="en-US" sz="2400" b="0" u="none" strike="noStrike">
                  <a:solidFill>
                    <a:srgbClr val="1C232F"/>
                  </a:solidFill>
                  <a:effectLst/>
                  <a:uFillTx/>
                  <a:latin typeface="Amazon Ember Display"/>
                </a:endParaRPr>
              </a:p>
            </p:txBody>
          </p:sp>
          <p:sp>
            <p:nvSpPr>
              <p:cNvPr id="1668" name="Freeform: Shape 201"/>
              <p:cNvSpPr/>
              <p:nvPr/>
            </p:nvSpPr>
            <p:spPr>
              <a:xfrm>
                <a:off x="1905120" y="1976400"/>
                <a:ext cx="38520" cy="38520"/>
              </a:xfrm>
              <a:custGeom>
                <a:avLst/>
                <a:gdLst>
                  <a:gd name="textAreaLeft" fmla="*/ 0 w 38520"/>
                  <a:gd name="textAreaRight" fmla="*/ 38880 w 38520"/>
                  <a:gd name="textAreaTop" fmla="*/ 0 h 38520"/>
                  <a:gd name="textAreaBottom" fmla="*/ 38880 h 38520"/>
                  <a:gd name="GluePoint1X" fmla="*/ 24049 w 24048"/>
                  <a:gd name="GluePoint1Y" fmla="*/ 12024 h 24048"/>
                  <a:gd name="GluePoint2X" fmla="*/ 12024 w 24048"/>
                  <a:gd name="GluePoint2Y" fmla="*/ 24049 h 24048"/>
                  <a:gd name="GluePoint3X" fmla="*/ 0 w 24048"/>
                  <a:gd name="GluePoint3Y" fmla="*/ 12024 h 24048"/>
                  <a:gd name="GluePoint4X" fmla="*/ 12024 w 24048"/>
                  <a:gd name="GluePoint4Y" fmla="*/ 0 h 24048"/>
                  <a:gd name="GluePoint5X" fmla="*/ 24049 w 24048"/>
                  <a:gd name="GluePoint5Y" fmla="*/ 12024 h 24048"/>
                </a:gdLst>
                <a:ahLst/>
                <a:cxnLst>
                  <a:cxn ang="0">
                    <a:pos x="GluePoint1X" y="GluePoint1Y"/>
                  </a:cxn>
                  <a:cxn ang="0">
                    <a:pos x="GluePoint2X" y="GluePoint2Y"/>
                  </a:cxn>
                  <a:cxn ang="0">
                    <a:pos x="GluePoint3X" y="GluePoint3Y"/>
                  </a:cxn>
                  <a:cxn ang="0">
                    <a:pos x="GluePoint4X" y="GluePoint4Y"/>
                  </a:cxn>
                  <a:cxn ang="0">
                    <a:pos x="GluePoint5X" y="GluePoint5Y"/>
                  </a:cxn>
                </a:cxnLst>
                <a:rect l="textAreaLeft" t="textAreaTop" r="textAreaRight" b="textAreaBottom"/>
                <a:pathLst>
                  <a:path w="24048" h="24048">
                    <a:moveTo>
                      <a:pt x="24049" y="12024"/>
                    </a:moveTo>
                    <a:cubicBezTo>
                      <a:pt x="24049" y="18665"/>
                      <a:pt x="18665" y="24049"/>
                      <a:pt x="12024" y="24049"/>
                    </a:cubicBezTo>
                    <a:cubicBezTo>
                      <a:pt x="5383" y="24049"/>
                      <a:pt x="0" y="18665"/>
                      <a:pt x="0" y="12024"/>
                    </a:cubicBezTo>
                    <a:cubicBezTo>
                      <a:pt x="0" y="5384"/>
                      <a:pt x="5383" y="0"/>
                      <a:pt x="12024" y="0"/>
                    </a:cubicBezTo>
                    <a:cubicBezTo>
                      <a:pt x="18665" y="0"/>
                      <a:pt x="24049" y="5383"/>
                      <a:pt x="24049" y="12024"/>
                    </a:cubicBezTo>
                    <a:close/>
                  </a:path>
                </a:pathLst>
              </a:custGeom>
              <a:noFill/>
              <a:ln w="15875">
                <a:solidFill>
                  <a:srgbClr val="FFFFFF"/>
                </a:solidFill>
                <a:round/>
              </a:ln>
            </p:spPr>
            <p:style>
              <a:lnRef idx="0">
                <a:scrgbClr r="0" g="0" b="0"/>
              </a:lnRef>
              <a:fillRef idx="0">
                <a:scrgbClr r="0" g="0" b="0"/>
              </a:fillRef>
              <a:effectRef idx="0">
                <a:scrgbClr r="0" g="0" b="0"/>
              </a:effectRef>
              <a:fontRef idx="minor"/>
            </p:style>
            <p:txBody>
              <a:bodyPr lIns="90000" tIns="-6120" rIns="90000" bIns="-6120" anchor="ctr">
                <a:noAutofit/>
              </a:bodyPr>
              <a:lstStyle/>
              <a:p>
                <a:pPr defTabSz="609480">
                  <a:lnSpc>
                    <a:spcPct val="100000"/>
                  </a:lnSpc>
                </a:pPr>
                <a:endParaRPr lang="en-US" sz="2400" b="0" u="none" strike="noStrike">
                  <a:solidFill>
                    <a:srgbClr val="1C232F"/>
                  </a:solidFill>
                  <a:effectLst/>
                  <a:uFillTx/>
                  <a:latin typeface="Amazon Ember Display"/>
                </a:endParaRPr>
              </a:p>
            </p:txBody>
          </p:sp>
          <p:sp>
            <p:nvSpPr>
              <p:cNvPr id="1669" name="Freeform: Shape 202"/>
              <p:cNvSpPr/>
              <p:nvPr/>
            </p:nvSpPr>
            <p:spPr>
              <a:xfrm>
                <a:off x="1956960" y="1850760"/>
                <a:ext cx="38520" cy="38520"/>
              </a:xfrm>
              <a:custGeom>
                <a:avLst/>
                <a:gdLst>
                  <a:gd name="textAreaLeft" fmla="*/ 0 w 38520"/>
                  <a:gd name="textAreaRight" fmla="*/ 38880 w 38520"/>
                  <a:gd name="textAreaTop" fmla="*/ 0 h 38520"/>
                  <a:gd name="textAreaBottom" fmla="*/ 38880 h 38520"/>
                  <a:gd name="GluePoint1X" fmla="*/ 24049 w 24048"/>
                  <a:gd name="GluePoint1Y" fmla="*/ 12024 h 24048"/>
                  <a:gd name="GluePoint2X" fmla="*/ 12024 w 24048"/>
                  <a:gd name="GluePoint2Y" fmla="*/ 24049 h 24048"/>
                  <a:gd name="GluePoint3X" fmla="*/ 0 w 24048"/>
                  <a:gd name="GluePoint3Y" fmla="*/ 12024 h 24048"/>
                  <a:gd name="GluePoint4X" fmla="*/ 12024 w 24048"/>
                  <a:gd name="GluePoint4Y" fmla="*/ 0 h 24048"/>
                  <a:gd name="GluePoint5X" fmla="*/ 24049 w 24048"/>
                  <a:gd name="GluePoint5Y" fmla="*/ 12024 h 24048"/>
                </a:gdLst>
                <a:ahLst/>
                <a:cxnLst>
                  <a:cxn ang="0">
                    <a:pos x="GluePoint1X" y="GluePoint1Y"/>
                  </a:cxn>
                  <a:cxn ang="0">
                    <a:pos x="GluePoint2X" y="GluePoint2Y"/>
                  </a:cxn>
                  <a:cxn ang="0">
                    <a:pos x="GluePoint3X" y="GluePoint3Y"/>
                  </a:cxn>
                  <a:cxn ang="0">
                    <a:pos x="GluePoint4X" y="GluePoint4Y"/>
                  </a:cxn>
                  <a:cxn ang="0">
                    <a:pos x="GluePoint5X" y="GluePoint5Y"/>
                  </a:cxn>
                </a:cxnLst>
                <a:rect l="textAreaLeft" t="textAreaTop" r="textAreaRight" b="textAreaBottom"/>
                <a:pathLst>
                  <a:path w="24048" h="24048">
                    <a:moveTo>
                      <a:pt x="24049" y="12024"/>
                    </a:moveTo>
                    <a:cubicBezTo>
                      <a:pt x="24049" y="18665"/>
                      <a:pt x="18665" y="24049"/>
                      <a:pt x="12024" y="24049"/>
                    </a:cubicBezTo>
                    <a:cubicBezTo>
                      <a:pt x="5383" y="24049"/>
                      <a:pt x="0" y="18665"/>
                      <a:pt x="0" y="12024"/>
                    </a:cubicBezTo>
                    <a:cubicBezTo>
                      <a:pt x="0" y="5383"/>
                      <a:pt x="5383" y="0"/>
                      <a:pt x="12024" y="0"/>
                    </a:cubicBezTo>
                    <a:cubicBezTo>
                      <a:pt x="18665" y="0"/>
                      <a:pt x="24049" y="5383"/>
                      <a:pt x="24049" y="12024"/>
                    </a:cubicBezTo>
                    <a:close/>
                  </a:path>
                </a:pathLst>
              </a:custGeom>
              <a:noFill/>
              <a:ln w="15875">
                <a:solidFill>
                  <a:srgbClr val="FFFFFF"/>
                </a:solidFill>
                <a:round/>
              </a:ln>
            </p:spPr>
            <p:style>
              <a:lnRef idx="0">
                <a:scrgbClr r="0" g="0" b="0"/>
              </a:lnRef>
              <a:fillRef idx="0">
                <a:scrgbClr r="0" g="0" b="0"/>
              </a:fillRef>
              <a:effectRef idx="0">
                <a:scrgbClr r="0" g="0" b="0"/>
              </a:effectRef>
              <a:fontRef idx="minor"/>
            </p:style>
            <p:txBody>
              <a:bodyPr lIns="90000" tIns="-6120" rIns="90000" bIns="-6120" anchor="ctr">
                <a:noAutofit/>
              </a:bodyPr>
              <a:lstStyle/>
              <a:p>
                <a:pPr defTabSz="609480">
                  <a:lnSpc>
                    <a:spcPct val="100000"/>
                  </a:lnSpc>
                </a:pPr>
                <a:endParaRPr lang="en-US" sz="2400" b="0" u="none" strike="noStrike">
                  <a:solidFill>
                    <a:srgbClr val="1C232F"/>
                  </a:solidFill>
                  <a:effectLst/>
                  <a:uFillTx/>
                  <a:latin typeface="Amazon Ember Display"/>
                </a:endParaRPr>
              </a:p>
            </p:txBody>
          </p:sp>
          <p:sp>
            <p:nvSpPr>
              <p:cNvPr id="1670" name="Freeform: Shape 203"/>
              <p:cNvSpPr/>
              <p:nvPr/>
            </p:nvSpPr>
            <p:spPr>
              <a:xfrm>
                <a:off x="1994400" y="2128680"/>
                <a:ext cx="187920" cy="25920"/>
              </a:xfrm>
              <a:custGeom>
                <a:avLst/>
                <a:gdLst>
                  <a:gd name="textAreaLeft" fmla="*/ 0 w 187920"/>
                  <a:gd name="textAreaRight" fmla="*/ 188280 w 187920"/>
                  <a:gd name="textAreaTop" fmla="*/ 0 h 25920"/>
                  <a:gd name="textAreaBottom" fmla="*/ 26280 h 25920"/>
                  <a:gd name="GluePoint1X" fmla="*/ 0 w 116837"/>
                  <a:gd name="GluePoint1Y" fmla="*/ 46 h 16276"/>
                  <a:gd name="GluePoint2X" fmla="*/ 39411 w 116837"/>
                  <a:gd name="GluePoint2Y" fmla="*/ 16276 h 16276"/>
                  <a:gd name="GluePoint3X" fmla="*/ 78273 w 116837"/>
                  <a:gd name="GluePoint3Y" fmla="*/ 16276 h 16276"/>
                  <a:gd name="GluePoint4X" fmla="*/ 116837 w 116837"/>
                  <a:gd name="GluePoint4Y" fmla="*/ 0 h 16276"/>
                </a:gdLst>
                <a:ahLst/>
                <a:cxnLst>
                  <a:cxn ang="0">
                    <a:pos x="GluePoint1X" y="GluePoint1Y"/>
                  </a:cxn>
                  <a:cxn ang="0">
                    <a:pos x="GluePoint2X" y="GluePoint2Y"/>
                  </a:cxn>
                  <a:cxn ang="0">
                    <a:pos x="GluePoint3X" y="GluePoint3Y"/>
                  </a:cxn>
                  <a:cxn ang="0">
                    <a:pos x="GluePoint4X" y="GluePoint4Y"/>
                  </a:cxn>
                </a:cxnLst>
                <a:rect l="textAreaLeft" t="textAreaTop" r="textAreaRight" b="textAreaBottom"/>
                <a:pathLst>
                  <a:path w="116837" h="16276">
                    <a:moveTo>
                      <a:pt x="0" y="46"/>
                    </a:moveTo>
                    <a:lnTo>
                      <a:pt x="39411" y="16276"/>
                    </a:lnTo>
                    <a:lnTo>
                      <a:pt x="78273" y="16276"/>
                    </a:lnTo>
                    <a:lnTo>
                      <a:pt x="116837" y="0"/>
                    </a:lnTo>
                  </a:path>
                </a:pathLst>
              </a:custGeom>
              <a:noFill/>
              <a:ln w="15875">
                <a:solidFill>
                  <a:srgbClr val="FFFFFF"/>
                </a:solidFill>
                <a:round/>
              </a:ln>
            </p:spPr>
            <p:style>
              <a:lnRef idx="0">
                <a:scrgbClr r="0" g="0" b="0"/>
              </a:lnRef>
              <a:fillRef idx="0">
                <a:scrgbClr r="0" g="0" b="0"/>
              </a:fillRef>
              <a:effectRef idx="0">
                <a:scrgbClr r="0" g="0" b="0"/>
              </a:effectRef>
              <a:fontRef idx="minor"/>
            </p:style>
            <p:txBody>
              <a:bodyPr lIns="90000" tIns="-18720" rIns="90000" bIns="-18720" anchor="ctr">
                <a:noAutofit/>
              </a:bodyPr>
              <a:lstStyle/>
              <a:p>
                <a:pPr defTabSz="609480">
                  <a:lnSpc>
                    <a:spcPct val="100000"/>
                  </a:lnSpc>
                </a:pPr>
                <a:endParaRPr lang="en-US" sz="2400" b="0" u="none" strike="noStrike">
                  <a:solidFill>
                    <a:srgbClr val="1C232F"/>
                  </a:solidFill>
                  <a:effectLst/>
                  <a:uFillTx/>
                  <a:latin typeface="Amazon Ember Display"/>
                </a:endParaRPr>
              </a:p>
            </p:txBody>
          </p:sp>
          <p:sp>
            <p:nvSpPr>
              <p:cNvPr id="1671" name="Freeform: Shape 204"/>
              <p:cNvSpPr/>
              <p:nvPr/>
            </p:nvSpPr>
            <p:spPr>
              <a:xfrm>
                <a:off x="1932120" y="2013480"/>
                <a:ext cx="36720" cy="89280"/>
              </a:xfrm>
              <a:custGeom>
                <a:avLst/>
                <a:gdLst>
                  <a:gd name="textAreaLeft" fmla="*/ 0 w 36720"/>
                  <a:gd name="textAreaRight" fmla="*/ 37080 w 36720"/>
                  <a:gd name="textAreaTop" fmla="*/ 0 h 89280"/>
                  <a:gd name="textAreaBottom" fmla="*/ 89640 h 89280"/>
                  <a:gd name="GluePoint1X" fmla="*/ 0 w 22905"/>
                  <a:gd name="GluePoint1Y" fmla="*/ 0 h 55709"/>
                  <a:gd name="GluePoint2X" fmla="*/ 22906 w 22905"/>
                  <a:gd name="GluePoint2Y" fmla="*/ 55710 h 55709"/>
                </a:gdLst>
                <a:ahLst/>
                <a:cxnLst>
                  <a:cxn ang="0">
                    <a:pos x="GluePoint1X" y="GluePoint1Y"/>
                  </a:cxn>
                  <a:cxn ang="0">
                    <a:pos x="GluePoint2X" y="GluePoint2Y"/>
                  </a:cxn>
                </a:cxnLst>
                <a:rect l="textAreaLeft" t="textAreaTop" r="textAreaRight" b="textAreaBottom"/>
                <a:pathLst>
                  <a:path w="22905" h="55709">
                    <a:moveTo>
                      <a:pt x="0" y="0"/>
                    </a:moveTo>
                    <a:lnTo>
                      <a:pt x="22906" y="55710"/>
                    </a:lnTo>
                  </a:path>
                </a:pathLst>
              </a:custGeom>
              <a:noFill/>
              <a:ln w="15875">
                <a:solidFill>
                  <a:srgbClr val="FFFFFF"/>
                </a:solidFill>
                <a:round/>
              </a:ln>
            </p:spPr>
            <p:style>
              <a:lnRef idx="0">
                <a:scrgbClr r="0" g="0" b="0"/>
              </a:lnRef>
              <a:fillRef idx="0">
                <a:scrgbClr r="0" g="0" b="0"/>
              </a:fillRef>
              <a:effectRef idx="0">
                <a:scrgbClr r="0" g="0" b="0"/>
              </a:effectRef>
              <a:fontRef idx="minor"/>
            </p:style>
            <p:txBody>
              <a:bodyPr lIns="90000" tIns="44640" rIns="90000" bIns="44640" anchor="ctr">
                <a:noAutofit/>
              </a:bodyPr>
              <a:lstStyle/>
              <a:p>
                <a:pPr defTabSz="609480">
                  <a:lnSpc>
                    <a:spcPct val="100000"/>
                  </a:lnSpc>
                </a:pPr>
                <a:endParaRPr lang="en-US" sz="2400" b="0" u="none" strike="noStrike">
                  <a:solidFill>
                    <a:srgbClr val="1C232F"/>
                  </a:solidFill>
                  <a:effectLst/>
                  <a:uFillTx/>
                  <a:latin typeface="Amazon Ember Display"/>
                </a:endParaRPr>
              </a:p>
            </p:txBody>
          </p:sp>
          <p:sp>
            <p:nvSpPr>
              <p:cNvPr id="1672" name="Freeform: Shape 205"/>
              <p:cNvSpPr/>
              <p:nvPr/>
            </p:nvSpPr>
            <p:spPr>
              <a:xfrm>
                <a:off x="1932120" y="1888560"/>
                <a:ext cx="36360" cy="88920"/>
              </a:xfrm>
              <a:custGeom>
                <a:avLst/>
                <a:gdLst>
                  <a:gd name="textAreaLeft" fmla="*/ 0 w 36360"/>
                  <a:gd name="textAreaRight" fmla="*/ 36720 w 36360"/>
                  <a:gd name="textAreaTop" fmla="*/ 0 h 88920"/>
                  <a:gd name="textAreaBottom" fmla="*/ 89280 h 88920"/>
                  <a:gd name="GluePoint1X" fmla="*/ 22814 w 22814"/>
                  <a:gd name="GluePoint1Y" fmla="*/ 0 h 55366"/>
                  <a:gd name="GluePoint2X" fmla="*/ 0 w 22814"/>
                  <a:gd name="GluePoint2Y" fmla="*/ 55367 h 55366"/>
                </a:gdLst>
                <a:ahLst/>
                <a:cxnLst>
                  <a:cxn ang="0">
                    <a:pos x="GluePoint1X" y="GluePoint1Y"/>
                  </a:cxn>
                  <a:cxn ang="0">
                    <a:pos x="GluePoint2X" y="GluePoint2Y"/>
                  </a:cxn>
                </a:cxnLst>
                <a:rect l="textAreaLeft" t="textAreaTop" r="textAreaRight" b="textAreaBottom"/>
                <a:pathLst>
                  <a:path w="22814" h="55366">
                    <a:moveTo>
                      <a:pt x="22814" y="0"/>
                    </a:moveTo>
                    <a:lnTo>
                      <a:pt x="0" y="55367"/>
                    </a:lnTo>
                  </a:path>
                </a:pathLst>
              </a:custGeom>
              <a:noFill/>
              <a:ln w="15875">
                <a:solidFill>
                  <a:srgbClr val="FFFFFF"/>
                </a:solidFill>
                <a:round/>
              </a:ln>
            </p:spPr>
            <p:style>
              <a:lnRef idx="0">
                <a:scrgbClr r="0" g="0" b="0"/>
              </a:lnRef>
              <a:fillRef idx="0">
                <a:scrgbClr r="0" g="0" b="0"/>
              </a:fillRef>
              <a:effectRef idx="0">
                <a:scrgbClr r="0" g="0" b="0"/>
              </a:effectRef>
              <a:fontRef idx="minor"/>
            </p:style>
            <p:txBody>
              <a:bodyPr lIns="90000" tIns="44280" rIns="90000" bIns="44280" anchor="ctr">
                <a:noAutofit/>
              </a:bodyPr>
              <a:lstStyle/>
              <a:p>
                <a:pPr defTabSz="609480">
                  <a:lnSpc>
                    <a:spcPct val="100000"/>
                  </a:lnSpc>
                </a:pPr>
                <a:endParaRPr lang="en-US" sz="2400" b="0" u="none" strike="noStrike">
                  <a:solidFill>
                    <a:srgbClr val="1C232F"/>
                  </a:solidFill>
                  <a:effectLst/>
                  <a:uFillTx/>
                  <a:latin typeface="Amazon Ember Display"/>
                </a:endParaRPr>
              </a:p>
            </p:txBody>
          </p:sp>
          <p:sp>
            <p:nvSpPr>
              <p:cNvPr id="1673" name="Freeform: Shape 206"/>
              <p:cNvSpPr/>
              <p:nvPr/>
            </p:nvSpPr>
            <p:spPr>
              <a:xfrm>
                <a:off x="1994400" y="1836360"/>
                <a:ext cx="187920" cy="25920"/>
              </a:xfrm>
              <a:custGeom>
                <a:avLst/>
                <a:gdLst>
                  <a:gd name="textAreaLeft" fmla="*/ 0 w 187920"/>
                  <a:gd name="textAreaRight" fmla="*/ 188280 w 187920"/>
                  <a:gd name="textAreaTop" fmla="*/ 0 h 25920"/>
                  <a:gd name="textAreaBottom" fmla="*/ 26280 h 25920"/>
                  <a:gd name="GluePoint1X" fmla="*/ 116837 w 116837"/>
                  <a:gd name="GluePoint1Y" fmla="*/ 16231 h 16276"/>
                  <a:gd name="GluePoint2X" fmla="*/ 77427 w 116837"/>
                  <a:gd name="GluePoint2Y" fmla="*/ 0 h 16276"/>
                  <a:gd name="GluePoint3X" fmla="*/ 38565 w 116837"/>
                  <a:gd name="GluePoint3Y" fmla="*/ 0 h 16276"/>
                  <a:gd name="GluePoint4X" fmla="*/ 0 w 116837"/>
                  <a:gd name="GluePoint4Y" fmla="*/ 16276 h 16276"/>
                </a:gdLst>
                <a:ahLst/>
                <a:cxnLst>
                  <a:cxn ang="0">
                    <a:pos x="GluePoint1X" y="GluePoint1Y"/>
                  </a:cxn>
                  <a:cxn ang="0">
                    <a:pos x="GluePoint2X" y="GluePoint2Y"/>
                  </a:cxn>
                  <a:cxn ang="0">
                    <a:pos x="GluePoint3X" y="GluePoint3Y"/>
                  </a:cxn>
                  <a:cxn ang="0">
                    <a:pos x="GluePoint4X" y="GluePoint4Y"/>
                  </a:cxn>
                </a:cxnLst>
                <a:rect l="textAreaLeft" t="textAreaTop" r="textAreaRight" b="textAreaBottom"/>
                <a:pathLst>
                  <a:path w="116837" h="16276">
                    <a:moveTo>
                      <a:pt x="116837" y="16231"/>
                    </a:moveTo>
                    <a:lnTo>
                      <a:pt x="77427" y="0"/>
                    </a:lnTo>
                    <a:lnTo>
                      <a:pt x="38565" y="0"/>
                    </a:lnTo>
                    <a:lnTo>
                      <a:pt x="0" y="16276"/>
                    </a:lnTo>
                  </a:path>
                </a:pathLst>
              </a:custGeom>
              <a:noFill/>
              <a:ln w="15875">
                <a:solidFill>
                  <a:srgbClr val="FFFFFF"/>
                </a:solidFill>
                <a:round/>
              </a:ln>
            </p:spPr>
            <p:style>
              <a:lnRef idx="0">
                <a:scrgbClr r="0" g="0" b="0"/>
              </a:lnRef>
              <a:fillRef idx="0">
                <a:scrgbClr r="0" g="0" b="0"/>
              </a:fillRef>
              <a:effectRef idx="0">
                <a:scrgbClr r="0" g="0" b="0"/>
              </a:effectRef>
              <a:fontRef idx="minor"/>
            </p:style>
            <p:txBody>
              <a:bodyPr lIns="90000" tIns="-18720" rIns="90000" bIns="-18720" anchor="ctr">
                <a:noAutofit/>
              </a:bodyPr>
              <a:lstStyle/>
              <a:p>
                <a:pPr defTabSz="609480">
                  <a:lnSpc>
                    <a:spcPct val="100000"/>
                  </a:lnSpc>
                </a:pPr>
                <a:endParaRPr lang="en-US" sz="2400" b="0" u="none" strike="noStrike">
                  <a:solidFill>
                    <a:srgbClr val="1C232F"/>
                  </a:solidFill>
                  <a:effectLst/>
                  <a:uFillTx/>
                  <a:latin typeface="Amazon Ember Display"/>
                </a:endParaRPr>
              </a:p>
            </p:txBody>
          </p:sp>
          <p:sp>
            <p:nvSpPr>
              <p:cNvPr id="1674" name="Freeform: Shape 207"/>
              <p:cNvSpPr/>
              <p:nvPr/>
            </p:nvSpPr>
            <p:spPr>
              <a:xfrm>
                <a:off x="1858680" y="1995480"/>
                <a:ext cx="46440" cy="3240"/>
              </a:xfrm>
              <a:custGeom>
                <a:avLst/>
                <a:gdLst>
                  <a:gd name="textAreaLeft" fmla="*/ 0 w 46440"/>
                  <a:gd name="textAreaRight" fmla="*/ 46800 w 46440"/>
                  <a:gd name="textAreaTop" fmla="*/ 0 h 3240"/>
                  <a:gd name="textAreaBottom" fmla="*/ 3600 h 3240"/>
                  <a:gd name="GluePoint1X" fmla="*/ 28964 w 28963"/>
                  <a:gd name="GluePoint1Y" fmla="*/ 0 h 2286"/>
                  <a:gd name="GluePoint2X" fmla="*/ 0 w 28963"/>
                  <a:gd name="GluePoint2Y" fmla="*/ 0 h 2286"/>
                </a:gdLst>
                <a:ahLst/>
                <a:cxnLst>
                  <a:cxn ang="0">
                    <a:pos x="GluePoint1X" y="GluePoint1Y"/>
                  </a:cxn>
                  <a:cxn ang="0">
                    <a:pos x="GluePoint2X" y="GluePoint2Y"/>
                  </a:cxn>
                </a:cxnLst>
                <a:rect l="textAreaLeft" t="textAreaTop" r="textAreaRight" b="textAreaBottom"/>
                <a:pathLst>
                  <a:path w="28963" h="2286">
                    <a:moveTo>
                      <a:pt x="28964" y="0"/>
                    </a:moveTo>
                    <a:lnTo>
                      <a:pt x="0" y="0"/>
                    </a:lnTo>
                  </a:path>
                </a:pathLst>
              </a:custGeom>
              <a:noFill/>
              <a:ln w="15875">
                <a:solidFill>
                  <a:srgbClr val="FFFFFF"/>
                </a:solidFill>
                <a:round/>
              </a:ln>
            </p:spPr>
            <p:style>
              <a:lnRef idx="0">
                <a:scrgbClr r="0" g="0" b="0"/>
              </a:lnRef>
              <a:fillRef idx="0">
                <a:scrgbClr r="0" g="0" b="0"/>
              </a:fillRef>
              <a:effectRef idx="0">
                <a:scrgbClr r="0" g="0" b="0"/>
              </a:effectRef>
              <a:fontRef idx="minor"/>
            </p:style>
            <p:txBody>
              <a:bodyPr lIns="90000" tIns="-41400" rIns="90000" bIns="-41400" anchor="ctr">
                <a:noAutofit/>
              </a:bodyPr>
              <a:lstStyle/>
              <a:p>
                <a:pPr defTabSz="609480">
                  <a:lnSpc>
                    <a:spcPct val="100000"/>
                  </a:lnSpc>
                </a:pPr>
                <a:endParaRPr lang="en-US" sz="2400" b="0" u="none" strike="noStrike">
                  <a:solidFill>
                    <a:srgbClr val="1C232F"/>
                  </a:solidFill>
                  <a:effectLst/>
                  <a:uFillTx/>
                  <a:latin typeface="Amazon Ember Display"/>
                </a:endParaRPr>
              </a:p>
            </p:txBody>
          </p:sp>
          <p:sp>
            <p:nvSpPr>
              <p:cNvPr id="1675" name="Freeform: Shape 208"/>
              <p:cNvSpPr/>
              <p:nvPr/>
            </p:nvSpPr>
            <p:spPr>
              <a:xfrm>
                <a:off x="1930320" y="1824120"/>
                <a:ext cx="32400" cy="32400"/>
              </a:xfrm>
              <a:custGeom>
                <a:avLst/>
                <a:gdLst>
                  <a:gd name="textAreaLeft" fmla="*/ 0 w 32400"/>
                  <a:gd name="textAreaRight" fmla="*/ 32760 w 32400"/>
                  <a:gd name="textAreaTop" fmla="*/ 0 h 32400"/>
                  <a:gd name="textAreaBottom" fmla="*/ 32760 h 32400"/>
                  <a:gd name="GluePoint1X" fmla="*/ 20323 w 20322"/>
                  <a:gd name="GluePoint1Y" fmla="*/ 20323 h 20322"/>
                  <a:gd name="GluePoint2X" fmla="*/ 0 w 20322"/>
                  <a:gd name="GluePoint2Y" fmla="*/ 0 h 20322"/>
                </a:gdLst>
                <a:ahLst/>
                <a:cxnLst>
                  <a:cxn ang="0">
                    <a:pos x="GluePoint1X" y="GluePoint1Y"/>
                  </a:cxn>
                  <a:cxn ang="0">
                    <a:pos x="GluePoint2X" y="GluePoint2Y"/>
                  </a:cxn>
                </a:cxnLst>
                <a:rect l="textAreaLeft" t="textAreaTop" r="textAreaRight" b="textAreaBottom"/>
                <a:pathLst>
                  <a:path w="20322" h="20322">
                    <a:moveTo>
                      <a:pt x="20323" y="20323"/>
                    </a:moveTo>
                    <a:lnTo>
                      <a:pt x="0" y="0"/>
                    </a:lnTo>
                  </a:path>
                </a:pathLst>
              </a:custGeom>
              <a:noFill/>
              <a:ln w="15875">
                <a:solidFill>
                  <a:srgbClr val="FFFFFF"/>
                </a:solidFill>
                <a:round/>
              </a:ln>
            </p:spPr>
            <p:style>
              <a:lnRef idx="0">
                <a:scrgbClr r="0" g="0" b="0"/>
              </a:lnRef>
              <a:fillRef idx="0">
                <a:scrgbClr r="0" g="0" b="0"/>
              </a:fillRef>
              <a:effectRef idx="0">
                <a:scrgbClr r="0" g="0" b="0"/>
              </a:effectRef>
              <a:fontRef idx="minor"/>
            </p:style>
            <p:txBody>
              <a:bodyPr lIns="90000" tIns="-12240" rIns="90000" bIns="-12240" anchor="ctr">
                <a:noAutofit/>
              </a:bodyPr>
              <a:lstStyle/>
              <a:p>
                <a:pPr defTabSz="609480">
                  <a:lnSpc>
                    <a:spcPct val="100000"/>
                  </a:lnSpc>
                </a:pPr>
                <a:endParaRPr lang="en-US" sz="2400" b="0" u="none" strike="noStrike">
                  <a:solidFill>
                    <a:srgbClr val="1C232F"/>
                  </a:solidFill>
                  <a:effectLst/>
                  <a:uFillTx/>
                  <a:latin typeface="Amazon Ember Display"/>
                </a:endParaRPr>
              </a:p>
            </p:txBody>
          </p:sp>
          <p:sp>
            <p:nvSpPr>
              <p:cNvPr id="1676" name="Freeform: Shape 209"/>
              <p:cNvSpPr/>
              <p:nvPr/>
            </p:nvSpPr>
            <p:spPr>
              <a:xfrm>
                <a:off x="1927080" y="2132280"/>
                <a:ext cx="37440" cy="37440"/>
              </a:xfrm>
              <a:custGeom>
                <a:avLst/>
                <a:gdLst>
                  <a:gd name="textAreaLeft" fmla="*/ 0 w 37440"/>
                  <a:gd name="textAreaRight" fmla="*/ 37800 w 37440"/>
                  <a:gd name="textAreaTop" fmla="*/ 0 h 37440"/>
                  <a:gd name="textAreaBottom" fmla="*/ 37800 h 37440"/>
                  <a:gd name="GluePoint1X" fmla="*/ 23569 w 23568"/>
                  <a:gd name="GluePoint1Y" fmla="*/ 0 h 23545"/>
                  <a:gd name="GluePoint2X" fmla="*/ 0 w 23568"/>
                  <a:gd name="GluePoint2Y" fmla="*/ 23546 h 23545"/>
                </a:gdLst>
                <a:ahLst/>
                <a:cxnLst>
                  <a:cxn ang="0">
                    <a:pos x="GluePoint1X" y="GluePoint1Y"/>
                  </a:cxn>
                  <a:cxn ang="0">
                    <a:pos x="GluePoint2X" y="GluePoint2Y"/>
                  </a:cxn>
                </a:cxnLst>
                <a:rect l="textAreaLeft" t="textAreaTop" r="textAreaRight" b="textAreaBottom"/>
                <a:pathLst>
                  <a:path w="23568" h="23545">
                    <a:moveTo>
                      <a:pt x="23569" y="0"/>
                    </a:moveTo>
                    <a:lnTo>
                      <a:pt x="0" y="23546"/>
                    </a:lnTo>
                  </a:path>
                </a:pathLst>
              </a:custGeom>
              <a:noFill/>
              <a:ln w="15875">
                <a:solidFill>
                  <a:srgbClr val="FFFFFF"/>
                </a:solidFill>
                <a:round/>
              </a:ln>
            </p:spPr>
            <p:style>
              <a:lnRef idx="0">
                <a:scrgbClr r="0" g="0" b="0"/>
              </a:lnRef>
              <a:fillRef idx="0">
                <a:scrgbClr r="0" g="0" b="0"/>
              </a:fillRef>
              <a:effectRef idx="0">
                <a:scrgbClr r="0" g="0" b="0"/>
              </a:effectRef>
              <a:fontRef idx="minor"/>
            </p:style>
            <p:txBody>
              <a:bodyPr lIns="90000" tIns="-7200" rIns="90000" bIns="-7200" anchor="ctr">
                <a:noAutofit/>
              </a:bodyPr>
              <a:lstStyle/>
              <a:p>
                <a:pPr defTabSz="609480">
                  <a:lnSpc>
                    <a:spcPct val="100000"/>
                  </a:lnSpc>
                </a:pPr>
                <a:endParaRPr lang="en-US" sz="2400" b="0" u="none" strike="noStrike">
                  <a:solidFill>
                    <a:srgbClr val="1C232F"/>
                  </a:solidFill>
                  <a:effectLst/>
                  <a:uFillTx/>
                  <a:latin typeface="Amazon Ember Display"/>
                </a:endParaRPr>
              </a:p>
            </p:txBody>
          </p:sp>
          <p:sp>
            <p:nvSpPr>
              <p:cNvPr id="1677" name="Freeform: Shape 210"/>
              <p:cNvSpPr/>
              <p:nvPr/>
            </p:nvSpPr>
            <p:spPr>
              <a:xfrm>
                <a:off x="2003040" y="2190240"/>
                <a:ext cx="19080" cy="19080"/>
              </a:xfrm>
              <a:custGeom>
                <a:avLst/>
                <a:gdLst>
                  <a:gd name="textAreaLeft" fmla="*/ 0 w 19080"/>
                  <a:gd name="textAreaRight" fmla="*/ 19440 w 19080"/>
                  <a:gd name="textAreaTop" fmla="*/ 0 h 19080"/>
                  <a:gd name="textAreaBottom" fmla="*/ 19440 h 19080"/>
                  <a:gd name="GluePoint1X" fmla="*/ 11979 w 11978"/>
                  <a:gd name="GluePoint1Y" fmla="*/ 5989 h 11978"/>
                  <a:gd name="GluePoint2X" fmla="*/ 5989 w 11978"/>
                  <a:gd name="GluePoint2Y" fmla="*/ 11979 h 11978"/>
                  <a:gd name="GluePoint3X" fmla="*/ 0 w 11978"/>
                  <a:gd name="GluePoint3Y" fmla="*/ 5989 h 11978"/>
                  <a:gd name="GluePoint4X" fmla="*/ 5989 w 11978"/>
                  <a:gd name="GluePoint4Y" fmla="*/ 0 h 11978"/>
                  <a:gd name="GluePoint5X" fmla="*/ 11979 w 11978"/>
                  <a:gd name="GluePoint5Y" fmla="*/ 5989 h 11978"/>
                </a:gdLst>
                <a:ahLst/>
                <a:cxnLst>
                  <a:cxn ang="0">
                    <a:pos x="GluePoint1X" y="GluePoint1Y"/>
                  </a:cxn>
                  <a:cxn ang="0">
                    <a:pos x="GluePoint2X" y="GluePoint2Y"/>
                  </a:cxn>
                  <a:cxn ang="0">
                    <a:pos x="GluePoint3X" y="GluePoint3Y"/>
                  </a:cxn>
                  <a:cxn ang="0">
                    <a:pos x="GluePoint4X" y="GluePoint4Y"/>
                  </a:cxn>
                  <a:cxn ang="0">
                    <a:pos x="GluePoint5X" y="GluePoint5Y"/>
                  </a:cxn>
                </a:cxnLst>
                <a:rect l="textAreaLeft" t="textAreaTop" r="textAreaRight" b="textAreaBottom"/>
                <a:pathLst>
                  <a:path w="11978" h="11978">
                    <a:moveTo>
                      <a:pt x="11979" y="5989"/>
                    </a:moveTo>
                    <a:cubicBezTo>
                      <a:pt x="11979" y="9297"/>
                      <a:pt x="9297" y="11979"/>
                      <a:pt x="5989" y="11979"/>
                    </a:cubicBezTo>
                    <a:cubicBezTo>
                      <a:pt x="2682" y="11979"/>
                      <a:pt x="0" y="9297"/>
                      <a:pt x="0" y="5989"/>
                    </a:cubicBezTo>
                    <a:cubicBezTo>
                      <a:pt x="0" y="2681"/>
                      <a:pt x="2681" y="0"/>
                      <a:pt x="5989" y="0"/>
                    </a:cubicBezTo>
                    <a:cubicBezTo>
                      <a:pt x="9297" y="0"/>
                      <a:pt x="11979" y="2682"/>
                      <a:pt x="11979" y="5989"/>
                    </a:cubicBezTo>
                    <a:close/>
                  </a:path>
                </a:pathLst>
              </a:custGeom>
              <a:noFill/>
              <a:ln w="15875">
                <a:solidFill>
                  <a:srgbClr val="FFFFFF"/>
                </a:solidFill>
                <a:round/>
              </a:ln>
            </p:spPr>
            <p:style>
              <a:lnRef idx="0">
                <a:scrgbClr r="0" g="0" b="0"/>
              </a:lnRef>
              <a:fillRef idx="0">
                <a:scrgbClr r="0" g="0" b="0"/>
              </a:fillRef>
              <a:effectRef idx="0">
                <a:scrgbClr r="0" g="0" b="0"/>
              </a:effectRef>
              <a:fontRef idx="minor"/>
            </p:style>
            <p:txBody>
              <a:bodyPr lIns="90000" tIns="-25560" rIns="90000" bIns="-25560" anchor="ctr">
                <a:noAutofit/>
              </a:bodyPr>
              <a:lstStyle/>
              <a:p>
                <a:pPr defTabSz="609480">
                  <a:lnSpc>
                    <a:spcPct val="100000"/>
                  </a:lnSpc>
                </a:pPr>
                <a:endParaRPr lang="en-US" sz="2400" b="0" u="none" strike="noStrike">
                  <a:solidFill>
                    <a:srgbClr val="1C232F"/>
                  </a:solidFill>
                  <a:effectLst/>
                  <a:uFillTx/>
                  <a:latin typeface="Amazon Ember Display"/>
                </a:endParaRPr>
              </a:p>
            </p:txBody>
          </p:sp>
          <p:sp>
            <p:nvSpPr>
              <p:cNvPr id="1678" name="Freeform: Shape 211"/>
              <p:cNvSpPr/>
              <p:nvPr/>
            </p:nvSpPr>
            <p:spPr>
              <a:xfrm>
                <a:off x="2003040" y="1787400"/>
                <a:ext cx="19080" cy="19080"/>
              </a:xfrm>
              <a:custGeom>
                <a:avLst/>
                <a:gdLst>
                  <a:gd name="textAreaLeft" fmla="*/ 0 w 19080"/>
                  <a:gd name="textAreaRight" fmla="*/ 19440 w 19080"/>
                  <a:gd name="textAreaTop" fmla="*/ 0 h 19080"/>
                  <a:gd name="textAreaBottom" fmla="*/ 19440 h 19080"/>
                  <a:gd name="GluePoint1X" fmla="*/ 11979 w 11978"/>
                  <a:gd name="GluePoint1Y" fmla="*/ 5989 h 11978"/>
                  <a:gd name="GluePoint2X" fmla="*/ 5989 w 11978"/>
                  <a:gd name="GluePoint2Y" fmla="*/ 11979 h 11978"/>
                  <a:gd name="GluePoint3X" fmla="*/ 0 w 11978"/>
                  <a:gd name="GluePoint3Y" fmla="*/ 5989 h 11978"/>
                  <a:gd name="GluePoint4X" fmla="*/ 5989 w 11978"/>
                  <a:gd name="GluePoint4Y" fmla="*/ 0 h 11978"/>
                  <a:gd name="GluePoint5X" fmla="*/ 11979 w 11978"/>
                  <a:gd name="GluePoint5Y" fmla="*/ 5989 h 11978"/>
                </a:gdLst>
                <a:ahLst/>
                <a:cxnLst>
                  <a:cxn ang="0">
                    <a:pos x="GluePoint1X" y="GluePoint1Y"/>
                  </a:cxn>
                  <a:cxn ang="0">
                    <a:pos x="GluePoint2X" y="GluePoint2Y"/>
                  </a:cxn>
                  <a:cxn ang="0">
                    <a:pos x="GluePoint3X" y="GluePoint3Y"/>
                  </a:cxn>
                  <a:cxn ang="0">
                    <a:pos x="GluePoint4X" y="GluePoint4Y"/>
                  </a:cxn>
                  <a:cxn ang="0">
                    <a:pos x="GluePoint5X" y="GluePoint5Y"/>
                  </a:cxn>
                </a:cxnLst>
                <a:rect l="textAreaLeft" t="textAreaTop" r="textAreaRight" b="textAreaBottom"/>
                <a:pathLst>
                  <a:path w="11978" h="11978">
                    <a:moveTo>
                      <a:pt x="11979" y="5989"/>
                    </a:moveTo>
                    <a:cubicBezTo>
                      <a:pt x="11979" y="9297"/>
                      <a:pt x="9297" y="11979"/>
                      <a:pt x="5989" y="11979"/>
                    </a:cubicBezTo>
                    <a:cubicBezTo>
                      <a:pt x="2682" y="11979"/>
                      <a:pt x="0" y="9297"/>
                      <a:pt x="0" y="5989"/>
                    </a:cubicBezTo>
                    <a:cubicBezTo>
                      <a:pt x="0" y="2682"/>
                      <a:pt x="2681" y="0"/>
                      <a:pt x="5989" y="0"/>
                    </a:cubicBezTo>
                    <a:cubicBezTo>
                      <a:pt x="9297" y="0"/>
                      <a:pt x="11979" y="2682"/>
                      <a:pt x="11979" y="5989"/>
                    </a:cubicBezTo>
                    <a:close/>
                  </a:path>
                </a:pathLst>
              </a:custGeom>
              <a:noFill/>
              <a:ln w="15875">
                <a:solidFill>
                  <a:srgbClr val="FFFFFF"/>
                </a:solidFill>
                <a:round/>
              </a:ln>
            </p:spPr>
            <p:style>
              <a:lnRef idx="0">
                <a:scrgbClr r="0" g="0" b="0"/>
              </a:lnRef>
              <a:fillRef idx="0">
                <a:scrgbClr r="0" g="0" b="0"/>
              </a:fillRef>
              <a:effectRef idx="0">
                <a:scrgbClr r="0" g="0" b="0"/>
              </a:effectRef>
              <a:fontRef idx="minor"/>
            </p:style>
            <p:txBody>
              <a:bodyPr lIns="90000" tIns="-25560" rIns="90000" bIns="-25560" anchor="ctr">
                <a:noAutofit/>
              </a:bodyPr>
              <a:lstStyle/>
              <a:p>
                <a:pPr defTabSz="609480">
                  <a:lnSpc>
                    <a:spcPct val="100000"/>
                  </a:lnSpc>
                </a:pPr>
                <a:endParaRPr lang="en-US" sz="2400" b="0" u="none" strike="noStrike">
                  <a:solidFill>
                    <a:srgbClr val="1C232F"/>
                  </a:solidFill>
                  <a:effectLst/>
                  <a:uFillTx/>
                  <a:latin typeface="Amazon Ember Display"/>
                </a:endParaRPr>
              </a:p>
            </p:txBody>
          </p:sp>
          <p:sp>
            <p:nvSpPr>
              <p:cNvPr id="1679" name="Freeform: Shape 212"/>
              <p:cNvSpPr/>
              <p:nvPr/>
            </p:nvSpPr>
            <p:spPr>
              <a:xfrm>
                <a:off x="2241360" y="1790640"/>
                <a:ext cx="38520" cy="38520"/>
              </a:xfrm>
              <a:custGeom>
                <a:avLst/>
                <a:gdLst>
                  <a:gd name="textAreaLeft" fmla="*/ 0 w 38520"/>
                  <a:gd name="textAreaRight" fmla="*/ 38880 w 38520"/>
                  <a:gd name="textAreaTop" fmla="*/ 0 h 38520"/>
                  <a:gd name="textAreaBottom" fmla="*/ 38880 h 38520"/>
                  <a:gd name="GluePoint1X" fmla="*/ 24049 w 24048"/>
                  <a:gd name="GluePoint1Y" fmla="*/ 12024 h 24048"/>
                  <a:gd name="GluePoint2X" fmla="*/ 12024 w 24048"/>
                  <a:gd name="GluePoint2Y" fmla="*/ 24049 h 24048"/>
                  <a:gd name="GluePoint3X" fmla="*/ 0 w 24048"/>
                  <a:gd name="GluePoint3Y" fmla="*/ 12024 h 24048"/>
                  <a:gd name="GluePoint4X" fmla="*/ 12024 w 24048"/>
                  <a:gd name="GluePoint4Y" fmla="*/ 0 h 24048"/>
                  <a:gd name="GluePoint5X" fmla="*/ 24049 w 24048"/>
                  <a:gd name="GluePoint5Y" fmla="*/ 12024 h 24048"/>
                </a:gdLst>
                <a:ahLst/>
                <a:cxnLst>
                  <a:cxn ang="0">
                    <a:pos x="GluePoint1X" y="GluePoint1Y"/>
                  </a:cxn>
                  <a:cxn ang="0">
                    <a:pos x="GluePoint2X" y="GluePoint2Y"/>
                  </a:cxn>
                  <a:cxn ang="0">
                    <a:pos x="GluePoint3X" y="GluePoint3Y"/>
                  </a:cxn>
                  <a:cxn ang="0">
                    <a:pos x="GluePoint4X" y="GluePoint4Y"/>
                  </a:cxn>
                  <a:cxn ang="0">
                    <a:pos x="GluePoint5X" y="GluePoint5Y"/>
                  </a:cxn>
                </a:cxnLst>
                <a:rect l="textAreaLeft" t="textAreaTop" r="textAreaRight" b="textAreaBottom"/>
                <a:pathLst>
                  <a:path w="24048" h="24048">
                    <a:moveTo>
                      <a:pt x="24049" y="12024"/>
                    </a:moveTo>
                    <a:cubicBezTo>
                      <a:pt x="24049" y="18665"/>
                      <a:pt x="18665" y="24049"/>
                      <a:pt x="12024" y="24049"/>
                    </a:cubicBezTo>
                    <a:cubicBezTo>
                      <a:pt x="5384" y="24049"/>
                      <a:pt x="0" y="18665"/>
                      <a:pt x="0" y="12024"/>
                    </a:cubicBezTo>
                    <a:cubicBezTo>
                      <a:pt x="0" y="5383"/>
                      <a:pt x="5384" y="0"/>
                      <a:pt x="12024" y="0"/>
                    </a:cubicBezTo>
                    <a:cubicBezTo>
                      <a:pt x="18665" y="0"/>
                      <a:pt x="24049" y="5383"/>
                      <a:pt x="24049" y="12024"/>
                    </a:cubicBezTo>
                    <a:close/>
                  </a:path>
                </a:pathLst>
              </a:custGeom>
              <a:noFill/>
              <a:ln w="15875">
                <a:solidFill>
                  <a:srgbClr val="FFFFFF"/>
                </a:solidFill>
                <a:round/>
              </a:ln>
            </p:spPr>
            <p:style>
              <a:lnRef idx="0">
                <a:scrgbClr r="0" g="0" b="0"/>
              </a:lnRef>
              <a:fillRef idx="0">
                <a:scrgbClr r="0" g="0" b="0"/>
              </a:fillRef>
              <a:effectRef idx="0">
                <a:scrgbClr r="0" g="0" b="0"/>
              </a:effectRef>
              <a:fontRef idx="minor"/>
            </p:style>
            <p:txBody>
              <a:bodyPr lIns="90000" tIns="-6120" rIns="90000" bIns="-6120" anchor="ctr">
                <a:noAutofit/>
              </a:bodyPr>
              <a:lstStyle/>
              <a:p>
                <a:pPr defTabSz="609480">
                  <a:lnSpc>
                    <a:spcPct val="100000"/>
                  </a:lnSpc>
                </a:pPr>
                <a:endParaRPr lang="en-US" sz="2400" b="0" u="none" strike="noStrike">
                  <a:solidFill>
                    <a:srgbClr val="1C232F"/>
                  </a:solidFill>
                  <a:effectLst/>
                  <a:uFillTx/>
                  <a:latin typeface="Amazon Ember Display"/>
                </a:endParaRPr>
              </a:p>
            </p:txBody>
          </p:sp>
          <p:sp>
            <p:nvSpPr>
              <p:cNvPr id="1680" name="Freeform: Shape 213"/>
              <p:cNvSpPr/>
              <p:nvPr/>
            </p:nvSpPr>
            <p:spPr>
              <a:xfrm>
                <a:off x="2318040" y="1976400"/>
                <a:ext cx="38520" cy="38520"/>
              </a:xfrm>
              <a:custGeom>
                <a:avLst/>
                <a:gdLst>
                  <a:gd name="textAreaLeft" fmla="*/ 0 w 38520"/>
                  <a:gd name="textAreaRight" fmla="*/ 38880 w 38520"/>
                  <a:gd name="textAreaTop" fmla="*/ 0 h 38520"/>
                  <a:gd name="textAreaBottom" fmla="*/ 38880 h 38520"/>
                  <a:gd name="GluePoint1X" fmla="*/ 24049 w 24048"/>
                  <a:gd name="GluePoint1Y" fmla="*/ 12024 h 24048"/>
                  <a:gd name="GluePoint2X" fmla="*/ 12024 w 24048"/>
                  <a:gd name="GluePoint2Y" fmla="*/ 24049 h 24048"/>
                  <a:gd name="GluePoint3X" fmla="*/ 0 w 24048"/>
                  <a:gd name="GluePoint3Y" fmla="*/ 12024 h 24048"/>
                  <a:gd name="GluePoint4X" fmla="*/ 12024 w 24048"/>
                  <a:gd name="GluePoint4Y" fmla="*/ 0 h 24048"/>
                  <a:gd name="GluePoint5X" fmla="*/ 24049 w 24048"/>
                  <a:gd name="GluePoint5Y" fmla="*/ 12024 h 24048"/>
                </a:gdLst>
                <a:ahLst/>
                <a:cxnLst>
                  <a:cxn ang="0">
                    <a:pos x="GluePoint1X" y="GluePoint1Y"/>
                  </a:cxn>
                  <a:cxn ang="0">
                    <a:pos x="GluePoint2X" y="GluePoint2Y"/>
                  </a:cxn>
                  <a:cxn ang="0">
                    <a:pos x="GluePoint3X" y="GluePoint3Y"/>
                  </a:cxn>
                  <a:cxn ang="0">
                    <a:pos x="GluePoint4X" y="GluePoint4Y"/>
                  </a:cxn>
                  <a:cxn ang="0">
                    <a:pos x="GluePoint5X" y="GluePoint5Y"/>
                  </a:cxn>
                </a:cxnLst>
                <a:rect l="textAreaLeft" t="textAreaTop" r="textAreaRight" b="textAreaBottom"/>
                <a:pathLst>
                  <a:path w="24048" h="24048">
                    <a:moveTo>
                      <a:pt x="24049" y="12024"/>
                    </a:moveTo>
                    <a:cubicBezTo>
                      <a:pt x="24049" y="18665"/>
                      <a:pt x="18665" y="24049"/>
                      <a:pt x="12024" y="24049"/>
                    </a:cubicBezTo>
                    <a:cubicBezTo>
                      <a:pt x="5384" y="24049"/>
                      <a:pt x="0" y="18665"/>
                      <a:pt x="0" y="12024"/>
                    </a:cubicBezTo>
                    <a:cubicBezTo>
                      <a:pt x="0" y="5383"/>
                      <a:pt x="5384" y="0"/>
                      <a:pt x="12024" y="0"/>
                    </a:cubicBezTo>
                    <a:cubicBezTo>
                      <a:pt x="18665" y="0"/>
                      <a:pt x="24049" y="5383"/>
                      <a:pt x="24049" y="12024"/>
                    </a:cubicBezTo>
                    <a:close/>
                  </a:path>
                </a:pathLst>
              </a:custGeom>
              <a:noFill/>
              <a:ln w="15875">
                <a:solidFill>
                  <a:srgbClr val="FFFFFF"/>
                </a:solidFill>
                <a:round/>
              </a:ln>
            </p:spPr>
            <p:style>
              <a:lnRef idx="0">
                <a:scrgbClr r="0" g="0" b="0"/>
              </a:lnRef>
              <a:fillRef idx="0">
                <a:scrgbClr r="0" g="0" b="0"/>
              </a:fillRef>
              <a:effectRef idx="0">
                <a:scrgbClr r="0" g="0" b="0"/>
              </a:effectRef>
              <a:fontRef idx="minor"/>
            </p:style>
            <p:txBody>
              <a:bodyPr lIns="90000" tIns="-6120" rIns="90000" bIns="-6120" anchor="ctr">
                <a:noAutofit/>
              </a:bodyPr>
              <a:lstStyle/>
              <a:p>
                <a:pPr defTabSz="609480">
                  <a:lnSpc>
                    <a:spcPct val="100000"/>
                  </a:lnSpc>
                </a:pPr>
                <a:endParaRPr lang="en-US" sz="2400" b="0" u="none" strike="noStrike">
                  <a:solidFill>
                    <a:srgbClr val="1C232F"/>
                  </a:solidFill>
                  <a:effectLst/>
                  <a:uFillTx/>
                  <a:latin typeface="Amazon Ember Display"/>
                </a:endParaRPr>
              </a:p>
            </p:txBody>
          </p:sp>
          <p:sp>
            <p:nvSpPr>
              <p:cNvPr id="1681" name="Freeform: Shape 214"/>
              <p:cNvSpPr/>
              <p:nvPr/>
            </p:nvSpPr>
            <p:spPr>
              <a:xfrm>
                <a:off x="2241000" y="2161800"/>
                <a:ext cx="38520" cy="38520"/>
              </a:xfrm>
              <a:custGeom>
                <a:avLst/>
                <a:gdLst>
                  <a:gd name="textAreaLeft" fmla="*/ 0 w 38520"/>
                  <a:gd name="textAreaRight" fmla="*/ 38880 w 38520"/>
                  <a:gd name="textAreaTop" fmla="*/ 0 h 38520"/>
                  <a:gd name="textAreaBottom" fmla="*/ 38880 h 38520"/>
                  <a:gd name="GluePoint1X" fmla="*/ 24049 w 24048"/>
                  <a:gd name="GluePoint1Y" fmla="*/ 12024 h 24048"/>
                  <a:gd name="GluePoint2X" fmla="*/ 12024 w 24048"/>
                  <a:gd name="GluePoint2Y" fmla="*/ 24049 h 24048"/>
                  <a:gd name="GluePoint3X" fmla="*/ 0 w 24048"/>
                  <a:gd name="GluePoint3Y" fmla="*/ 12024 h 24048"/>
                  <a:gd name="GluePoint4X" fmla="*/ 12024 w 24048"/>
                  <a:gd name="GluePoint4Y" fmla="*/ 0 h 24048"/>
                  <a:gd name="GluePoint5X" fmla="*/ 24049 w 24048"/>
                  <a:gd name="GluePoint5Y" fmla="*/ 12024 h 24048"/>
                </a:gdLst>
                <a:ahLst/>
                <a:cxnLst>
                  <a:cxn ang="0">
                    <a:pos x="GluePoint1X" y="GluePoint1Y"/>
                  </a:cxn>
                  <a:cxn ang="0">
                    <a:pos x="GluePoint2X" y="GluePoint2Y"/>
                  </a:cxn>
                  <a:cxn ang="0">
                    <a:pos x="GluePoint3X" y="GluePoint3Y"/>
                  </a:cxn>
                  <a:cxn ang="0">
                    <a:pos x="GluePoint4X" y="GluePoint4Y"/>
                  </a:cxn>
                  <a:cxn ang="0">
                    <a:pos x="GluePoint5X" y="GluePoint5Y"/>
                  </a:cxn>
                </a:cxnLst>
                <a:rect l="textAreaLeft" t="textAreaTop" r="textAreaRight" b="textAreaBottom"/>
                <a:pathLst>
                  <a:path w="24048" h="24048">
                    <a:moveTo>
                      <a:pt x="24049" y="12024"/>
                    </a:moveTo>
                    <a:cubicBezTo>
                      <a:pt x="24049" y="18665"/>
                      <a:pt x="18665" y="24049"/>
                      <a:pt x="12024" y="24049"/>
                    </a:cubicBezTo>
                    <a:cubicBezTo>
                      <a:pt x="5384" y="24049"/>
                      <a:pt x="0" y="18665"/>
                      <a:pt x="0" y="12024"/>
                    </a:cubicBezTo>
                    <a:cubicBezTo>
                      <a:pt x="0" y="5383"/>
                      <a:pt x="5384" y="0"/>
                      <a:pt x="12024" y="0"/>
                    </a:cubicBezTo>
                    <a:cubicBezTo>
                      <a:pt x="18665" y="0"/>
                      <a:pt x="24049" y="5383"/>
                      <a:pt x="24049" y="12024"/>
                    </a:cubicBezTo>
                    <a:close/>
                  </a:path>
                </a:pathLst>
              </a:custGeom>
              <a:noFill/>
              <a:ln w="15875">
                <a:solidFill>
                  <a:srgbClr val="FFFFFF"/>
                </a:solidFill>
                <a:round/>
              </a:ln>
            </p:spPr>
            <p:style>
              <a:lnRef idx="0">
                <a:scrgbClr r="0" g="0" b="0"/>
              </a:lnRef>
              <a:fillRef idx="0">
                <a:scrgbClr r="0" g="0" b="0"/>
              </a:fillRef>
              <a:effectRef idx="0">
                <a:scrgbClr r="0" g="0" b="0"/>
              </a:effectRef>
              <a:fontRef idx="minor"/>
            </p:style>
            <p:txBody>
              <a:bodyPr lIns="90000" tIns="-6120" rIns="90000" bIns="-6120" anchor="ctr">
                <a:noAutofit/>
              </a:bodyPr>
              <a:lstStyle/>
              <a:p>
                <a:pPr defTabSz="609480">
                  <a:lnSpc>
                    <a:spcPct val="100000"/>
                  </a:lnSpc>
                </a:pPr>
                <a:endParaRPr lang="en-US" sz="2400" b="0" u="none" strike="noStrike">
                  <a:solidFill>
                    <a:srgbClr val="1C232F"/>
                  </a:solidFill>
                  <a:effectLst/>
                  <a:uFillTx/>
                  <a:latin typeface="Amazon Ember Display"/>
                </a:endParaRPr>
              </a:p>
            </p:txBody>
          </p:sp>
          <p:sp>
            <p:nvSpPr>
              <p:cNvPr id="1682" name="Freeform: Shape 215"/>
              <p:cNvSpPr/>
              <p:nvPr/>
            </p:nvSpPr>
            <p:spPr>
              <a:xfrm>
                <a:off x="1896840" y="2161800"/>
                <a:ext cx="38520" cy="38520"/>
              </a:xfrm>
              <a:custGeom>
                <a:avLst/>
                <a:gdLst>
                  <a:gd name="textAreaLeft" fmla="*/ 0 w 38520"/>
                  <a:gd name="textAreaRight" fmla="*/ 38880 w 38520"/>
                  <a:gd name="textAreaTop" fmla="*/ 0 h 38520"/>
                  <a:gd name="textAreaBottom" fmla="*/ 38880 h 38520"/>
                  <a:gd name="GluePoint1X" fmla="*/ 24049 w 24048"/>
                  <a:gd name="GluePoint1Y" fmla="*/ 12024 h 24048"/>
                  <a:gd name="GluePoint2X" fmla="*/ 12024 w 24048"/>
                  <a:gd name="GluePoint2Y" fmla="*/ 24049 h 24048"/>
                  <a:gd name="GluePoint3X" fmla="*/ 0 w 24048"/>
                  <a:gd name="GluePoint3Y" fmla="*/ 12024 h 24048"/>
                  <a:gd name="GluePoint4X" fmla="*/ 12024 w 24048"/>
                  <a:gd name="GluePoint4Y" fmla="*/ 0 h 24048"/>
                  <a:gd name="GluePoint5X" fmla="*/ 24049 w 24048"/>
                  <a:gd name="GluePoint5Y" fmla="*/ 12024 h 24048"/>
                </a:gdLst>
                <a:ahLst/>
                <a:cxnLst>
                  <a:cxn ang="0">
                    <a:pos x="GluePoint1X" y="GluePoint1Y"/>
                  </a:cxn>
                  <a:cxn ang="0">
                    <a:pos x="GluePoint2X" y="GluePoint2Y"/>
                  </a:cxn>
                  <a:cxn ang="0">
                    <a:pos x="GluePoint3X" y="GluePoint3Y"/>
                  </a:cxn>
                  <a:cxn ang="0">
                    <a:pos x="GluePoint4X" y="GluePoint4Y"/>
                  </a:cxn>
                  <a:cxn ang="0">
                    <a:pos x="GluePoint5X" y="GluePoint5Y"/>
                  </a:cxn>
                </a:cxnLst>
                <a:rect l="textAreaLeft" t="textAreaTop" r="textAreaRight" b="textAreaBottom"/>
                <a:pathLst>
                  <a:path w="24048" h="24048">
                    <a:moveTo>
                      <a:pt x="24049" y="12024"/>
                    </a:moveTo>
                    <a:cubicBezTo>
                      <a:pt x="24049" y="18665"/>
                      <a:pt x="18665" y="24049"/>
                      <a:pt x="12024" y="24049"/>
                    </a:cubicBezTo>
                    <a:cubicBezTo>
                      <a:pt x="5383" y="24049"/>
                      <a:pt x="0" y="18665"/>
                      <a:pt x="0" y="12024"/>
                    </a:cubicBezTo>
                    <a:cubicBezTo>
                      <a:pt x="0" y="5384"/>
                      <a:pt x="5383" y="0"/>
                      <a:pt x="12024" y="0"/>
                    </a:cubicBezTo>
                    <a:cubicBezTo>
                      <a:pt x="18665" y="0"/>
                      <a:pt x="24049" y="5384"/>
                      <a:pt x="24049" y="12024"/>
                    </a:cubicBezTo>
                    <a:close/>
                  </a:path>
                </a:pathLst>
              </a:custGeom>
              <a:noFill/>
              <a:ln w="15875">
                <a:solidFill>
                  <a:srgbClr val="FFFFFF"/>
                </a:solidFill>
                <a:round/>
              </a:ln>
            </p:spPr>
            <p:style>
              <a:lnRef idx="0">
                <a:scrgbClr r="0" g="0" b="0"/>
              </a:lnRef>
              <a:fillRef idx="0">
                <a:scrgbClr r="0" g="0" b="0"/>
              </a:fillRef>
              <a:effectRef idx="0">
                <a:scrgbClr r="0" g="0" b="0"/>
              </a:effectRef>
              <a:fontRef idx="minor"/>
            </p:style>
            <p:txBody>
              <a:bodyPr lIns="90000" tIns="-6120" rIns="90000" bIns="-6120" anchor="ctr">
                <a:noAutofit/>
              </a:bodyPr>
              <a:lstStyle/>
              <a:p>
                <a:pPr defTabSz="609480">
                  <a:lnSpc>
                    <a:spcPct val="100000"/>
                  </a:lnSpc>
                </a:pPr>
                <a:endParaRPr lang="en-US" sz="2400" b="0" u="none" strike="noStrike">
                  <a:solidFill>
                    <a:srgbClr val="1C232F"/>
                  </a:solidFill>
                  <a:effectLst/>
                  <a:uFillTx/>
                  <a:latin typeface="Amazon Ember Display"/>
                </a:endParaRPr>
              </a:p>
            </p:txBody>
          </p:sp>
          <p:sp>
            <p:nvSpPr>
              <p:cNvPr id="1683" name="Freeform: Shape 216"/>
              <p:cNvSpPr/>
              <p:nvPr/>
            </p:nvSpPr>
            <p:spPr>
              <a:xfrm>
                <a:off x="1819800" y="1976040"/>
                <a:ext cx="38520" cy="38520"/>
              </a:xfrm>
              <a:custGeom>
                <a:avLst/>
                <a:gdLst>
                  <a:gd name="textAreaLeft" fmla="*/ 0 w 38520"/>
                  <a:gd name="textAreaRight" fmla="*/ 38880 w 38520"/>
                  <a:gd name="textAreaTop" fmla="*/ 0 h 38520"/>
                  <a:gd name="textAreaBottom" fmla="*/ 38880 h 38520"/>
                  <a:gd name="GluePoint1X" fmla="*/ 24049 w 24048"/>
                  <a:gd name="GluePoint1Y" fmla="*/ 12024 h 24048"/>
                  <a:gd name="GluePoint2X" fmla="*/ 12024 w 24048"/>
                  <a:gd name="GluePoint2Y" fmla="*/ 24049 h 24048"/>
                  <a:gd name="GluePoint3X" fmla="*/ 0 w 24048"/>
                  <a:gd name="GluePoint3Y" fmla="*/ 12024 h 24048"/>
                  <a:gd name="GluePoint4X" fmla="*/ 12024 w 24048"/>
                  <a:gd name="GluePoint4Y" fmla="*/ 0 h 24048"/>
                  <a:gd name="GluePoint5X" fmla="*/ 24049 w 24048"/>
                  <a:gd name="GluePoint5Y" fmla="*/ 12024 h 24048"/>
                </a:gdLst>
                <a:ahLst/>
                <a:cxnLst>
                  <a:cxn ang="0">
                    <a:pos x="GluePoint1X" y="GluePoint1Y"/>
                  </a:cxn>
                  <a:cxn ang="0">
                    <a:pos x="GluePoint2X" y="GluePoint2Y"/>
                  </a:cxn>
                  <a:cxn ang="0">
                    <a:pos x="GluePoint3X" y="GluePoint3Y"/>
                  </a:cxn>
                  <a:cxn ang="0">
                    <a:pos x="GluePoint4X" y="GluePoint4Y"/>
                  </a:cxn>
                  <a:cxn ang="0">
                    <a:pos x="GluePoint5X" y="GluePoint5Y"/>
                  </a:cxn>
                </a:cxnLst>
                <a:rect l="textAreaLeft" t="textAreaTop" r="textAreaRight" b="textAreaBottom"/>
                <a:pathLst>
                  <a:path w="24048" h="24048">
                    <a:moveTo>
                      <a:pt x="24049" y="12024"/>
                    </a:moveTo>
                    <a:cubicBezTo>
                      <a:pt x="24049" y="18665"/>
                      <a:pt x="18665" y="24049"/>
                      <a:pt x="12024" y="24049"/>
                    </a:cubicBezTo>
                    <a:cubicBezTo>
                      <a:pt x="5383" y="24049"/>
                      <a:pt x="0" y="18665"/>
                      <a:pt x="0" y="12024"/>
                    </a:cubicBezTo>
                    <a:cubicBezTo>
                      <a:pt x="0" y="5384"/>
                      <a:pt x="5383" y="0"/>
                      <a:pt x="12024" y="0"/>
                    </a:cubicBezTo>
                    <a:cubicBezTo>
                      <a:pt x="18665" y="0"/>
                      <a:pt x="24049" y="5383"/>
                      <a:pt x="24049" y="12024"/>
                    </a:cubicBezTo>
                    <a:close/>
                  </a:path>
                </a:pathLst>
              </a:custGeom>
              <a:noFill/>
              <a:ln w="15875">
                <a:solidFill>
                  <a:srgbClr val="FFFFFF"/>
                </a:solidFill>
                <a:round/>
              </a:ln>
            </p:spPr>
            <p:style>
              <a:lnRef idx="0">
                <a:scrgbClr r="0" g="0" b="0"/>
              </a:lnRef>
              <a:fillRef idx="0">
                <a:scrgbClr r="0" g="0" b="0"/>
              </a:fillRef>
              <a:effectRef idx="0">
                <a:scrgbClr r="0" g="0" b="0"/>
              </a:effectRef>
              <a:fontRef idx="minor"/>
            </p:style>
            <p:txBody>
              <a:bodyPr lIns="90000" tIns="-6120" rIns="90000" bIns="-6120" anchor="ctr">
                <a:noAutofit/>
              </a:bodyPr>
              <a:lstStyle/>
              <a:p>
                <a:pPr defTabSz="609480">
                  <a:lnSpc>
                    <a:spcPct val="100000"/>
                  </a:lnSpc>
                </a:pPr>
                <a:endParaRPr lang="en-US" sz="2400" b="0" u="none" strike="noStrike">
                  <a:solidFill>
                    <a:srgbClr val="1C232F"/>
                  </a:solidFill>
                  <a:effectLst/>
                  <a:uFillTx/>
                  <a:latin typeface="Amazon Ember Display"/>
                </a:endParaRPr>
              </a:p>
            </p:txBody>
          </p:sp>
          <p:sp>
            <p:nvSpPr>
              <p:cNvPr id="1684" name="Freeform: Shape 217"/>
              <p:cNvSpPr/>
              <p:nvPr/>
            </p:nvSpPr>
            <p:spPr>
              <a:xfrm>
                <a:off x="1896840" y="1790640"/>
                <a:ext cx="38520" cy="38520"/>
              </a:xfrm>
              <a:custGeom>
                <a:avLst/>
                <a:gdLst>
                  <a:gd name="textAreaLeft" fmla="*/ 0 w 38520"/>
                  <a:gd name="textAreaRight" fmla="*/ 38880 w 38520"/>
                  <a:gd name="textAreaTop" fmla="*/ 0 h 38520"/>
                  <a:gd name="textAreaBottom" fmla="*/ 38880 h 38520"/>
                  <a:gd name="GluePoint1X" fmla="*/ 24049 w 24048"/>
                  <a:gd name="GluePoint1Y" fmla="*/ 12024 h 24048"/>
                  <a:gd name="GluePoint2X" fmla="*/ 12024 w 24048"/>
                  <a:gd name="GluePoint2Y" fmla="*/ 24049 h 24048"/>
                  <a:gd name="GluePoint3X" fmla="*/ 0 w 24048"/>
                  <a:gd name="GluePoint3Y" fmla="*/ 12024 h 24048"/>
                  <a:gd name="GluePoint4X" fmla="*/ 12024 w 24048"/>
                  <a:gd name="GluePoint4Y" fmla="*/ 0 h 24048"/>
                  <a:gd name="GluePoint5X" fmla="*/ 24049 w 24048"/>
                  <a:gd name="GluePoint5Y" fmla="*/ 12024 h 24048"/>
                </a:gdLst>
                <a:ahLst/>
                <a:cxnLst>
                  <a:cxn ang="0">
                    <a:pos x="GluePoint1X" y="GluePoint1Y"/>
                  </a:cxn>
                  <a:cxn ang="0">
                    <a:pos x="GluePoint2X" y="GluePoint2Y"/>
                  </a:cxn>
                  <a:cxn ang="0">
                    <a:pos x="GluePoint3X" y="GluePoint3Y"/>
                  </a:cxn>
                  <a:cxn ang="0">
                    <a:pos x="GluePoint4X" y="GluePoint4Y"/>
                  </a:cxn>
                  <a:cxn ang="0">
                    <a:pos x="GluePoint5X" y="GluePoint5Y"/>
                  </a:cxn>
                </a:cxnLst>
                <a:rect l="textAreaLeft" t="textAreaTop" r="textAreaRight" b="textAreaBottom"/>
                <a:pathLst>
                  <a:path w="24048" h="24048">
                    <a:moveTo>
                      <a:pt x="24049" y="12024"/>
                    </a:moveTo>
                    <a:cubicBezTo>
                      <a:pt x="24049" y="18665"/>
                      <a:pt x="18665" y="24049"/>
                      <a:pt x="12024" y="24049"/>
                    </a:cubicBezTo>
                    <a:cubicBezTo>
                      <a:pt x="5383" y="24049"/>
                      <a:pt x="0" y="18665"/>
                      <a:pt x="0" y="12024"/>
                    </a:cubicBezTo>
                    <a:cubicBezTo>
                      <a:pt x="0" y="5383"/>
                      <a:pt x="5383" y="0"/>
                      <a:pt x="12024" y="0"/>
                    </a:cubicBezTo>
                    <a:cubicBezTo>
                      <a:pt x="18665" y="0"/>
                      <a:pt x="24049" y="5383"/>
                      <a:pt x="24049" y="12024"/>
                    </a:cubicBezTo>
                    <a:close/>
                  </a:path>
                </a:pathLst>
              </a:custGeom>
              <a:noFill/>
              <a:ln w="15875">
                <a:solidFill>
                  <a:srgbClr val="FFFFFF"/>
                </a:solidFill>
                <a:round/>
              </a:ln>
            </p:spPr>
            <p:style>
              <a:lnRef idx="0">
                <a:scrgbClr r="0" g="0" b="0"/>
              </a:lnRef>
              <a:fillRef idx="0">
                <a:scrgbClr r="0" g="0" b="0"/>
              </a:fillRef>
              <a:effectRef idx="0">
                <a:scrgbClr r="0" g="0" b="0"/>
              </a:effectRef>
              <a:fontRef idx="minor"/>
            </p:style>
            <p:txBody>
              <a:bodyPr lIns="90000" tIns="-6120" rIns="90000" bIns="-6120" anchor="ctr">
                <a:noAutofit/>
              </a:bodyPr>
              <a:lstStyle/>
              <a:p>
                <a:pPr defTabSz="609480">
                  <a:lnSpc>
                    <a:spcPct val="100000"/>
                  </a:lnSpc>
                </a:pPr>
                <a:endParaRPr lang="en-US" sz="2400" b="0" u="none" strike="noStrike">
                  <a:solidFill>
                    <a:srgbClr val="1C232F"/>
                  </a:solidFill>
                  <a:effectLst/>
                  <a:uFillTx/>
                  <a:latin typeface="Amazon Ember Display"/>
                </a:endParaRPr>
              </a:p>
            </p:txBody>
          </p:sp>
        </p:grpSp>
      </p:grpSp>
      <p:grpSp>
        <p:nvGrpSpPr>
          <p:cNvPr id="1685" name="Group 274"/>
          <p:cNvGrpSpPr/>
          <p:nvPr/>
        </p:nvGrpSpPr>
        <p:grpSpPr>
          <a:xfrm>
            <a:off x="8807040" y="1528200"/>
            <a:ext cx="2581200" cy="1698120"/>
            <a:chOff x="8807040" y="1528200"/>
            <a:chExt cx="2581200" cy="1698120"/>
          </a:xfrm>
        </p:grpSpPr>
        <p:sp>
          <p:nvSpPr>
            <p:cNvPr id="1686" name="Oval 142">
              <a:extLst>
                <a:ext uri="{C183D7F6-B498-43B3-948B-1728B52AA6E4}">
                  <adec:decorative xmlns:adec="http://schemas.microsoft.com/office/drawing/2017/decorative" val="1"/>
                </a:ext>
              </a:extLst>
            </p:cNvPr>
            <p:cNvSpPr/>
            <p:nvPr/>
          </p:nvSpPr>
          <p:spPr>
            <a:xfrm>
              <a:off x="9630360" y="1528200"/>
              <a:ext cx="934200" cy="934200"/>
            </a:xfrm>
            <a:prstGeom prst="ellipse">
              <a:avLst/>
            </a:prstGeom>
            <a:solidFill>
              <a:schemeClr val="bg1"/>
            </a:solidFill>
            <a:ln w="15875">
              <a:solidFill>
                <a:srgbClr val="AD5CFF"/>
              </a:solidFill>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u="none" strike="noStrike">
                <a:solidFill>
                  <a:schemeClr val="lt1"/>
                </a:solidFill>
                <a:effectLst/>
                <a:uFillTx/>
                <a:latin typeface="Amazon Ember Display"/>
              </a:endParaRPr>
            </a:p>
          </p:txBody>
        </p:sp>
        <p:sp>
          <p:nvSpPr>
            <p:cNvPr id="1687" name="Text Placeholder 10"/>
            <p:cNvSpPr/>
            <p:nvPr/>
          </p:nvSpPr>
          <p:spPr>
            <a:xfrm>
              <a:off x="8807040" y="2918880"/>
              <a:ext cx="2581200" cy="30744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t">
              <a:spAutoFit/>
            </a:bodyPr>
            <a:lstStyle/>
            <a:p>
              <a:pPr algn="ctr" defTabSz="914400">
                <a:lnSpc>
                  <a:spcPct val="100000"/>
                </a:lnSpc>
                <a:spcAft>
                  <a:spcPts val="1199"/>
                </a:spcAft>
                <a:tabLst>
                  <a:tab pos="0" algn="l"/>
                </a:tabLst>
              </a:pPr>
              <a:r>
                <a:rPr lang="en-US" sz="2000" b="1" u="none" strike="noStrike">
                  <a:solidFill>
                    <a:schemeClr val="accent1"/>
                  </a:solidFill>
                  <a:effectLst/>
                  <a:uFillTx/>
                  <a:latin typeface="Amazon Ember Display"/>
                </a:rPr>
                <a:t>Next Steps</a:t>
              </a:r>
              <a:endParaRPr lang="en-US" sz="2000" b="0" u="none" strike="noStrike">
                <a:solidFill>
                  <a:srgbClr val="FFFFFF"/>
                </a:solidFill>
                <a:effectLst/>
                <a:uFillTx/>
                <a:latin typeface="Arial"/>
              </a:endParaRPr>
            </a:p>
          </p:txBody>
        </p:sp>
        <p:grpSp>
          <p:nvGrpSpPr>
            <p:cNvPr id="1688" name="Graphic 8"/>
            <p:cNvGrpSpPr/>
            <p:nvPr/>
          </p:nvGrpSpPr>
          <p:grpSpPr>
            <a:xfrm>
              <a:off x="9797400" y="1748160"/>
              <a:ext cx="600120" cy="494640"/>
              <a:chOff x="9797400" y="1748160"/>
              <a:chExt cx="600120" cy="494640"/>
            </a:xfrm>
          </p:grpSpPr>
          <p:sp>
            <p:nvSpPr>
              <p:cNvPr id="1689" name="Freeform: Shape 242"/>
              <p:cNvSpPr/>
              <p:nvPr/>
            </p:nvSpPr>
            <p:spPr>
              <a:xfrm>
                <a:off x="10165320" y="1968480"/>
                <a:ext cx="209880" cy="209880"/>
              </a:xfrm>
              <a:custGeom>
                <a:avLst/>
                <a:gdLst>
                  <a:gd name="textAreaLeft" fmla="*/ 0 w 209880"/>
                  <a:gd name="textAreaRight" fmla="*/ 210240 w 209880"/>
                  <a:gd name="textAreaTop" fmla="*/ 0 h 209880"/>
                  <a:gd name="textAreaBottom" fmla="*/ 210240 h 209880"/>
                  <a:gd name="GluePoint1X" fmla="*/ 130485 w 130484"/>
                  <a:gd name="GluePoint1Y" fmla="*/ 65242 h 130484"/>
                  <a:gd name="GluePoint2X" fmla="*/ 65242 w 130484"/>
                  <a:gd name="GluePoint2Y" fmla="*/ 130485 h 130484"/>
                  <a:gd name="GluePoint3X" fmla="*/ 0 w 130484"/>
                  <a:gd name="GluePoint3Y" fmla="*/ 65242 h 130484"/>
                  <a:gd name="GluePoint4X" fmla="*/ 65242 w 130484"/>
                  <a:gd name="GluePoint4Y" fmla="*/ 0 h 130484"/>
                  <a:gd name="GluePoint5X" fmla="*/ 130485 w 130484"/>
                  <a:gd name="GluePoint5Y" fmla="*/ 65242 h 130484"/>
                </a:gdLst>
                <a:ahLst/>
                <a:cxnLst>
                  <a:cxn ang="0">
                    <a:pos x="GluePoint1X" y="GluePoint1Y"/>
                  </a:cxn>
                  <a:cxn ang="0">
                    <a:pos x="GluePoint2X" y="GluePoint2Y"/>
                  </a:cxn>
                  <a:cxn ang="0">
                    <a:pos x="GluePoint3X" y="GluePoint3Y"/>
                  </a:cxn>
                  <a:cxn ang="0">
                    <a:pos x="GluePoint4X" y="GluePoint4Y"/>
                  </a:cxn>
                  <a:cxn ang="0">
                    <a:pos x="GluePoint5X" y="GluePoint5Y"/>
                  </a:cxn>
                </a:cxnLst>
                <a:rect l="textAreaLeft" t="textAreaTop" r="textAreaRight" b="textAreaBottom"/>
                <a:pathLst>
                  <a:path w="130484" h="130484">
                    <a:moveTo>
                      <a:pt x="130485" y="65242"/>
                    </a:moveTo>
                    <a:cubicBezTo>
                      <a:pt x="130485" y="101275"/>
                      <a:pt x="101275" y="130485"/>
                      <a:pt x="65242" y="130485"/>
                    </a:cubicBezTo>
                    <a:cubicBezTo>
                      <a:pt x="29210" y="130485"/>
                      <a:pt x="0" y="101275"/>
                      <a:pt x="0" y="65242"/>
                    </a:cubicBezTo>
                    <a:cubicBezTo>
                      <a:pt x="0" y="29210"/>
                      <a:pt x="29210" y="0"/>
                      <a:pt x="65242" y="0"/>
                    </a:cubicBezTo>
                    <a:cubicBezTo>
                      <a:pt x="101275" y="0"/>
                      <a:pt x="130485" y="29210"/>
                      <a:pt x="130485" y="65242"/>
                    </a:cubicBezTo>
                    <a:close/>
                  </a:path>
                </a:pathLst>
              </a:custGeom>
              <a:noFill/>
              <a:ln w="15875">
                <a:solidFill>
                  <a:srgbClr val="FFFFFF"/>
                </a:solidFill>
                <a:round/>
              </a:ln>
            </p:spPr>
            <p:style>
              <a:lnRef idx="0">
                <a:scrgbClr r="0" g="0" b="0"/>
              </a:lnRef>
              <a:fillRef idx="0">
                <a:scrgbClr r="0" g="0" b="0"/>
              </a:fillRef>
              <a:effectRef idx="0">
                <a:scrgbClr r="0" g="0" b="0"/>
              </a:effectRef>
              <a:fontRef idx="minor"/>
            </p:style>
            <p:txBody>
              <a:bodyPr lIns="90000" tIns="45000" rIns="90000" bIns="45000" anchor="ctr">
                <a:noAutofit/>
              </a:bodyPr>
              <a:lstStyle/>
              <a:p>
                <a:pPr defTabSz="609480">
                  <a:lnSpc>
                    <a:spcPct val="100000"/>
                  </a:lnSpc>
                </a:pPr>
                <a:endParaRPr lang="en-US" sz="2400" b="0" u="none" strike="noStrike">
                  <a:solidFill>
                    <a:srgbClr val="1C232F"/>
                  </a:solidFill>
                  <a:effectLst/>
                  <a:uFillTx/>
                  <a:latin typeface="Amazon Ember Display"/>
                </a:endParaRPr>
              </a:p>
            </p:txBody>
          </p:sp>
          <p:sp>
            <p:nvSpPr>
              <p:cNvPr id="1690" name="Freeform: Shape 243"/>
              <p:cNvSpPr/>
              <p:nvPr/>
            </p:nvSpPr>
            <p:spPr>
              <a:xfrm>
                <a:off x="10214640" y="2036880"/>
                <a:ext cx="109080" cy="77400"/>
              </a:xfrm>
              <a:custGeom>
                <a:avLst/>
                <a:gdLst>
                  <a:gd name="textAreaLeft" fmla="*/ 0 w 109080"/>
                  <a:gd name="textAreaRight" fmla="*/ 109440 w 109080"/>
                  <a:gd name="textAreaTop" fmla="*/ 0 h 77400"/>
                  <a:gd name="textAreaBottom" fmla="*/ 77760 h 77400"/>
                  <a:gd name="GluePoint1X" fmla="*/ 0 w 67962"/>
                  <a:gd name="GluePoint1Y" fmla="*/ 28712 h 48326"/>
                  <a:gd name="GluePoint2X" fmla="*/ 19637 w 67962"/>
                  <a:gd name="GluePoint2Y" fmla="*/ 48326 h 48326"/>
                  <a:gd name="GluePoint3X" fmla="*/ 67963 w 67962"/>
                  <a:gd name="GluePoint3Y" fmla="*/ 0 h 48326"/>
                </a:gdLst>
                <a:ahLst/>
                <a:cxnLst>
                  <a:cxn ang="0">
                    <a:pos x="GluePoint1X" y="GluePoint1Y"/>
                  </a:cxn>
                  <a:cxn ang="0">
                    <a:pos x="GluePoint2X" y="GluePoint2Y"/>
                  </a:cxn>
                  <a:cxn ang="0">
                    <a:pos x="GluePoint3X" y="GluePoint3Y"/>
                  </a:cxn>
                </a:cxnLst>
                <a:rect l="textAreaLeft" t="textAreaTop" r="textAreaRight" b="textAreaBottom"/>
                <a:pathLst>
                  <a:path w="67962" h="48326">
                    <a:moveTo>
                      <a:pt x="0" y="28712"/>
                    </a:moveTo>
                    <a:lnTo>
                      <a:pt x="19637" y="48326"/>
                    </a:lnTo>
                    <a:lnTo>
                      <a:pt x="67963" y="0"/>
                    </a:lnTo>
                  </a:path>
                </a:pathLst>
              </a:custGeom>
              <a:noFill/>
              <a:ln w="15875">
                <a:solidFill>
                  <a:srgbClr val="FFFFFF"/>
                </a:solidFill>
                <a:round/>
              </a:ln>
            </p:spPr>
            <p:style>
              <a:lnRef idx="0">
                <a:scrgbClr r="0" g="0" b="0"/>
              </a:lnRef>
              <a:fillRef idx="0">
                <a:scrgbClr r="0" g="0" b="0"/>
              </a:fillRef>
              <a:effectRef idx="0">
                <a:scrgbClr r="0" g="0" b="0"/>
              </a:effectRef>
              <a:fontRef idx="minor"/>
            </p:style>
            <p:txBody>
              <a:bodyPr lIns="90000" tIns="32760" rIns="90000" bIns="32760" anchor="ctr">
                <a:noAutofit/>
              </a:bodyPr>
              <a:lstStyle/>
              <a:p>
                <a:pPr defTabSz="609480">
                  <a:lnSpc>
                    <a:spcPct val="100000"/>
                  </a:lnSpc>
                </a:pPr>
                <a:endParaRPr lang="en-US" sz="2400" b="0" u="none" strike="noStrike">
                  <a:solidFill>
                    <a:srgbClr val="1C232F"/>
                  </a:solidFill>
                  <a:effectLst/>
                  <a:uFillTx/>
                  <a:latin typeface="Amazon Ember Display"/>
                </a:endParaRPr>
              </a:p>
            </p:txBody>
          </p:sp>
          <p:sp>
            <p:nvSpPr>
              <p:cNvPr id="1691" name="Freeform: Shape 244"/>
              <p:cNvSpPr/>
              <p:nvPr/>
            </p:nvSpPr>
            <p:spPr>
              <a:xfrm>
                <a:off x="9797400" y="1872000"/>
                <a:ext cx="352080" cy="370800"/>
              </a:xfrm>
              <a:custGeom>
                <a:avLst/>
                <a:gdLst>
                  <a:gd name="textAreaLeft" fmla="*/ 0 w 352080"/>
                  <a:gd name="textAreaRight" fmla="*/ 352440 w 352080"/>
                  <a:gd name="textAreaTop" fmla="*/ 0 h 370800"/>
                  <a:gd name="textAreaBottom" fmla="*/ 371160 h 370800"/>
                  <a:gd name="GluePoint1X" fmla="*/ 187909 w 218770"/>
                  <a:gd name="GluePoint1Y" fmla="*/ 173165 h 230405"/>
                  <a:gd name="GluePoint2X" fmla="*/ 182469 w 218770"/>
                  <a:gd name="GluePoint2Y" fmla="*/ 162512 h 230405"/>
                  <a:gd name="GluePoint3X" fmla="*/ 193693 w 218770"/>
                  <a:gd name="GluePoint3Y" fmla="*/ 139835 h 230405"/>
                  <a:gd name="GluePoint4X" fmla="*/ 215318 w 218770"/>
                  <a:gd name="GluePoint4Y" fmla="*/ 136268 h 230405"/>
                  <a:gd name="GluePoint5X" fmla="*/ 218770 w 218770"/>
                  <a:gd name="GluePoint5Y" fmla="*/ 108379 h 230405"/>
                  <a:gd name="GluePoint6X" fmla="*/ 196299 w 218770"/>
                  <a:gd name="GluePoint6Y" fmla="*/ 101133 h 230405"/>
                  <a:gd name="GluePoint7X" fmla="*/ 188184 w 218770"/>
                  <a:gd name="GluePoint7Y" fmla="*/ 77061 h 230405"/>
                  <a:gd name="GluePoint8X" fmla="*/ 208575 w 218770"/>
                  <a:gd name="GluePoint8Y" fmla="*/ 47617 h 230405"/>
                  <a:gd name="GluePoint9X" fmla="*/ 204003 w 218770"/>
                  <a:gd name="GluePoint9Y" fmla="*/ 42268 h 230405"/>
                  <a:gd name="GluePoint10X" fmla="*/ 199202 w 218770"/>
                  <a:gd name="GluePoint10Y" fmla="*/ 36919 h 230405"/>
                  <a:gd name="GluePoint11X" fmla="*/ 194630 w 218770"/>
                  <a:gd name="GluePoint11Y" fmla="*/ 31547 h 230405"/>
                  <a:gd name="GluePoint12X" fmla="*/ 162695 w 218770"/>
                  <a:gd name="GluePoint12Y" fmla="*/ 47869 h 230405"/>
                  <a:gd name="GluePoint13X" fmla="*/ 139835 w 218770"/>
                  <a:gd name="GluePoint13Y" fmla="*/ 36439 h 230405"/>
                  <a:gd name="GluePoint14X" fmla="*/ 133457 w 218770"/>
                  <a:gd name="GluePoint14Y" fmla="*/ 1394 h 230405"/>
                  <a:gd name="GluePoint15X" fmla="*/ 126347 w 218770"/>
                  <a:gd name="GluePoint15Y" fmla="*/ 937 h 230405"/>
                  <a:gd name="GluePoint16X" fmla="*/ 119238 w 218770"/>
                  <a:gd name="GluePoint16Y" fmla="*/ 457 h 230405"/>
                  <a:gd name="GluePoint17X" fmla="*/ 112151 w 218770"/>
                  <a:gd name="GluePoint17Y" fmla="*/ 0 h 230405"/>
                  <a:gd name="GluePoint18X" fmla="*/ 101224 w 218770"/>
                  <a:gd name="GluePoint18Y" fmla="*/ 33924 h 230405"/>
                  <a:gd name="GluePoint19X" fmla="*/ 76924 w 218770"/>
                  <a:gd name="GluePoint19Y" fmla="*/ 42131 h 230405"/>
                  <a:gd name="GluePoint20X" fmla="*/ 47640 w 218770"/>
                  <a:gd name="GluePoint20Y" fmla="*/ 21831 h 230405"/>
                  <a:gd name="GluePoint21X" fmla="*/ 42291 w 218770"/>
                  <a:gd name="GluePoint21Y" fmla="*/ 26403 h 230405"/>
                  <a:gd name="GluePoint22X" fmla="*/ 36942 w 218770"/>
                  <a:gd name="GluePoint22Y" fmla="*/ 30975 h 230405"/>
                  <a:gd name="GluePoint23X" fmla="*/ 31570 w 218770"/>
                  <a:gd name="GluePoint23Y" fmla="*/ 35547 h 230405"/>
                  <a:gd name="GluePoint24X" fmla="*/ 47846 w 218770"/>
                  <a:gd name="GluePoint24Y" fmla="*/ 67551 h 230405"/>
                  <a:gd name="GluePoint25X" fmla="*/ 36416 w 218770"/>
                  <a:gd name="GluePoint25Y" fmla="*/ 90548 h 230405"/>
                  <a:gd name="GluePoint26X" fmla="*/ 1349 w 218770"/>
                  <a:gd name="GluePoint26Y" fmla="*/ 96904 h 230405"/>
                  <a:gd name="GluePoint27X" fmla="*/ 937 w 218770"/>
                  <a:gd name="GluePoint27Y" fmla="*/ 104127 h 230405"/>
                  <a:gd name="GluePoint28X" fmla="*/ 480 w 218770"/>
                  <a:gd name="GluePoint28Y" fmla="*/ 111237 h 230405"/>
                  <a:gd name="GluePoint29X" fmla="*/ 0 w 218770"/>
                  <a:gd name="GluePoint29Y" fmla="*/ 118323 h 230405"/>
                  <a:gd name="GluePoint30X" fmla="*/ 33970 w 218770"/>
                  <a:gd name="GluePoint30Y" fmla="*/ 129273 h 230405"/>
                  <a:gd name="GluePoint31X" fmla="*/ 42222 w 218770"/>
                  <a:gd name="GluePoint31Y" fmla="*/ 153459 h 230405"/>
                  <a:gd name="GluePoint32X" fmla="*/ 21808 w 218770"/>
                  <a:gd name="GluePoint32Y" fmla="*/ 182789 h 230405"/>
                  <a:gd name="GluePoint33X" fmla="*/ 26495 w 218770"/>
                  <a:gd name="GluePoint33Y" fmla="*/ 188138 h 230405"/>
                  <a:gd name="GluePoint34X" fmla="*/ 31067 w 218770"/>
                  <a:gd name="GluePoint34Y" fmla="*/ 193487 h 230405"/>
                  <a:gd name="GluePoint35X" fmla="*/ 35776 w 218770"/>
                  <a:gd name="GluePoint35Y" fmla="*/ 198836 h 230405"/>
                  <a:gd name="GluePoint36X" fmla="*/ 67643 w 218770"/>
                  <a:gd name="GluePoint36Y" fmla="*/ 182491 h 230405"/>
                  <a:gd name="GluePoint37X" fmla="*/ 90503 w 218770"/>
                  <a:gd name="GluePoint37Y" fmla="*/ 193716 h 230405"/>
                  <a:gd name="GluePoint38X" fmla="*/ 96904 w 218770"/>
                  <a:gd name="GluePoint38Y" fmla="*/ 229012 h 230405"/>
                  <a:gd name="GluePoint39X" fmla="*/ 104013 w 218770"/>
                  <a:gd name="GluePoint39Y" fmla="*/ 229469 h 230405"/>
                  <a:gd name="GluePoint40X" fmla="*/ 111100 w 218770"/>
                  <a:gd name="GluePoint40Y" fmla="*/ 229949 h 230405"/>
                  <a:gd name="GluePoint41X" fmla="*/ 118209 w 218770"/>
                  <a:gd name="GluePoint41Y" fmla="*/ 230406 h 230405"/>
                  <a:gd name="GluePoint42X" fmla="*/ 129205 w 218770"/>
                  <a:gd name="GluePoint42Y" fmla="*/ 196116 h 230405"/>
                  <a:gd name="GluePoint43X" fmla="*/ 153162 w 218770"/>
                  <a:gd name="GluePoint43Y" fmla="*/ 187978 h 230405"/>
                  <a:gd name="GluePoint44X" fmla="*/ 182720 w 218770"/>
                  <a:gd name="GluePoint44Y" fmla="*/ 208552 h 230405"/>
                  <a:gd name="GluePoint45X" fmla="*/ 188069 w 218770"/>
                  <a:gd name="GluePoint45Y" fmla="*/ 203843 h 230405"/>
                  <a:gd name="GluePoint46X" fmla="*/ 190835 w 218770"/>
                  <a:gd name="GluePoint46Y" fmla="*/ 201419 h 230405"/>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 ang="0">
                    <a:pos x="GluePoint9X" y="GluePoint9Y"/>
                  </a:cxn>
                  <a:cxn ang="0">
                    <a:pos x="GluePoint10X" y="GluePoint10Y"/>
                  </a:cxn>
                  <a:cxn ang="0">
                    <a:pos x="GluePoint11X" y="GluePoint11Y"/>
                  </a:cxn>
                  <a:cxn ang="0">
                    <a:pos x="GluePoint12X" y="GluePoint12Y"/>
                  </a:cxn>
                  <a:cxn ang="0">
                    <a:pos x="GluePoint13X" y="GluePoint13Y"/>
                  </a:cxn>
                  <a:cxn ang="0">
                    <a:pos x="GluePoint14X" y="GluePoint14Y"/>
                  </a:cxn>
                  <a:cxn ang="0">
                    <a:pos x="GluePoint15X" y="GluePoint15Y"/>
                  </a:cxn>
                  <a:cxn ang="0">
                    <a:pos x="GluePoint16X" y="GluePoint16Y"/>
                  </a:cxn>
                  <a:cxn ang="0">
                    <a:pos x="GluePoint17X" y="GluePoint17Y"/>
                  </a:cxn>
                  <a:cxn ang="0">
                    <a:pos x="GluePoint18X" y="GluePoint18Y"/>
                  </a:cxn>
                  <a:cxn ang="0">
                    <a:pos x="GluePoint19X" y="GluePoint19Y"/>
                  </a:cxn>
                  <a:cxn ang="0">
                    <a:pos x="GluePoint20X" y="GluePoint20Y"/>
                  </a:cxn>
                  <a:cxn ang="0">
                    <a:pos x="GluePoint21X" y="GluePoint21Y"/>
                  </a:cxn>
                  <a:cxn ang="0">
                    <a:pos x="GluePoint22X" y="GluePoint22Y"/>
                  </a:cxn>
                  <a:cxn ang="0">
                    <a:pos x="GluePoint23X" y="GluePoint23Y"/>
                  </a:cxn>
                  <a:cxn ang="0">
                    <a:pos x="GluePoint24X" y="GluePoint24Y"/>
                  </a:cxn>
                  <a:cxn ang="0">
                    <a:pos x="GluePoint25X" y="GluePoint25Y"/>
                  </a:cxn>
                  <a:cxn ang="0">
                    <a:pos x="GluePoint26X" y="GluePoint26Y"/>
                  </a:cxn>
                  <a:cxn ang="0">
                    <a:pos x="GluePoint27X" y="GluePoint27Y"/>
                  </a:cxn>
                  <a:cxn ang="0">
                    <a:pos x="GluePoint28X" y="GluePoint28Y"/>
                  </a:cxn>
                  <a:cxn ang="0">
                    <a:pos x="GluePoint29X" y="GluePoint29Y"/>
                  </a:cxn>
                  <a:cxn ang="0">
                    <a:pos x="GluePoint30X" y="GluePoint30Y"/>
                  </a:cxn>
                  <a:cxn ang="0">
                    <a:pos x="GluePoint31X" y="GluePoint31Y"/>
                  </a:cxn>
                  <a:cxn ang="0">
                    <a:pos x="GluePoint32X" y="GluePoint32Y"/>
                  </a:cxn>
                  <a:cxn ang="0">
                    <a:pos x="GluePoint33X" y="GluePoint33Y"/>
                  </a:cxn>
                  <a:cxn ang="0">
                    <a:pos x="GluePoint34X" y="GluePoint34Y"/>
                  </a:cxn>
                  <a:cxn ang="0">
                    <a:pos x="GluePoint35X" y="GluePoint35Y"/>
                  </a:cxn>
                  <a:cxn ang="0">
                    <a:pos x="GluePoint36X" y="GluePoint36Y"/>
                  </a:cxn>
                  <a:cxn ang="0">
                    <a:pos x="GluePoint37X" y="GluePoint37Y"/>
                  </a:cxn>
                  <a:cxn ang="0">
                    <a:pos x="GluePoint38X" y="GluePoint38Y"/>
                  </a:cxn>
                  <a:cxn ang="0">
                    <a:pos x="GluePoint39X" y="GluePoint39Y"/>
                  </a:cxn>
                  <a:cxn ang="0">
                    <a:pos x="GluePoint40X" y="GluePoint40Y"/>
                  </a:cxn>
                  <a:cxn ang="0">
                    <a:pos x="GluePoint41X" y="GluePoint41Y"/>
                  </a:cxn>
                  <a:cxn ang="0">
                    <a:pos x="GluePoint42X" y="GluePoint42Y"/>
                  </a:cxn>
                  <a:cxn ang="0">
                    <a:pos x="GluePoint43X" y="GluePoint43Y"/>
                  </a:cxn>
                  <a:cxn ang="0">
                    <a:pos x="GluePoint44X" y="GluePoint44Y"/>
                  </a:cxn>
                  <a:cxn ang="0">
                    <a:pos x="GluePoint45X" y="GluePoint45Y"/>
                  </a:cxn>
                  <a:cxn ang="0">
                    <a:pos x="GluePoint46X" y="GluePoint46Y"/>
                  </a:cxn>
                </a:cxnLst>
                <a:rect l="textAreaLeft" t="textAreaTop" r="textAreaRight" b="textAreaBottom"/>
                <a:pathLst>
                  <a:path w="218770" h="230405">
                    <a:moveTo>
                      <a:pt x="187909" y="173165"/>
                    </a:moveTo>
                    <a:lnTo>
                      <a:pt x="182469" y="162512"/>
                    </a:lnTo>
                    <a:cubicBezTo>
                      <a:pt x="187365" y="155581"/>
                      <a:pt x="191153" y="147932"/>
                      <a:pt x="193693" y="139835"/>
                    </a:cubicBezTo>
                    <a:lnTo>
                      <a:pt x="215318" y="136268"/>
                    </a:lnTo>
                    <a:moveTo>
                      <a:pt x="218770" y="108379"/>
                    </a:moveTo>
                    <a:lnTo>
                      <a:pt x="196299" y="101133"/>
                    </a:lnTo>
                    <a:cubicBezTo>
                      <a:pt x="194856" y="92736"/>
                      <a:pt x="192118" y="84616"/>
                      <a:pt x="188184" y="77061"/>
                    </a:cubicBezTo>
                    <a:lnTo>
                      <a:pt x="208575" y="47617"/>
                    </a:lnTo>
                    <a:lnTo>
                      <a:pt x="204003" y="42268"/>
                    </a:lnTo>
                    <a:lnTo>
                      <a:pt x="199202" y="36919"/>
                    </a:lnTo>
                    <a:lnTo>
                      <a:pt x="194630" y="31547"/>
                    </a:lnTo>
                    <a:lnTo>
                      <a:pt x="162695" y="47869"/>
                    </a:lnTo>
                    <a:cubicBezTo>
                      <a:pt x="155719" y="42888"/>
                      <a:pt x="148005" y="39031"/>
                      <a:pt x="139835" y="36439"/>
                    </a:cubicBezTo>
                    <a:lnTo>
                      <a:pt x="133457" y="1394"/>
                    </a:lnTo>
                    <a:lnTo>
                      <a:pt x="126347" y="937"/>
                    </a:lnTo>
                    <a:lnTo>
                      <a:pt x="119238" y="457"/>
                    </a:lnTo>
                    <a:lnTo>
                      <a:pt x="112151" y="0"/>
                    </a:lnTo>
                    <a:lnTo>
                      <a:pt x="101224" y="33924"/>
                    </a:lnTo>
                    <a:cubicBezTo>
                      <a:pt x="92743" y="35366"/>
                      <a:pt x="84542" y="38136"/>
                      <a:pt x="76924" y="42131"/>
                    </a:cubicBezTo>
                    <a:lnTo>
                      <a:pt x="47640" y="21831"/>
                    </a:lnTo>
                    <a:lnTo>
                      <a:pt x="42291" y="26403"/>
                    </a:lnTo>
                    <a:lnTo>
                      <a:pt x="36942" y="30975"/>
                    </a:lnTo>
                    <a:lnTo>
                      <a:pt x="31570" y="35547"/>
                    </a:lnTo>
                    <a:lnTo>
                      <a:pt x="47846" y="67551"/>
                    </a:lnTo>
                    <a:cubicBezTo>
                      <a:pt x="42844" y="74564"/>
                      <a:pt x="38985" y="82326"/>
                      <a:pt x="36416" y="90548"/>
                    </a:cubicBezTo>
                    <a:lnTo>
                      <a:pt x="1349" y="96904"/>
                    </a:lnTo>
                    <a:lnTo>
                      <a:pt x="937" y="104127"/>
                    </a:lnTo>
                    <a:lnTo>
                      <a:pt x="480" y="111237"/>
                    </a:lnTo>
                    <a:lnTo>
                      <a:pt x="0" y="118323"/>
                    </a:lnTo>
                    <a:lnTo>
                      <a:pt x="33970" y="129273"/>
                    </a:lnTo>
                    <a:cubicBezTo>
                      <a:pt x="35453" y="137713"/>
                      <a:pt x="38237" y="145872"/>
                      <a:pt x="42222" y="153459"/>
                    </a:cubicBezTo>
                    <a:lnTo>
                      <a:pt x="21808" y="182789"/>
                    </a:lnTo>
                    <a:lnTo>
                      <a:pt x="26495" y="188138"/>
                    </a:lnTo>
                    <a:lnTo>
                      <a:pt x="31067" y="193487"/>
                    </a:lnTo>
                    <a:lnTo>
                      <a:pt x="35776" y="198836"/>
                    </a:lnTo>
                    <a:lnTo>
                      <a:pt x="67643" y="182491"/>
                    </a:lnTo>
                    <a:cubicBezTo>
                      <a:pt x="74626" y="187409"/>
                      <a:pt x="82341" y="191196"/>
                      <a:pt x="90503" y="193716"/>
                    </a:cubicBezTo>
                    <a:lnTo>
                      <a:pt x="96904" y="229012"/>
                    </a:lnTo>
                    <a:lnTo>
                      <a:pt x="104013" y="229469"/>
                    </a:lnTo>
                    <a:lnTo>
                      <a:pt x="111100" y="229949"/>
                    </a:lnTo>
                    <a:lnTo>
                      <a:pt x="118209" y="230406"/>
                    </a:lnTo>
                    <a:lnTo>
                      <a:pt x="129205" y="196116"/>
                    </a:lnTo>
                    <a:cubicBezTo>
                      <a:pt x="137565" y="194664"/>
                      <a:pt x="145648" y="191919"/>
                      <a:pt x="153162" y="187978"/>
                    </a:cubicBezTo>
                    <a:lnTo>
                      <a:pt x="182720" y="208552"/>
                    </a:lnTo>
                    <a:lnTo>
                      <a:pt x="188069" y="203843"/>
                    </a:lnTo>
                    <a:lnTo>
                      <a:pt x="190835" y="201419"/>
                    </a:lnTo>
                  </a:path>
                </a:pathLst>
              </a:custGeom>
              <a:noFill/>
              <a:ln w="15875">
                <a:solidFill>
                  <a:srgbClr val="FFFFFF"/>
                </a:solidFill>
                <a:round/>
              </a:ln>
            </p:spPr>
            <p:style>
              <a:lnRef idx="0">
                <a:scrgbClr r="0" g="0" b="0"/>
              </a:lnRef>
              <a:fillRef idx="0">
                <a:scrgbClr r="0" g="0" b="0"/>
              </a:fillRef>
              <a:effectRef idx="0">
                <a:scrgbClr r="0" g="0" b="0"/>
              </a:effectRef>
              <a:fontRef idx="minor"/>
            </p:style>
            <p:txBody>
              <a:bodyPr lIns="90000" tIns="45000" rIns="90000" bIns="45000" anchor="ctr">
                <a:noAutofit/>
              </a:bodyPr>
              <a:lstStyle/>
              <a:p>
                <a:pPr defTabSz="609480">
                  <a:lnSpc>
                    <a:spcPct val="100000"/>
                  </a:lnSpc>
                </a:pPr>
                <a:endParaRPr lang="en-US" sz="2400" b="0" u="none" strike="noStrike">
                  <a:solidFill>
                    <a:srgbClr val="1C232F"/>
                  </a:solidFill>
                  <a:effectLst/>
                  <a:uFillTx/>
                  <a:latin typeface="Amazon Ember Display"/>
                </a:endParaRPr>
              </a:p>
            </p:txBody>
          </p:sp>
          <p:sp>
            <p:nvSpPr>
              <p:cNvPr id="1692" name="Freeform: Shape 245"/>
              <p:cNvSpPr/>
              <p:nvPr/>
            </p:nvSpPr>
            <p:spPr>
              <a:xfrm>
                <a:off x="9909000" y="1983600"/>
                <a:ext cx="147600" cy="147600"/>
              </a:xfrm>
              <a:custGeom>
                <a:avLst/>
                <a:gdLst>
                  <a:gd name="textAreaLeft" fmla="*/ 0 w 147600"/>
                  <a:gd name="textAreaRight" fmla="*/ 147960 w 147600"/>
                  <a:gd name="textAreaTop" fmla="*/ 0 h 147600"/>
                  <a:gd name="textAreaBottom" fmla="*/ 147960 h 147600"/>
                  <a:gd name="GluePoint1X" fmla="*/ 91851 w 91851"/>
                  <a:gd name="GluePoint1Y" fmla="*/ 45926 h 91851"/>
                  <a:gd name="GluePoint2X" fmla="*/ 45926 w 91851"/>
                  <a:gd name="GluePoint2Y" fmla="*/ 91851 h 91851"/>
                  <a:gd name="GluePoint3X" fmla="*/ 0 w 91851"/>
                  <a:gd name="GluePoint3Y" fmla="*/ 45926 h 91851"/>
                  <a:gd name="GluePoint4X" fmla="*/ 45926 w 91851"/>
                  <a:gd name="GluePoint4Y" fmla="*/ 0 h 91851"/>
                  <a:gd name="GluePoint5X" fmla="*/ 91851 w 91851"/>
                  <a:gd name="GluePoint5Y" fmla="*/ 45926 h 91851"/>
                </a:gdLst>
                <a:ahLst/>
                <a:cxnLst>
                  <a:cxn ang="0">
                    <a:pos x="GluePoint1X" y="GluePoint1Y"/>
                  </a:cxn>
                  <a:cxn ang="0">
                    <a:pos x="GluePoint2X" y="GluePoint2Y"/>
                  </a:cxn>
                  <a:cxn ang="0">
                    <a:pos x="GluePoint3X" y="GluePoint3Y"/>
                  </a:cxn>
                  <a:cxn ang="0">
                    <a:pos x="GluePoint4X" y="GluePoint4Y"/>
                  </a:cxn>
                  <a:cxn ang="0">
                    <a:pos x="GluePoint5X" y="GluePoint5Y"/>
                  </a:cxn>
                </a:cxnLst>
                <a:rect l="textAreaLeft" t="textAreaTop" r="textAreaRight" b="textAreaBottom"/>
                <a:pathLst>
                  <a:path w="91851" h="91851">
                    <a:moveTo>
                      <a:pt x="91851" y="45926"/>
                    </a:moveTo>
                    <a:cubicBezTo>
                      <a:pt x="91851" y="71290"/>
                      <a:pt x="71290" y="91851"/>
                      <a:pt x="45926" y="91851"/>
                    </a:cubicBezTo>
                    <a:cubicBezTo>
                      <a:pt x="20562" y="91851"/>
                      <a:pt x="0" y="71290"/>
                      <a:pt x="0" y="45926"/>
                    </a:cubicBezTo>
                    <a:cubicBezTo>
                      <a:pt x="0" y="20562"/>
                      <a:pt x="20562" y="0"/>
                      <a:pt x="45926" y="0"/>
                    </a:cubicBezTo>
                    <a:cubicBezTo>
                      <a:pt x="71290" y="0"/>
                      <a:pt x="91851" y="20562"/>
                      <a:pt x="91851" y="45926"/>
                    </a:cubicBezTo>
                    <a:close/>
                  </a:path>
                </a:pathLst>
              </a:custGeom>
              <a:noFill/>
              <a:ln w="15875">
                <a:solidFill>
                  <a:srgbClr val="FFFFFF"/>
                </a:solidFill>
                <a:round/>
              </a:ln>
            </p:spPr>
            <p:style>
              <a:lnRef idx="0">
                <a:scrgbClr r="0" g="0" b="0"/>
              </a:lnRef>
              <a:fillRef idx="0">
                <a:scrgbClr r="0" g="0" b="0"/>
              </a:fillRef>
              <a:effectRef idx="0">
                <a:scrgbClr r="0" g="0" b="0"/>
              </a:effectRef>
              <a:fontRef idx="minor"/>
            </p:style>
            <p:txBody>
              <a:bodyPr lIns="90000" tIns="45000" rIns="90000" bIns="45000" anchor="ctr">
                <a:noAutofit/>
              </a:bodyPr>
              <a:lstStyle/>
              <a:p>
                <a:pPr defTabSz="609480">
                  <a:lnSpc>
                    <a:spcPct val="100000"/>
                  </a:lnSpc>
                </a:pPr>
                <a:endParaRPr lang="en-US" sz="2400" b="0" u="none" strike="noStrike">
                  <a:solidFill>
                    <a:srgbClr val="1C232F"/>
                  </a:solidFill>
                  <a:effectLst/>
                  <a:uFillTx/>
                  <a:latin typeface="Amazon Ember Display"/>
                </a:endParaRPr>
              </a:p>
            </p:txBody>
          </p:sp>
          <p:sp>
            <p:nvSpPr>
              <p:cNvPr id="1693" name="Freeform: Shape 246"/>
              <p:cNvSpPr/>
              <p:nvPr/>
            </p:nvSpPr>
            <p:spPr>
              <a:xfrm>
                <a:off x="10161000" y="1748160"/>
                <a:ext cx="236520" cy="213840"/>
              </a:xfrm>
              <a:custGeom>
                <a:avLst/>
                <a:gdLst>
                  <a:gd name="textAreaLeft" fmla="*/ 0 w 236520"/>
                  <a:gd name="textAreaRight" fmla="*/ 236880 w 236520"/>
                  <a:gd name="textAreaTop" fmla="*/ 0 h 213840"/>
                  <a:gd name="textAreaBottom" fmla="*/ 214200 h 213840"/>
                  <a:gd name="GluePoint1X" fmla="*/ 88743 w 147126"/>
                  <a:gd name="GluePoint1Y" fmla="*/ 123764 h 133045"/>
                  <a:gd name="GluePoint2X" fmla="*/ 97887 w 147126"/>
                  <a:gd name="GluePoint2Y" fmla="*/ 120038 h 133045"/>
                  <a:gd name="GluePoint3X" fmla="*/ 116700 w 147126"/>
                  <a:gd name="GluePoint3Y" fmla="*/ 133045 h 133045"/>
                  <a:gd name="GluePoint4X" fmla="*/ 120106 w 147126"/>
                  <a:gd name="GluePoint4Y" fmla="*/ 130051 h 133045"/>
                  <a:gd name="GluePoint5X" fmla="*/ 123535 w 147126"/>
                  <a:gd name="GluePoint5Y" fmla="*/ 127056 h 133045"/>
                  <a:gd name="GluePoint6X" fmla="*/ 126964 w 147126"/>
                  <a:gd name="GluePoint6Y" fmla="*/ 124061 h 133045"/>
                  <a:gd name="GluePoint7X" fmla="*/ 116472 w 147126"/>
                  <a:gd name="GluePoint7Y" fmla="*/ 103624 h 133045"/>
                  <a:gd name="GluePoint8X" fmla="*/ 123650 w 147126"/>
                  <a:gd name="GluePoint8Y" fmla="*/ 89154 h 133045"/>
                  <a:gd name="GluePoint9X" fmla="*/ 146213 w 147126"/>
                  <a:gd name="GluePoint9Y" fmla="*/ 85039 h 133045"/>
                  <a:gd name="GluePoint10X" fmla="*/ 146510 w 147126"/>
                  <a:gd name="GluePoint10Y" fmla="*/ 80467 h 133045"/>
                  <a:gd name="GluePoint11X" fmla="*/ 146830 w 147126"/>
                  <a:gd name="GluePoint11Y" fmla="*/ 75895 h 133045"/>
                  <a:gd name="GluePoint12X" fmla="*/ 147127 w 147126"/>
                  <a:gd name="GluePoint12Y" fmla="*/ 71323 h 133045"/>
                  <a:gd name="GluePoint13X" fmla="*/ 125319 w 147126"/>
                  <a:gd name="GluePoint13Y" fmla="*/ 64465 h 133045"/>
                  <a:gd name="GluePoint14X" fmla="*/ 120129 w 147126"/>
                  <a:gd name="GluePoint14Y" fmla="*/ 49080 h 133045"/>
                  <a:gd name="GluePoint15X" fmla="*/ 133159 w 147126"/>
                  <a:gd name="GluePoint15Y" fmla="*/ 30267 h 133045"/>
                  <a:gd name="GluePoint16X" fmla="*/ 130165 w 147126"/>
                  <a:gd name="GluePoint16Y" fmla="*/ 26861 h 133045"/>
                  <a:gd name="GluePoint17X" fmla="*/ 127170 w 147126"/>
                  <a:gd name="GluePoint17Y" fmla="*/ 23432 h 133045"/>
                  <a:gd name="GluePoint18X" fmla="*/ 124176 w 147126"/>
                  <a:gd name="GluePoint18Y" fmla="*/ 20025 h 133045"/>
                  <a:gd name="GluePoint19X" fmla="*/ 103853 w 147126"/>
                  <a:gd name="GluePoint19Y" fmla="*/ 30427 h 133045"/>
                  <a:gd name="GluePoint20X" fmla="*/ 89245 w 147126"/>
                  <a:gd name="GluePoint20Y" fmla="*/ 23317 h 133045"/>
                  <a:gd name="GluePoint21X" fmla="*/ 85176 w 147126"/>
                  <a:gd name="GluePoint21Y" fmla="*/ 892 h 133045"/>
                  <a:gd name="GluePoint22X" fmla="*/ 80604 w 147126"/>
                  <a:gd name="GluePoint22Y" fmla="*/ 594 h 133045"/>
                  <a:gd name="GluePoint23X" fmla="*/ 76032 w 147126"/>
                  <a:gd name="GluePoint23Y" fmla="*/ 297 h 133045"/>
                  <a:gd name="GluePoint24X" fmla="*/ 71460 w 147126"/>
                  <a:gd name="GluePoint24Y" fmla="*/ 0 h 133045"/>
                  <a:gd name="GluePoint25X" fmla="*/ 64488 w 147126"/>
                  <a:gd name="GluePoint25Y" fmla="*/ 21671 h 133045"/>
                  <a:gd name="GluePoint26X" fmla="*/ 48966 w 147126"/>
                  <a:gd name="GluePoint26Y" fmla="*/ 26906 h 133045"/>
                  <a:gd name="GluePoint27X" fmla="*/ 30267 w 147126"/>
                  <a:gd name="GluePoint27Y" fmla="*/ 13945 h 133045"/>
                  <a:gd name="GluePoint28X" fmla="*/ 27021 w 147126"/>
                  <a:gd name="GluePoint28Y" fmla="*/ 16848 h 133045"/>
                  <a:gd name="GluePoint29X" fmla="*/ 23592 w 147126"/>
                  <a:gd name="GluePoint29Y" fmla="*/ 19842 h 133045"/>
                  <a:gd name="GluePoint30X" fmla="*/ 20163 w 147126"/>
                  <a:gd name="GluePoint30Y" fmla="*/ 22837 h 133045"/>
                  <a:gd name="GluePoint31X" fmla="*/ 30541 w 147126"/>
                  <a:gd name="GluePoint31Y" fmla="*/ 43091 h 133045"/>
                  <a:gd name="GluePoint32X" fmla="*/ 23294 w 147126"/>
                  <a:gd name="GluePoint32Y" fmla="*/ 57790 h 133045"/>
                  <a:gd name="GluePoint33X" fmla="*/ 892 w 147126"/>
                  <a:gd name="GluePoint33Y" fmla="*/ 61836 h 133045"/>
                  <a:gd name="GluePoint34X" fmla="*/ 594 w 147126"/>
                  <a:gd name="GluePoint34Y" fmla="*/ 66408 h 133045"/>
                  <a:gd name="GluePoint35X" fmla="*/ 297 w 147126"/>
                  <a:gd name="GluePoint35Y" fmla="*/ 70980 h 133045"/>
                  <a:gd name="GluePoint36X" fmla="*/ 0 w 147126"/>
                  <a:gd name="GluePoint36Y" fmla="*/ 75552 h 133045"/>
                  <a:gd name="GluePoint37X" fmla="*/ 21694 w 147126"/>
                  <a:gd name="GluePoint37Y" fmla="*/ 82410 h 133045"/>
                  <a:gd name="GluePoint38X" fmla="*/ 26952 w 147126"/>
                  <a:gd name="GluePoint38Y" fmla="*/ 97864 h 133045"/>
                  <a:gd name="GluePoint39X" fmla="*/ 13945 w 147126"/>
                  <a:gd name="GluePoint39Y" fmla="*/ 116632 h 133045"/>
                  <a:gd name="GluePoint40X" fmla="*/ 16939 w 147126"/>
                  <a:gd name="GluePoint40Y" fmla="*/ 120038 h 133045"/>
                  <a:gd name="GluePoint41X" fmla="*/ 19934 w 147126"/>
                  <a:gd name="GluePoint41Y" fmla="*/ 123467 h 133045"/>
                  <a:gd name="GluePoint42X" fmla="*/ 22929 w 147126"/>
                  <a:gd name="GluePoint42Y" fmla="*/ 126896 h 133045"/>
                  <a:gd name="GluePoint43X" fmla="*/ 43297 w 147126"/>
                  <a:gd name="GluePoint43Y" fmla="*/ 116449 h 133045"/>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 ang="0">
                    <a:pos x="GluePoint9X" y="GluePoint9Y"/>
                  </a:cxn>
                  <a:cxn ang="0">
                    <a:pos x="GluePoint10X" y="GluePoint10Y"/>
                  </a:cxn>
                  <a:cxn ang="0">
                    <a:pos x="GluePoint11X" y="GluePoint11Y"/>
                  </a:cxn>
                  <a:cxn ang="0">
                    <a:pos x="GluePoint12X" y="GluePoint12Y"/>
                  </a:cxn>
                  <a:cxn ang="0">
                    <a:pos x="GluePoint13X" y="GluePoint13Y"/>
                  </a:cxn>
                  <a:cxn ang="0">
                    <a:pos x="GluePoint14X" y="GluePoint14Y"/>
                  </a:cxn>
                  <a:cxn ang="0">
                    <a:pos x="GluePoint15X" y="GluePoint15Y"/>
                  </a:cxn>
                  <a:cxn ang="0">
                    <a:pos x="GluePoint16X" y="GluePoint16Y"/>
                  </a:cxn>
                  <a:cxn ang="0">
                    <a:pos x="GluePoint17X" y="GluePoint17Y"/>
                  </a:cxn>
                  <a:cxn ang="0">
                    <a:pos x="GluePoint18X" y="GluePoint18Y"/>
                  </a:cxn>
                  <a:cxn ang="0">
                    <a:pos x="GluePoint19X" y="GluePoint19Y"/>
                  </a:cxn>
                  <a:cxn ang="0">
                    <a:pos x="GluePoint20X" y="GluePoint20Y"/>
                  </a:cxn>
                  <a:cxn ang="0">
                    <a:pos x="GluePoint21X" y="GluePoint21Y"/>
                  </a:cxn>
                  <a:cxn ang="0">
                    <a:pos x="GluePoint22X" y="GluePoint22Y"/>
                  </a:cxn>
                  <a:cxn ang="0">
                    <a:pos x="GluePoint23X" y="GluePoint23Y"/>
                  </a:cxn>
                  <a:cxn ang="0">
                    <a:pos x="GluePoint24X" y="GluePoint24Y"/>
                  </a:cxn>
                  <a:cxn ang="0">
                    <a:pos x="GluePoint25X" y="GluePoint25Y"/>
                  </a:cxn>
                  <a:cxn ang="0">
                    <a:pos x="GluePoint26X" y="GluePoint26Y"/>
                  </a:cxn>
                  <a:cxn ang="0">
                    <a:pos x="GluePoint27X" y="GluePoint27Y"/>
                  </a:cxn>
                  <a:cxn ang="0">
                    <a:pos x="GluePoint28X" y="GluePoint28Y"/>
                  </a:cxn>
                  <a:cxn ang="0">
                    <a:pos x="GluePoint29X" y="GluePoint29Y"/>
                  </a:cxn>
                  <a:cxn ang="0">
                    <a:pos x="GluePoint30X" y="GluePoint30Y"/>
                  </a:cxn>
                  <a:cxn ang="0">
                    <a:pos x="GluePoint31X" y="GluePoint31Y"/>
                  </a:cxn>
                  <a:cxn ang="0">
                    <a:pos x="GluePoint32X" y="GluePoint32Y"/>
                  </a:cxn>
                  <a:cxn ang="0">
                    <a:pos x="GluePoint33X" y="GluePoint33Y"/>
                  </a:cxn>
                  <a:cxn ang="0">
                    <a:pos x="GluePoint34X" y="GluePoint34Y"/>
                  </a:cxn>
                  <a:cxn ang="0">
                    <a:pos x="GluePoint35X" y="GluePoint35Y"/>
                  </a:cxn>
                  <a:cxn ang="0">
                    <a:pos x="GluePoint36X" y="GluePoint36Y"/>
                  </a:cxn>
                  <a:cxn ang="0">
                    <a:pos x="GluePoint37X" y="GluePoint37Y"/>
                  </a:cxn>
                  <a:cxn ang="0">
                    <a:pos x="GluePoint38X" y="GluePoint38Y"/>
                  </a:cxn>
                  <a:cxn ang="0">
                    <a:pos x="GluePoint39X" y="GluePoint39Y"/>
                  </a:cxn>
                  <a:cxn ang="0">
                    <a:pos x="GluePoint40X" y="GluePoint40Y"/>
                  </a:cxn>
                  <a:cxn ang="0">
                    <a:pos x="GluePoint41X" y="GluePoint41Y"/>
                  </a:cxn>
                  <a:cxn ang="0">
                    <a:pos x="GluePoint42X" y="GluePoint42Y"/>
                  </a:cxn>
                  <a:cxn ang="0">
                    <a:pos x="GluePoint43X" y="GluePoint43Y"/>
                  </a:cxn>
                </a:cxnLst>
                <a:rect l="textAreaLeft" t="textAreaTop" r="textAreaRight" b="textAreaBottom"/>
                <a:pathLst>
                  <a:path w="147126" h="133045">
                    <a:moveTo>
                      <a:pt x="88743" y="123764"/>
                    </a:moveTo>
                    <a:cubicBezTo>
                      <a:pt x="91904" y="122824"/>
                      <a:pt x="94967" y="121576"/>
                      <a:pt x="97887" y="120038"/>
                    </a:cubicBezTo>
                    <a:lnTo>
                      <a:pt x="116700" y="133045"/>
                    </a:lnTo>
                    <a:lnTo>
                      <a:pt x="120106" y="130051"/>
                    </a:lnTo>
                    <a:lnTo>
                      <a:pt x="123535" y="127056"/>
                    </a:lnTo>
                    <a:lnTo>
                      <a:pt x="126964" y="124061"/>
                    </a:lnTo>
                    <a:lnTo>
                      <a:pt x="116472" y="103624"/>
                    </a:lnTo>
                    <a:cubicBezTo>
                      <a:pt x="119606" y="99205"/>
                      <a:pt x="122027" y="94323"/>
                      <a:pt x="123650" y="89154"/>
                    </a:cubicBezTo>
                    <a:lnTo>
                      <a:pt x="146213" y="85039"/>
                    </a:lnTo>
                    <a:lnTo>
                      <a:pt x="146510" y="80467"/>
                    </a:lnTo>
                    <a:lnTo>
                      <a:pt x="146830" y="75895"/>
                    </a:lnTo>
                    <a:lnTo>
                      <a:pt x="147127" y="71323"/>
                    </a:lnTo>
                    <a:lnTo>
                      <a:pt x="125319" y="64465"/>
                    </a:lnTo>
                    <a:cubicBezTo>
                      <a:pt x="124400" y="59098"/>
                      <a:pt x="122651" y="53907"/>
                      <a:pt x="120129" y="49080"/>
                    </a:cubicBezTo>
                    <a:lnTo>
                      <a:pt x="133159" y="30267"/>
                    </a:lnTo>
                    <a:lnTo>
                      <a:pt x="130165" y="26861"/>
                    </a:lnTo>
                    <a:lnTo>
                      <a:pt x="127170" y="23432"/>
                    </a:lnTo>
                    <a:lnTo>
                      <a:pt x="124176" y="20025"/>
                    </a:lnTo>
                    <a:lnTo>
                      <a:pt x="103853" y="30427"/>
                    </a:lnTo>
                    <a:cubicBezTo>
                      <a:pt x="99379" y="27318"/>
                      <a:pt x="94453" y="24920"/>
                      <a:pt x="89245" y="23317"/>
                    </a:cubicBezTo>
                    <a:lnTo>
                      <a:pt x="85176" y="892"/>
                    </a:lnTo>
                    <a:lnTo>
                      <a:pt x="80604" y="594"/>
                    </a:lnTo>
                    <a:lnTo>
                      <a:pt x="76032" y="297"/>
                    </a:lnTo>
                    <a:lnTo>
                      <a:pt x="71460" y="0"/>
                    </a:lnTo>
                    <a:lnTo>
                      <a:pt x="64488" y="21671"/>
                    </a:lnTo>
                    <a:cubicBezTo>
                      <a:pt x="59070" y="22583"/>
                      <a:pt x="53831" y="24350"/>
                      <a:pt x="48966" y="26906"/>
                    </a:cubicBezTo>
                    <a:lnTo>
                      <a:pt x="30267" y="13945"/>
                    </a:lnTo>
                    <a:lnTo>
                      <a:pt x="27021" y="16848"/>
                    </a:lnTo>
                    <a:lnTo>
                      <a:pt x="23592" y="19842"/>
                    </a:lnTo>
                    <a:lnTo>
                      <a:pt x="20163" y="22837"/>
                    </a:lnTo>
                    <a:lnTo>
                      <a:pt x="30541" y="43091"/>
                    </a:lnTo>
                    <a:cubicBezTo>
                      <a:pt x="27361" y="47575"/>
                      <a:pt x="24915" y="52537"/>
                      <a:pt x="23294" y="57790"/>
                    </a:cubicBezTo>
                    <a:lnTo>
                      <a:pt x="892" y="61836"/>
                    </a:lnTo>
                    <a:lnTo>
                      <a:pt x="594" y="66408"/>
                    </a:lnTo>
                    <a:lnTo>
                      <a:pt x="297" y="70980"/>
                    </a:lnTo>
                    <a:lnTo>
                      <a:pt x="0" y="75552"/>
                    </a:lnTo>
                    <a:lnTo>
                      <a:pt x="21694" y="82410"/>
                    </a:lnTo>
                    <a:cubicBezTo>
                      <a:pt x="22625" y="87805"/>
                      <a:pt x="24401" y="93020"/>
                      <a:pt x="26952" y="97864"/>
                    </a:cubicBezTo>
                    <a:lnTo>
                      <a:pt x="13945" y="116632"/>
                    </a:lnTo>
                    <a:lnTo>
                      <a:pt x="16939" y="120038"/>
                    </a:lnTo>
                    <a:lnTo>
                      <a:pt x="19934" y="123467"/>
                    </a:lnTo>
                    <a:lnTo>
                      <a:pt x="22929" y="126896"/>
                    </a:lnTo>
                    <a:lnTo>
                      <a:pt x="43297" y="116449"/>
                    </a:lnTo>
                  </a:path>
                </a:pathLst>
              </a:custGeom>
              <a:noFill/>
              <a:ln w="15875">
                <a:solidFill>
                  <a:srgbClr val="FFFFFF"/>
                </a:solidFill>
                <a:round/>
              </a:ln>
            </p:spPr>
            <p:style>
              <a:lnRef idx="0">
                <a:scrgbClr r="0" g="0" b="0"/>
              </a:lnRef>
              <a:fillRef idx="0">
                <a:scrgbClr r="0" g="0" b="0"/>
              </a:fillRef>
              <a:effectRef idx="0">
                <a:scrgbClr r="0" g="0" b="0"/>
              </a:effectRef>
              <a:fontRef idx="minor"/>
            </p:style>
            <p:txBody>
              <a:bodyPr lIns="90000" tIns="45000" rIns="90000" bIns="45000" anchor="ctr">
                <a:noAutofit/>
              </a:bodyPr>
              <a:lstStyle/>
              <a:p>
                <a:pPr defTabSz="609480">
                  <a:lnSpc>
                    <a:spcPct val="100000"/>
                  </a:lnSpc>
                </a:pPr>
                <a:endParaRPr lang="en-US" sz="2400" b="0" u="none" strike="noStrike">
                  <a:solidFill>
                    <a:srgbClr val="1C232F"/>
                  </a:solidFill>
                  <a:effectLst/>
                  <a:uFillTx/>
                  <a:latin typeface="Amazon Ember Display"/>
                </a:endParaRPr>
              </a:p>
            </p:txBody>
          </p:sp>
          <p:sp>
            <p:nvSpPr>
              <p:cNvPr id="1694" name="Freeform: Shape 247"/>
              <p:cNvSpPr/>
              <p:nvPr/>
            </p:nvSpPr>
            <p:spPr>
              <a:xfrm>
                <a:off x="10232280" y="1819080"/>
                <a:ext cx="94320" cy="94320"/>
              </a:xfrm>
              <a:custGeom>
                <a:avLst/>
                <a:gdLst>
                  <a:gd name="textAreaLeft" fmla="*/ 0 w 94320"/>
                  <a:gd name="textAreaRight" fmla="*/ 94680 w 94320"/>
                  <a:gd name="textAreaTop" fmla="*/ 0 h 94320"/>
                  <a:gd name="textAreaBottom" fmla="*/ 94680 h 94320"/>
                  <a:gd name="GluePoint1X" fmla="*/ 58659 w 58658"/>
                  <a:gd name="GluePoint1Y" fmla="*/ 29329 h 58658"/>
                  <a:gd name="GluePoint2X" fmla="*/ 29329 w 58658"/>
                  <a:gd name="GluePoint2Y" fmla="*/ 58659 h 58658"/>
                  <a:gd name="GluePoint3X" fmla="*/ 0 w 58658"/>
                  <a:gd name="GluePoint3Y" fmla="*/ 29329 h 58658"/>
                  <a:gd name="GluePoint4X" fmla="*/ 29329 w 58658"/>
                  <a:gd name="GluePoint4Y" fmla="*/ 0 h 58658"/>
                  <a:gd name="GluePoint5X" fmla="*/ 58659 w 58658"/>
                  <a:gd name="GluePoint5Y" fmla="*/ 29329 h 58658"/>
                </a:gdLst>
                <a:ahLst/>
                <a:cxnLst>
                  <a:cxn ang="0">
                    <a:pos x="GluePoint1X" y="GluePoint1Y"/>
                  </a:cxn>
                  <a:cxn ang="0">
                    <a:pos x="GluePoint2X" y="GluePoint2Y"/>
                  </a:cxn>
                  <a:cxn ang="0">
                    <a:pos x="GluePoint3X" y="GluePoint3Y"/>
                  </a:cxn>
                  <a:cxn ang="0">
                    <a:pos x="GluePoint4X" y="GluePoint4Y"/>
                  </a:cxn>
                  <a:cxn ang="0">
                    <a:pos x="GluePoint5X" y="GluePoint5Y"/>
                  </a:cxn>
                </a:cxnLst>
                <a:rect l="textAreaLeft" t="textAreaTop" r="textAreaRight" b="textAreaBottom"/>
                <a:pathLst>
                  <a:path w="58658" h="58658">
                    <a:moveTo>
                      <a:pt x="58659" y="29329"/>
                    </a:moveTo>
                    <a:cubicBezTo>
                      <a:pt x="58659" y="45528"/>
                      <a:pt x="45528" y="58659"/>
                      <a:pt x="29329" y="58659"/>
                    </a:cubicBezTo>
                    <a:cubicBezTo>
                      <a:pt x="13131" y="58659"/>
                      <a:pt x="0" y="45528"/>
                      <a:pt x="0" y="29329"/>
                    </a:cubicBezTo>
                    <a:cubicBezTo>
                      <a:pt x="0" y="13131"/>
                      <a:pt x="13131" y="0"/>
                      <a:pt x="29329" y="0"/>
                    </a:cubicBezTo>
                    <a:cubicBezTo>
                      <a:pt x="45528" y="0"/>
                      <a:pt x="58659" y="13131"/>
                      <a:pt x="58659" y="29329"/>
                    </a:cubicBezTo>
                    <a:close/>
                  </a:path>
                </a:pathLst>
              </a:custGeom>
              <a:noFill/>
              <a:ln w="15875">
                <a:solidFill>
                  <a:srgbClr val="FFFFFF"/>
                </a:solidFill>
                <a:round/>
              </a:ln>
            </p:spPr>
            <p:style>
              <a:lnRef idx="0">
                <a:scrgbClr r="0" g="0" b="0"/>
              </a:lnRef>
              <a:fillRef idx="0">
                <a:scrgbClr r="0" g="0" b="0"/>
              </a:fillRef>
              <a:effectRef idx="0">
                <a:scrgbClr r="0" g="0" b="0"/>
              </a:effectRef>
              <a:fontRef idx="minor"/>
            </p:style>
            <p:txBody>
              <a:bodyPr lIns="90000" tIns="45000" rIns="90000" bIns="45000" anchor="ctr">
                <a:noAutofit/>
              </a:bodyPr>
              <a:lstStyle/>
              <a:p>
                <a:pPr defTabSz="609480">
                  <a:lnSpc>
                    <a:spcPct val="100000"/>
                  </a:lnSpc>
                </a:pPr>
                <a:endParaRPr lang="en-US" sz="2400" b="0" u="none" strike="noStrike">
                  <a:solidFill>
                    <a:srgbClr val="1C232F"/>
                  </a:solidFill>
                  <a:effectLst/>
                  <a:uFillTx/>
                  <a:latin typeface="Amazon Ember Display"/>
                </a:endParaRPr>
              </a:p>
            </p:txBody>
          </p:sp>
          <p:sp>
            <p:nvSpPr>
              <p:cNvPr id="1695" name="Freeform: Shape 248"/>
              <p:cNvSpPr/>
              <p:nvPr/>
            </p:nvSpPr>
            <p:spPr>
              <a:xfrm>
                <a:off x="9962640" y="2037240"/>
                <a:ext cx="40320" cy="40320"/>
              </a:xfrm>
              <a:custGeom>
                <a:avLst/>
                <a:gdLst>
                  <a:gd name="textAreaLeft" fmla="*/ 0 w 40320"/>
                  <a:gd name="textAreaRight" fmla="*/ 40680 w 40320"/>
                  <a:gd name="textAreaTop" fmla="*/ 0 h 40320"/>
                  <a:gd name="textAreaBottom" fmla="*/ 40680 h 40320"/>
                  <a:gd name="GluePoint1X" fmla="*/ 25237 w 25237"/>
                  <a:gd name="GluePoint1Y" fmla="*/ 12619 h 25237"/>
                  <a:gd name="GluePoint2X" fmla="*/ 12619 w 25237"/>
                  <a:gd name="GluePoint2Y" fmla="*/ 25237 h 25237"/>
                  <a:gd name="GluePoint3X" fmla="*/ 0 w 25237"/>
                  <a:gd name="GluePoint3Y" fmla="*/ 12619 h 25237"/>
                  <a:gd name="GluePoint4X" fmla="*/ 12619 w 25237"/>
                  <a:gd name="GluePoint4Y" fmla="*/ 0 h 25237"/>
                  <a:gd name="GluePoint5X" fmla="*/ 25237 w 25237"/>
                  <a:gd name="GluePoint5Y" fmla="*/ 12619 h 25237"/>
                </a:gdLst>
                <a:ahLst/>
                <a:cxnLst>
                  <a:cxn ang="0">
                    <a:pos x="GluePoint1X" y="GluePoint1Y"/>
                  </a:cxn>
                  <a:cxn ang="0">
                    <a:pos x="GluePoint2X" y="GluePoint2Y"/>
                  </a:cxn>
                  <a:cxn ang="0">
                    <a:pos x="GluePoint3X" y="GluePoint3Y"/>
                  </a:cxn>
                  <a:cxn ang="0">
                    <a:pos x="GluePoint4X" y="GluePoint4Y"/>
                  </a:cxn>
                  <a:cxn ang="0">
                    <a:pos x="GluePoint5X" y="GluePoint5Y"/>
                  </a:cxn>
                </a:cxnLst>
                <a:rect l="textAreaLeft" t="textAreaTop" r="textAreaRight" b="textAreaBottom"/>
                <a:pathLst>
                  <a:path w="25237" h="25237">
                    <a:moveTo>
                      <a:pt x="25237" y="12619"/>
                    </a:moveTo>
                    <a:cubicBezTo>
                      <a:pt x="25237" y="19588"/>
                      <a:pt x="19588" y="25237"/>
                      <a:pt x="12619" y="25237"/>
                    </a:cubicBezTo>
                    <a:cubicBezTo>
                      <a:pt x="5650" y="25237"/>
                      <a:pt x="0" y="19588"/>
                      <a:pt x="0" y="12619"/>
                    </a:cubicBezTo>
                    <a:cubicBezTo>
                      <a:pt x="0" y="5650"/>
                      <a:pt x="5650" y="0"/>
                      <a:pt x="12619" y="0"/>
                    </a:cubicBezTo>
                    <a:cubicBezTo>
                      <a:pt x="19588" y="0"/>
                      <a:pt x="25237" y="5650"/>
                      <a:pt x="25237" y="12619"/>
                    </a:cubicBezTo>
                    <a:close/>
                  </a:path>
                </a:pathLst>
              </a:custGeom>
              <a:noFill/>
              <a:ln w="15875">
                <a:solidFill>
                  <a:srgbClr val="FFFFFF"/>
                </a:solidFill>
                <a:round/>
              </a:ln>
            </p:spPr>
            <p:style>
              <a:lnRef idx="0">
                <a:scrgbClr r="0" g="0" b="0"/>
              </a:lnRef>
              <a:fillRef idx="0">
                <a:scrgbClr r="0" g="0" b="0"/>
              </a:fillRef>
              <a:effectRef idx="0">
                <a:scrgbClr r="0" g="0" b="0"/>
              </a:effectRef>
              <a:fontRef idx="minor"/>
            </p:style>
            <p:txBody>
              <a:bodyPr lIns="90000" tIns="-4320" rIns="90000" bIns="-4320" anchor="ctr">
                <a:noAutofit/>
              </a:bodyPr>
              <a:lstStyle/>
              <a:p>
                <a:pPr defTabSz="609480">
                  <a:lnSpc>
                    <a:spcPct val="100000"/>
                  </a:lnSpc>
                </a:pPr>
                <a:endParaRPr lang="en-US" sz="2400" b="0" u="none" strike="noStrike">
                  <a:solidFill>
                    <a:srgbClr val="1C232F"/>
                  </a:solidFill>
                  <a:effectLst/>
                  <a:uFillTx/>
                  <a:latin typeface="Amazon Ember Display"/>
                </a:endParaRPr>
              </a:p>
            </p:txBody>
          </p:sp>
          <p:sp>
            <p:nvSpPr>
              <p:cNvPr id="1696" name="Freeform: Shape 249"/>
              <p:cNvSpPr/>
              <p:nvPr/>
            </p:nvSpPr>
            <p:spPr>
              <a:xfrm>
                <a:off x="10264680" y="1851840"/>
                <a:ext cx="28800" cy="28800"/>
              </a:xfrm>
              <a:custGeom>
                <a:avLst/>
                <a:gdLst>
                  <a:gd name="textAreaLeft" fmla="*/ 0 w 28800"/>
                  <a:gd name="textAreaRight" fmla="*/ 29160 w 28800"/>
                  <a:gd name="textAreaTop" fmla="*/ 0 h 28800"/>
                  <a:gd name="textAreaBottom" fmla="*/ 29160 h 28800"/>
                  <a:gd name="GluePoint1X" fmla="*/ 18014 w 18013"/>
                  <a:gd name="GluePoint1Y" fmla="*/ 9007 h 18013"/>
                  <a:gd name="GluePoint2X" fmla="*/ 9007 w 18013"/>
                  <a:gd name="GluePoint2Y" fmla="*/ 18014 h 18013"/>
                  <a:gd name="GluePoint3X" fmla="*/ 0 w 18013"/>
                  <a:gd name="GluePoint3Y" fmla="*/ 9007 h 18013"/>
                  <a:gd name="GluePoint4X" fmla="*/ 9007 w 18013"/>
                  <a:gd name="GluePoint4Y" fmla="*/ 0 h 18013"/>
                  <a:gd name="GluePoint5X" fmla="*/ 18014 w 18013"/>
                  <a:gd name="GluePoint5Y" fmla="*/ 9007 h 18013"/>
                </a:gdLst>
                <a:ahLst/>
                <a:cxnLst>
                  <a:cxn ang="0">
                    <a:pos x="GluePoint1X" y="GluePoint1Y"/>
                  </a:cxn>
                  <a:cxn ang="0">
                    <a:pos x="GluePoint2X" y="GluePoint2Y"/>
                  </a:cxn>
                  <a:cxn ang="0">
                    <a:pos x="GluePoint3X" y="GluePoint3Y"/>
                  </a:cxn>
                  <a:cxn ang="0">
                    <a:pos x="GluePoint4X" y="GluePoint4Y"/>
                  </a:cxn>
                  <a:cxn ang="0">
                    <a:pos x="GluePoint5X" y="GluePoint5Y"/>
                  </a:cxn>
                </a:cxnLst>
                <a:rect l="textAreaLeft" t="textAreaTop" r="textAreaRight" b="textAreaBottom"/>
                <a:pathLst>
                  <a:path w="18013" h="18013">
                    <a:moveTo>
                      <a:pt x="18014" y="9007"/>
                    </a:moveTo>
                    <a:cubicBezTo>
                      <a:pt x="18014" y="13981"/>
                      <a:pt x="13981" y="18014"/>
                      <a:pt x="9007" y="18014"/>
                    </a:cubicBezTo>
                    <a:cubicBezTo>
                      <a:pt x="4032" y="18014"/>
                      <a:pt x="0" y="13981"/>
                      <a:pt x="0" y="9007"/>
                    </a:cubicBezTo>
                    <a:cubicBezTo>
                      <a:pt x="0" y="4032"/>
                      <a:pt x="4032" y="0"/>
                      <a:pt x="9007" y="0"/>
                    </a:cubicBezTo>
                    <a:cubicBezTo>
                      <a:pt x="13981" y="0"/>
                      <a:pt x="18014" y="4033"/>
                      <a:pt x="18014" y="9007"/>
                    </a:cubicBezTo>
                    <a:close/>
                  </a:path>
                </a:pathLst>
              </a:custGeom>
              <a:noFill/>
              <a:ln w="15875">
                <a:solidFill>
                  <a:srgbClr val="FFFFFF"/>
                </a:solidFill>
                <a:round/>
              </a:ln>
            </p:spPr>
            <p:style>
              <a:lnRef idx="0">
                <a:scrgbClr r="0" g="0" b="0"/>
              </a:lnRef>
              <a:fillRef idx="0">
                <a:scrgbClr r="0" g="0" b="0"/>
              </a:fillRef>
              <a:effectRef idx="0">
                <a:scrgbClr r="0" g="0" b="0"/>
              </a:effectRef>
              <a:fontRef idx="minor"/>
            </p:style>
            <p:txBody>
              <a:bodyPr lIns="90000" tIns="-15840" rIns="90000" bIns="-15840" anchor="ctr">
                <a:noAutofit/>
              </a:bodyPr>
              <a:lstStyle/>
              <a:p>
                <a:pPr defTabSz="609480">
                  <a:lnSpc>
                    <a:spcPct val="100000"/>
                  </a:lnSpc>
                </a:pPr>
                <a:endParaRPr lang="en-US" sz="2400" b="0" u="none" strike="noStrike">
                  <a:solidFill>
                    <a:srgbClr val="1C232F"/>
                  </a:solidFill>
                  <a:effectLst/>
                  <a:uFillTx/>
                  <a:latin typeface="Amazon Ember Display"/>
                </a:endParaRPr>
              </a:p>
            </p:txBody>
          </p:sp>
        </p:grpSp>
      </p:grpSp>
      <p:sp>
        <p:nvSpPr>
          <p:cNvPr id="1697" name="PlaceHolder 1"/>
          <p:cNvSpPr>
            <a:spLocks noGrp="1"/>
          </p:cNvSpPr>
          <p:nvPr>
            <p:ph type="title"/>
          </p:nvPr>
        </p:nvSpPr>
        <p:spPr>
          <a:xfrm>
            <a:off x="432000" y="327240"/>
            <a:ext cx="7412760" cy="535320"/>
          </a:xfrm>
          <a:prstGeom prst="rect">
            <a:avLst/>
          </a:prstGeom>
          <a:noFill/>
          <a:ln w="0">
            <a:noFill/>
          </a:ln>
        </p:spPr>
        <p:txBody>
          <a:bodyPr lIns="91440" tIns="45720" rIns="91440" bIns="45720" anchor="ctr">
            <a:noAutofit/>
          </a:bodyPr>
          <a:lstStyle/>
          <a:p>
            <a:pPr indent="0" defTabSz="914400">
              <a:lnSpc>
                <a:spcPct val="90000"/>
              </a:lnSpc>
              <a:buNone/>
            </a:pPr>
            <a:r>
              <a:rPr lang="en-US" sz="4000" b="1" u="none" strike="noStrike">
                <a:solidFill>
                  <a:schemeClr val="lt1"/>
                </a:solidFill>
                <a:effectLst/>
                <a:uFillTx/>
                <a:latin typeface="Amazon Ember Display"/>
                <a:ea typeface="Amazon Ember Display"/>
              </a:rPr>
              <a:t>Executive Summary</a:t>
            </a:r>
            <a:endParaRPr lang="en-US" sz="4000" b="0" u="none" strike="noStrike">
              <a:solidFill>
                <a:schemeClr val="lt1"/>
              </a:solidFill>
              <a:effectLst/>
              <a:uFillTx/>
              <a:latin typeface="Calibri"/>
            </a:endParaRPr>
          </a:p>
        </p:txBody>
      </p:sp>
      <p:grpSp>
        <p:nvGrpSpPr>
          <p:cNvPr id="1698" name="Group 41"/>
          <p:cNvGrpSpPr/>
          <p:nvPr/>
        </p:nvGrpSpPr>
        <p:grpSpPr>
          <a:xfrm>
            <a:off x="4971240" y="1532160"/>
            <a:ext cx="2581200" cy="1694160"/>
            <a:chOff x="4971240" y="1532160"/>
            <a:chExt cx="2581200" cy="1694160"/>
          </a:xfrm>
        </p:grpSpPr>
        <p:sp>
          <p:nvSpPr>
            <p:cNvPr id="1699" name="Text Placeholder 6"/>
            <p:cNvSpPr/>
            <p:nvPr/>
          </p:nvSpPr>
          <p:spPr>
            <a:xfrm>
              <a:off x="4971240" y="2918880"/>
              <a:ext cx="2581200" cy="30744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t">
              <a:spAutoFit/>
            </a:bodyPr>
            <a:lstStyle/>
            <a:p>
              <a:pPr algn="ctr" defTabSz="914400">
                <a:lnSpc>
                  <a:spcPct val="100000"/>
                </a:lnSpc>
                <a:spcAft>
                  <a:spcPts val="1199"/>
                </a:spcAft>
                <a:tabLst>
                  <a:tab pos="0" algn="l"/>
                </a:tabLst>
              </a:pPr>
              <a:r>
                <a:rPr lang="en-US" sz="2000" b="1" u="none" strike="noStrike">
                  <a:solidFill>
                    <a:schemeClr val="accent1"/>
                  </a:solidFill>
                  <a:effectLst/>
                  <a:uFillTx/>
                  <a:latin typeface="Amazon Ember Display"/>
                </a:rPr>
                <a:t>Insights</a:t>
              </a:r>
              <a:endParaRPr lang="en-US" sz="2000" b="0" u="none" strike="noStrike">
                <a:solidFill>
                  <a:srgbClr val="FFFFFF"/>
                </a:solidFill>
                <a:effectLst/>
                <a:uFillTx/>
                <a:latin typeface="Arial"/>
              </a:endParaRPr>
            </a:p>
          </p:txBody>
        </p:sp>
        <p:grpSp>
          <p:nvGrpSpPr>
            <p:cNvPr id="1700" name="Group 40"/>
            <p:cNvGrpSpPr/>
            <p:nvPr/>
          </p:nvGrpSpPr>
          <p:grpSpPr>
            <a:xfrm>
              <a:off x="5794560" y="1532160"/>
              <a:ext cx="934200" cy="934200"/>
              <a:chOff x="5794560" y="1532160"/>
              <a:chExt cx="934200" cy="934200"/>
            </a:xfrm>
          </p:grpSpPr>
          <p:sp>
            <p:nvSpPr>
              <p:cNvPr id="1701" name="Oval 14">
                <a:extLst>
                  <a:ext uri="{C183D7F6-B498-43B3-948B-1728B52AA6E4}">
                    <adec:decorative xmlns:adec="http://schemas.microsoft.com/office/drawing/2017/decorative" val="1"/>
                  </a:ext>
                </a:extLst>
              </p:cNvPr>
              <p:cNvSpPr/>
              <p:nvPr/>
            </p:nvSpPr>
            <p:spPr>
              <a:xfrm>
                <a:off x="5794560" y="1532160"/>
                <a:ext cx="934200" cy="934200"/>
              </a:xfrm>
              <a:prstGeom prst="ellipse">
                <a:avLst/>
              </a:prstGeom>
              <a:solidFill>
                <a:schemeClr val="bg1"/>
              </a:solidFill>
              <a:ln w="15875">
                <a:solidFill>
                  <a:srgbClr val="AD5CFF"/>
                </a:solidFill>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u="none" strike="noStrike">
                  <a:solidFill>
                    <a:schemeClr val="lt1"/>
                  </a:solidFill>
                  <a:effectLst/>
                  <a:uFillTx/>
                  <a:latin typeface="Amazon Ember Display"/>
                </a:endParaRPr>
              </a:p>
            </p:txBody>
          </p:sp>
          <p:grpSp>
            <p:nvGrpSpPr>
              <p:cNvPr id="1702" name="Graphic 1291"/>
              <p:cNvGrpSpPr/>
              <p:nvPr/>
            </p:nvGrpSpPr>
            <p:grpSpPr>
              <a:xfrm>
                <a:off x="5987160" y="1781640"/>
                <a:ext cx="549000" cy="435960"/>
                <a:chOff x="5987160" y="1781640"/>
                <a:chExt cx="549000" cy="435960"/>
              </a:xfrm>
            </p:grpSpPr>
            <p:sp>
              <p:nvSpPr>
                <p:cNvPr id="1703" name="Freeform: Shape 219"/>
                <p:cNvSpPr/>
                <p:nvPr/>
              </p:nvSpPr>
              <p:spPr>
                <a:xfrm>
                  <a:off x="5987160" y="1953720"/>
                  <a:ext cx="3240" cy="96480"/>
                </a:xfrm>
                <a:custGeom>
                  <a:avLst/>
                  <a:gdLst>
                    <a:gd name="textAreaLeft" fmla="*/ 0 w 3240"/>
                    <a:gd name="textAreaRight" fmla="*/ 3600 w 3240"/>
                    <a:gd name="textAreaTop" fmla="*/ 0 h 96480"/>
                    <a:gd name="textAreaBottom" fmla="*/ 96840 h 96480"/>
                    <a:gd name="GluePoint1X" fmla="*/ 0 w 9525"/>
                    <a:gd name="GluePoint1Y" fmla="*/ 250126 h 250126"/>
                    <a:gd name="GluePoint2X" fmla="*/ 0 w 9525"/>
                    <a:gd name="GluePoint2Y" fmla="*/ 125063 h 250126"/>
                    <a:gd name="GluePoint3X" fmla="*/ 0 w 9525"/>
                    <a:gd name="GluePoint3Y" fmla="*/ 0 h 250126"/>
                    <a:gd name="GluePoint4X" fmla="*/ 0 w 9525"/>
                    <a:gd name="GluePoint4Y" fmla="*/ 250126 h 250126"/>
                  </a:gdLst>
                  <a:ahLst/>
                  <a:cxnLst>
                    <a:cxn ang="0">
                      <a:pos x="GluePoint1X" y="GluePoint1Y"/>
                    </a:cxn>
                    <a:cxn ang="0">
                      <a:pos x="GluePoint2X" y="GluePoint2Y"/>
                    </a:cxn>
                    <a:cxn ang="0">
                      <a:pos x="GluePoint3X" y="GluePoint3Y"/>
                    </a:cxn>
                    <a:cxn ang="0">
                      <a:pos x="GluePoint4X" y="GluePoint4Y"/>
                    </a:cxn>
                  </a:cxnLst>
                  <a:rect l="textAreaLeft" t="textAreaTop" r="textAreaRight" b="textAreaBottom"/>
                  <a:pathLst>
                    <a:path w="9525" h="250126">
                      <a:moveTo>
                        <a:pt x="0" y="250126"/>
                      </a:moveTo>
                      <a:lnTo>
                        <a:pt x="0" y="125063"/>
                      </a:lnTo>
                      <a:lnTo>
                        <a:pt x="0" y="0"/>
                      </a:lnTo>
                      <a:lnTo>
                        <a:pt x="0" y="250126"/>
                      </a:lnTo>
                      <a:close/>
                    </a:path>
                  </a:pathLst>
                </a:custGeom>
                <a:noFill/>
                <a:ln w="15875">
                  <a:solidFill>
                    <a:srgbClr val="FFFFFF"/>
                  </a:solidFill>
                  <a:round/>
                </a:ln>
              </p:spPr>
              <p:style>
                <a:lnRef idx="0">
                  <a:scrgbClr r="0" g="0" b="0"/>
                </a:lnRef>
                <a:fillRef idx="0">
                  <a:scrgbClr r="0" g="0" b="0"/>
                </a:fillRef>
                <a:effectRef idx="0">
                  <a:scrgbClr r="0" g="0" b="0"/>
                </a:effectRef>
                <a:fontRef idx="minor"/>
              </p:style>
              <p:txBody>
                <a:bodyPr lIns="90000" tIns="45000" rIns="90000" bIns="45000" anchor="ctr">
                  <a:noAutofit/>
                </a:bodyPr>
                <a:lstStyle/>
                <a:p>
                  <a:pPr defTabSz="609480">
                    <a:lnSpc>
                      <a:spcPct val="100000"/>
                    </a:lnSpc>
                  </a:pPr>
                  <a:endParaRPr lang="en-US" sz="2400" b="0" u="none" strike="noStrike">
                    <a:solidFill>
                      <a:srgbClr val="FFFFFF"/>
                    </a:solidFill>
                    <a:effectLst/>
                    <a:uFillTx/>
                    <a:latin typeface="Amazon Ember Display"/>
                  </a:endParaRPr>
                </a:p>
              </p:txBody>
            </p:sp>
            <p:sp>
              <p:nvSpPr>
                <p:cNvPr id="1704" name="Freeform: Shape 220"/>
                <p:cNvSpPr/>
                <p:nvPr/>
              </p:nvSpPr>
              <p:spPr>
                <a:xfrm>
                  <a:off x="6096600" y="1863360"/>
                  <a:ext cx="54360" cy="138240"/>
                </a:xfrm>
                <a:custGeom>
                  <a:avLst/>
                  <a:gdLst>
                    <a:gd name="textAreaLeft" fmla="*/ 0 w 54360"/>
                    <a:gd name="textAreaRight" fmla="*/ 54720 w 54360"/>
                    <a:gd name="textAreaTop" fmla="*/ 0 h 138240"/>
                    <a:gd name="textAreaBottom" fmla="*/ 138600 h 138240"/>
                    <a:gd name="GluePoint1X" fmla="*/ 0 w 141065"/>
                    <a:gd name="GluePoint1Y" fmla="*/ 358712 h 358711"/>
                    <a:gd name="GluePoint2X" fmla="*/ 0 w 141065"/>
                    <a:gd name="GluePoint2Y" fmla="*/ 211550 h 358711"/>
                    <a:gd name="GluePoint3X" fmla="*/ 141065 w 141065"/>
                    <a:gd name="GluePoint3Y" fmla="*/ 141065 h 358711"/>
                    <a:gd name="GluePoint4X" fmla="*/ 141065 w 141065"/>
                    <a:gd name="GluePoint4Y" fmla="*/ 0 h 358711"/>
                  </a:gdLst>
                  <a:ahLst/>
                  <a:cxnLst>
                    <a:cxn ang="0">
                      <a:pos x="GluePoint1X" y="GluePoint1Y"/>
                    </a:cxn>
                    <a:cxn ang="0">
                      <a:pos x="GluePoint2X" y="GluePoint2Y"/>
                    </a:cxn>
                    <a:cxn ang="0">
                      <a:pos x="GluePoint3X" y="GluePoint3Y"/>
                    </a:cxn>
                    <a:cxn ang="0">
                      <a:pos x="GluePoint4X" y="GluePoint4Y"/>
                    </a:cxn>
                  </a:cxnLst>
                  <a:rect l="textAreaLeft" t="textAreaTop" r="textAreaRight" b="textAreaBottom"/>
                  <a:pathLst>
                    <a:path w="141065" h="358711">
                      <a:moveTo>
                        <a:pt x="0" y="358712"/>
                      </a:moveTo>
                      <a:lnTo>
                        <a:pt x="0" y="211550"/>
                      </a:lnTo>
                      <a:lnTo>
                        <a:pt x="141065" y="141065"/>
                      </a:lnTo>
                      <a:lnTo>
                        <a:pt x="141065" y="0"/>
                      </a:lnTo>
                    </a:path>
                  </a:pathLst>
                </a:custGeom>
                <a:noFill/>
                <a:ln w="15875">
                  <a:solidFill>
                    <a:srgbClr val="FFFFFF"/>
                  </a:solidFill>
                  <a:round/>
                </a:ln>
              </p:spPr>
              <p:style>
                <a:lnRef idx="0">
                  <a:scrgbClr r="0" g="0" b="0"/>
                </a:lnRef>
                <a:fillRef idx="0">
                  <a:scrgbClr r="0" g="0" b="0"/>
                </a:fillRef>
                <a:effectRef idx="0">
                  <a:scrgbClr r="0" g="0" b="0"/>
                </a:effectRef>
                <a:fontRef idx="minor"/>
              </p:style>
              <p:txBody>
                <a:bodyPr lIns="90000" tIns="45000" rIns="90000" bIns="45000" anchor="ctr">
                  <a:noAutofit/>
                </a:bodyPr>
                <a:lstStyle/>
                <a:p>
                  <a:pPr defTabSz="609480">
                    <a:lnSpc>
                      <a:spcPct val="100000"/>
                    </a:lnSpc>
                  </a:pPr>
                  <a:endParaRPr lang="en-US" sz="2400" b="0" u="none" strike="noStrike">
                    <a:solidFill>
                      <a:srgbClr val="FFFFFF"/>
                    </a:solidFill>
                    <a:effectLst/>
                    <a:uFillTx/>
                    <a:latin typeface="Amazon Ember Display"/>
                  </a:endParaRPr>
                </a:p>
              </p:txBody>
            </p:sp>
            <p:sp>
              <p:nvSpPr>
                <p:cNvPr id="1705" name="Freeform: Shape 221"/>
                <p:cNvSpPr/>
                <p:nvPr/>
              </p:nvSpPr>
              <p:spPr>
                <a:xfrm>
                  <a:off x="6041880" y="1917720"/>
                  <a:ext cx="54360" cy="27000"/>
                </a:xfrm>
                <a:custGeom>
                  <a:avLst/>
                  <a:gdLst>
                    <a:gd name="textAreaLeft" fmla="*/ 0 w 54360"/>
                    <a:gd name="textAreaRight" fmla="*/ 54720 w 54360"/>
                    <a:gd name="textAreaTop" fmla="*/ 0 h 27000"/>
                    <a:gd name="textAreaBottom" fmla="*/ 27360 h 27000"/>
                    <a:gd name="GluePoint1X" fmla="*/ 141065 w 141065"/>
                    <a:gd name="GluePoint1Y" fmla="*/ 70485 h 70484"/>
                    <a:gd name="GluePoint2X" fmla="*/ 0 w 141065"/>
                    <a:gd name="GluePoint2Y" fmla="*/ 0 h 70484"/>
                  </a:gdLst>
                  <a:ahLst/>
                  <a:cxnLst>
                    <a:cxn ang="0">
                      <a:pos x="GluePoint1X" y="GluePoint1Y"/>
                    </a:cxn>
                    <a:cxn ang="0">
                      <a:pos x="GluePoint2X" y="GluePoint2Y"/>
                    </a:cxn>
                  </a:cxnLst>
                  <a:rect l="textAreaLeft" t="textAreaTop" r="textAreaRight" b="textAreaBottom"/>
                  <a:pathLst>
                    <a:path w="141065" h="70484">
                      <a:moveTo>
                        <a:pt x="141065" y="70485"/>
                      </a:moveTo>
                      <a:lnTo>
                        <a:pt x="0" y="0"/>
                      </a:lnTo>
                    </a:path>
                  </a:pathLst>
                </a:custGeom>
                <a:noFill/>
                <a:ln w="15875">
                  <a:solidFill>
                    <a:srgbClr val="FFFFFF"/>
                  </a:solidFill>
                  <a:round/>
                </a:ln>
              </p:spPr>
              <p:style>
                <a:lnRef idx="0">
                  <a:scrgbClr r="0" g="0" b="0"/>
                </a:lnRef>
                <a:fillRef idx="0">
                  <a:scrgbClr r="0" g="0" b="0"/>
                </a:fillRef>
                <a:effectRef idx="0">
                  <a:scrgbClr r="0" g="0" b="0"/>
                </a:effectRef>
                <a:fontRef idx="minor"/>
              </p:style>
              <p:txBody>
                <a:bodyPr lIns="90000" tIns="-17640" rIns="90000" bIns="-17640" anchor="ctr">
                  <a:noAutofit/>
                </a:bodyPr>
                <a:lstStyle/>
                <a:p>
                  <a:pPr defTabSz="609480">
                    <a:lnSpc>
                      <a:spcPct val="100000"/>
                    </a:lnSpc>
                  </a:pPr>
                  <a:endParaRPr lang="en-US" sz="2400" b="0" u="none" strike="noStrike">
                    <a:solidFill>
                      <a:srgbClr val="FFFFFF"/>
                    </a:solidFill>
                    <a:effectLst/>
                    <a:uFillTx/>
                    <a:latin typeface="Amazon Ember Display"/>
                  </a:endParaRPr>
                </a:p>
              </p:txBody>
            </p:sp>
            <p:sp>
              <p:nvSpPr>
                <p:cNvPr id="1706" name="Freeform: Shape 222"/>
                <p:cNvSpPr/>
                <p:nvPr/>
              </p:nvSpPr>
              <p:spPr>
                <a:xfrm>
                  <a:off x="6096600" y="1814400"/>
                  <a:ext cx="3240" cy="66600"/>
                </a:xfrm>
                <a:custGeom>
                  <a:avLst/>
                  <a:gdLst>
                    <a:gd name="textAreaLeft" fmla="*/ 0 w 3240"/>
                    <a:gd name="textAreaRight" fmla="*/ 3600 w 3240"/>
                    <a:gd name="textAreaTop" fmla="*/ 0 h 66600"/>
                    <a:gd name="textAreaBottom" fmla="*/ 66960 h 66600"/>
                    <a:gd name="GluePoint1X" fmla="*/ 0 w 9525"/>
                    <a:gd name="GluePoint1Y" fmla="*/ 173260 h 173259"/>
                    <a:gd name="GluePoint2X" fmla="*/ 0 w 9525"/>
                    <a:gd name="GluePoint2Y" fmla="*/ 0 h 173259"/>
                  </a:gdLst>
                  <a:ahLst/>
                  <a:cxnLst>
                    <a:cxn ang="0">
                      <a:pos x="GluePoint1X" y="GluePoint1Y"/>
                    </a:cxn>
                    <a:cxn ang="0">
                      <a:pos x="GluePoint2X" y="GluePoint2Y"/>
                    </a:cxn>
                  </a:cxnLst>
                  <a:rect l="textAreaLeft" t="textAreaTop" r="textAreaRight" b="textAreaBottom"/>
                  <a:pathLst>
                    <a:path w="9525" h="173259">
                      <a:moveTo>
                        <a:pt x="0" y="173260"/>
                      </a:moveTo>
                      <a:lnTo>
                        <a:pt x="0" y="0"/>
                      </a:lnTo>
                    </a:path>
                  </a:pathLst>
                </a:custGeom>
                <a:noFill/>
                <a:ln w="15875">
                  <a:solidFill>
                    <a:srgbClr val="FFFFFF"/>
                  </a:solidFill>
                  <a:round/>
                </a:ln>
              </p:spPr>
              <p:style>
                <a:lnRef idx="0">
                  <a:scrgbClr r="0" g="0" b="0"/>
                </a:lnRef>
                <a:fillRef idx="0">
                  <a:scrgbClr r="0" g="0" b="0"/>
                </a:fillRef>
                <a:effectRef idx="0">
                  <a:scrgbClr r="0" g="0" b="0"/>
                </a:effectRef>
                <a:fontRef idx="minor"/>
              </p:style>
              <p:txBody>
                <a:bodyPr lIns="90000" tIns="21960" rIns="90000" bIns="21960" anchor="ctr">
                  <a:noAutofit/>
                </a:bodyPr>
                <a:lstStyle/>
                <a:p>
                  <a:pPr defTabSz="609480">
                    <a:lnSpc>
                      <a:spcPct val="100000"/>
                    </a:lnSpc>
                  </a:pPr>
                  <a:endParaRPr lang="en-US" sz="2400" b="0" u="none" strike="noStrike">
                    <a:solidFill>
                      <a:srgbClr val="FFFFFF"/>
                    </a:solidFill>
                    <a:effectLst/>
                    <a:uFillTx/>
                    <a:latin typeface="Amazon Ember Display"/>
                  </a:endParaRPr>
                </a:p>
              </p:txBody>
            </p:sp>
            <p:sp>
              <p:nvSpPr>
                <p:cNvPr id="1707" name="Freeform: Shape 223"/>
                <p:cNvSpPr/>
                <p:nvPr/>
              </p:nvSpPr>
              <p:spPr>
                <a:xfrm>
                  <a:off x="5987160" y="1971720"/>
                  <a:ext cx="52200" cy="30600"/>
                </a:xfrm>
                <a:custGeom>
                  <a:avLst/>
                  <a:gdLst>
                    <a:gd name="textAreaLeft" fmla="*/ 0 w 52200"/>
                    <a:gd name="textAreaRight" fmla="*/ 52560 w 52200"/>
                    <a:gd name="textAreaTop" fmla="*/ 0 h 30600"/>
                    <a:gd name="textAreaBottom" fmla="*/ 30960 h 30600"/>
                    <a:gd name="GluePoint1X" fmla="*/ 0 w 135826"/>
                    <a:gd name="GluePoint1Y" fmla="*/ 80010 h 80009"/>
                    <a:gd name="GluePoint2X" fmla="*/ 135827 w 135826"/>
                    <a:gd name="GluePoint2Y" fmla="*/ 0 h 80009"/>
                  </a:gdLst>
                  <a:ahLst/>
                  <a:cxnLst>
                    <a:cxn ang="0">
                      <a:pos x="GluePoint1X" y="GluePoint1Y"/>
                    </a:cxn>
                    <a:cxn ang="0">
                      <a:pos x="GluePoint2X" y="GluePoint2Y"/>
                    </a:cxn>
                  </a:cxnLst>
                  <a:rect l="textAreaLeft" t="textAreaTop" r="textAreaRight" b="textAreaBottom"/>
                  <a:pathLst>
                    <a:path w="135826" h="80009">
                      <a:moveTo>
                        <a:pt x="0" y="80010"/>
                      </a:moveTo>
                      <a:lnTo>
                        <a:pt x="135827" y="0"/>
                      </a:lnTo>
                    </a:path>
                  </a:pathLst>
                </a:custGeom>
                <a:noFill/>
                <a:ln w="15875">
                  <a:solidFill>
                    <a:srgbClr val="FFFFFF"/>
                  </a:solidFill>
                  <a:round/>
                </a:ln>
              </p:spPr>
              <p:style>
                <a:lnRef idx="0">
                  <a:scrgbClr r="0" g="0" b="0"/>
                </a:lnRef>
                <a:fillRef idx="0">
                  <a:scrgbClr r="0" g="0" b="0"/>
                </a:fillRef>
                <a:effectRef idx="0">
                  <a:scrgbClr r="0" g="0" b="0"/>
                </a:effectRef>
                <a:fontRef idx="minor"/>
              </p:style>
              <p:txBody>
                <a:bodyPr lIns="90000" tIns="-14040" rIns="90000" bIns="-14040" anchor="ctr">
                  <a:noAutofit/>
                </a:bodyPr>
                <a:lstStyle/>
                <a:p>
                  <a:pPr defTabSz="609480">
                    <a:lnSpc>
                      <a:spcPct val="100000"/>
                    </a:lnSpc>
                  </a:pPr>
                  <a:endParaRPr lang="en-US" sz="2400" b="0" u="none" strike="noStrike">
                    <a:solidFill>
                      <a:srgbClr val="FFFFFF"/>
                    </a:solidFill>
                    <a:effectLst/>
                    <a:uFillTx/>
                    <a:latin typeface="Amazon Ember Display"/>
                  </a:endParaRPr>
                </a:p>
              </p:txBody>
            </p:sp>
            <p:sp>
              <p:nvSpPr>
                <p:cNvPr id="1708" name="Freeform: Shape 224"/>
                <p:cNvSpPr/>
                <p:nvPr/>
              </p:nvSpPr>
              <p:spPr>
                <a:xfrm>
                  <a:off x="6041880" y="2054160"/>
                  <a:ext cx="54360" cy="36000"/>
                </a:xfrm>
                <a:custGeom>
                  <a:avLst/>
                  <a:gdLst>
                    <a:gd name="textAreaLeft" fmla="*/ 0 w 54360"/>
                    <a:gd name="textAreaRight" fmla="*/ 54720 w 54360"/>
                    <a:gd name="textAreaTop" fmla="*/ 0 h 36000"/>
                    <a:gd name="textAreaBottom" fmla="*/ 36360 h 36000"/>
                    <a:gd name="GluePoint1X" fmla="*/ 0 w 141065"/>
                    <a:gd name="GluePoint1Y" fmla="*/ 94012 h 94011"/>
                    <a:gd name="GluePoint2X" fmla="*/ 141065 w 141065"/>
                    <a:gd name="GluePoint2Y" fmla="*/ 0 h 94011"/>
                  </a:gdLst>
                  <a:ahLst/>
                  <a:cxnLst>
                    <a:cxn ang="0">
                      <a:pos x="GluePoint1X" y="GluePoint1Y"/>
                    </a:cxn>
                    <a:cxn ang="0">
                      <a:pos x="GluePoint2X" y="GluePoint2Y"/>
                    </a:cxn>
                  </a:cxnLst>
                  <a:rect l="textAreaLeft" t="textAreaTop" r="textAreaRight" b="textAreaBottom"/>
                  <a:pathLst>
                    <a:path w="141065" h="94011">
                      <a:moveTo>
                        <a:pt x="0" y="94012"/>
                      </a:moveTo>
                      <a:lnTo>
                        <a:pt x="141065" y="0"/>
                      </a:lnTo>
                    </a:path>
                  </a:pathLst>
                </a:custGeom>
                <a:noFill/>
                <a:ln w="15875">
                  <a:solidFill>
                    <a:srgbClr val="FFFFFF"/>
                  </a:solidFill>
                  <a:round/>
                </a:ln>
              </p:spPr>
              <p:style>
                <a:lnRef idx="0">
                  <a:scrgbClr r="0" g="0" b="0"/>
                </a:lnRef>
                <a:fillRef idx="0">
                  <a:scrgbClr r="0" g="0" b="0"/>
                </a:fillRef>
                <a:effectRef idx="0">
                  <a:scrgbClr r="0" g="0" b="0"/>
                </a:effectRef>
                <a:fontRef idx="minor"/>
              </p:style>
              <p:txBody>
                <a:bodyPr lIns="90000" tIns="-8640" rIns="90000" bIns="-8640" anchor="ctr">
                  <a:noAutofit/>
                </a:bodyPr>
                <a:lstStyle/>
                <a:p>
                  <a:pPr defTabSz="609480">
                    <a:lnSpc>
                      <a:spcPct val="100000"/>
                    </a:lnSpc>
                  </a:pPr>
                  <a:endParaRPr lang="en-US" sz="2400" b="0" u="none" strike="noStrike">
                    <a:solidFill>
                      <a:srgbClr val="FFFFFF"/>
                    </a:solidFill>
                    <a:effectLst/>
                    <a:uFillTx/>
                    <a:latin typeface="Amazon Ember Display"/>
                  </a:endParaRPr>
                </a:p>
              </p:txBody>
            </p:sp>
            <p:sp>
              <p:nvSpPr>
                <p:cNvPr id="1709" name="Freeform: Shape 225"/>
                <p:cNvSpPr/>
                <p:nvPr/>
              </p:nvSpPr>
              <p:spPr>
                <a:xfrm>
                  <a:off x="6091560" y="2157120"/>
                  <a:ext cx="52200" cy="30600"/>
                </a:xfrm>
                <a:custGeom>
                  <a:avLst/>
                  <a:gdLst>
                    <a:gd name="textAreaLeft" fmla="*/ 0 w 52200"/>
                    <a:gd name="textAreaRight" fmla="*/ 52560 w 52200"/>
                    <a:gd name="textAreaTop" fmla="*/ 0 h 30600"/>
                    <a:gd name="textAreaBottom" fmla="*/ 30960 h 30600"/>
                    <a:gd name="GluePoint1X" fmla="*/ 0 w 135826"/>
                    <a:gd name="GluePoint1Y" fmla="*/ 79915 h 79914"/>
                    <a:gd name="GluePoint2X" fmla="*/ 135826 w 135826"/>
                    <a:gd name="GluePoint2Y" fmla="*/ 0 h 79914"/>
                  </a:gdLst>
                  <a:ahLst/>
                  <a:cxnLst>
                    <a:cxn ang="0">
                      <a:pos x="GluePoint1X" y="GluePoint1Y"/>
                    </a:cxn>
                    <a:cxn ang="0">
                      <a:pos x="GluePoint2X" y="GluePoint2Y"/>
                    </a:cxn>
                  </a:cxnLst>
                  <a:rect l="textAreaLeft" t="textAreaTop" r="textAreaRight" b="textAreaBottom"/>
                  <a:pathLst>
                    <a:path w="135826" h="79914">
                      <a:moveTo>
                        <a:pt x="0" y="79915"/>
                      </a:moveTo>
                      <a:lnTo>
                        <a:pt x="135826" y="0"/>
                      </a:lnTo>
                    </a:path>
                  </a:pathLst>
                </a:custGeom>
                <a:noFill/>
                <a:ln w="15875">
                  <a:solidFill>
                    <a:srgbClr val="FFFFFF"/>
                  </a:solidFill>
                  <a:round/>
                </a:ln>
              </p:spPr>
              <p:style>
                <a:lnRef idx="0">
                  <a:scrgbClr r="0" g="0" b="0"/>
                </a:lnRef>
                <a:fillRef idx="0">
                  <a:scrgbClr r="0" g="0" b="0"/>
                </a:fillRef>
                <a:effectRef idx="0">
                  <a:scrgbClr r="0" g="0" b="0"/>
                </a:effectRef>
                <a:fontRef idx="minor"/>
              </p:style>
              <p:txBody>
                <a:bodyPr lIns="90000" tIns="-14040" rIns="90000" bIns="-14040" anchor="ctr">
                  <a:noAutofit/>
                </a:bodyPr>
                <a:lstStyle/>
                <a:p>
                  <a:pPr defTabSz="609480">
                    <a:lnSpc>
                      <a:spcPct val="100000"/>
                    </a:lnSpc>
                  </a:pPr>
                  <a:endParaRPr lang="en-US" sz="2400" b="0" u="none" strike="noStrike">
                    <a:solidFill>
                      <a:srgbClr val="FFFFFF"/>
                    </a:solidFill>
                    <a:effectLst/>
                    <a:uFillTx/>
                    <a:latin typeface="Amazon Ember Display"/>
                  </a:endParaRPr>
                </a:p>
              </p:txBody>
            </p:sp>
            <p:sp>
              <p:nvSpPr>
                <p:cNvPr id="1710" name="Freeform: Shape 226"/>
                <p:cNvSpPr/>
                <p:nvPr/>
              </p:nvSpPr>
              <p:spPr>
                <a:xfrm>
                  <a:off x="6087240" y="2054160"/>
                  <a:ext cx="117720" cy="63360"/>
                </a:xfrm>
                <a:custGeom>
                  <a:avLst/>
                  <a:gdLst>
                    <a:gd name="textAreaLeft" fmla="*/ 0 w 117720"/>
                    <a:gd name="textAreaRight" fmla="*/ 118080 w 117720"/>
                    <a:gd name="textAreaTop" fmla="*/ 0 h 63360"/>
                    <a:gd name="textAreaBottom" fmla="*/ 63720 h 63360"/>
                    <a:gd name="GluePoint1X" fmla="*/ 0 w 305562"/>
                    <a:gd name="GluePoint1Y" fmla="*/ 164497 h 164496"/>
                    <a:gd name="GluePoint2X" fmla="*/ 305562 w 305562"/>
                    <a:gd name="GluePoint2Y" fmla="*/ 0 h 164496"/>
                  </a:gdLst>
                  <a:ahLst/>
                  <a:cxnLst>
                    <a:cxn ang="0">
                      <a:pos x="GluePoint1X" y="GluePoint1Y"/>
                    </a:cxn>
                    <a:cxn ang="0">
                      <a:pos x="GluePoint2X" y="GluePoint2Y"/>
                    </a:cxn>
                  </a:cxnLst>
                  <a:rect l="textAreaLeft" t="textAreaTop" r="textAreaRight" b="textAreaBottom"/>
                  <a:pathLst>
                    <a:path w="305562" h="164496">
                      <a:moveTo>
                        <a:pt x="0" y="164497"/>
                      </a:moveTo>
                      <a:lnTo>
                        <a:pt x="305562" y="0"/>
                      </a:lnTo>
                    </a:path>
                  </a:pathLst>
                </a:custGeom>
                <a:noFill/>
                <a:ln w="15875">
                  <a:solidFill>
                    <a:srgbClr val="FFFFFF"/>
                  </a:solidFill>
                  <a:round/>
                </a:ln>
              </p:spPr>
              <p:style>
                <a:lnRef idx="0">
                  <a:scrgbClr r="0" g="0" b="0"/>
                </a:lnRef>
                <a:fillRef idx="0">
                  <a:scrgbClr r="0" g="0" b="0"/>
                </a:fillRef>
                <a:effectRef idx="0">
                  <a:scrgbClr r="0" g="0" b="0"/>
                </a:effectRef>
                <a:fontRef idx="minor"/>
              </p:style>
              <p:txBody>
                <a:bodyPr lIns="90000" tIns="18720" rIns="90000" bIns="18720" anchor="ctr">
                  <a:noAutofit/>
                </a:bodyPr>
                <a:lstStyle/>
                <a:p>
                  <a:pPr defTabSz="609480">
                    <a:lnSpc>
                      <a:spcPct val="100000"/>
                    </a:lnSpc>
                  </a:pPr>
                  <a:endParaRPr lang="en-US" sz="2400" b="0" u="none" strike="noStrike">
                    <a:solidFill>
                      <a:srgbClr val="FFFFFF"/>
                    </a:solidFill>
                    <a:effectLst/>
                    <a:uFillTx/>
                    <a:latin typeface="Amazon Ember Display"/>
                  </a:endParaRPr>
                </a:p>
              </p:txBody>
            </p:sp>
            <p:sp>
              <p:nvSpPr>
                <p:cNvPr id="1711" name="Freeform: Shape 227"/>
                <p:cNvSpPr/>
                <p:nvPr/>
              </p:nvSpPr>
              <p:spPr>
                <a:xfrm>
                  <a:off x="6041880" y="1999800"/>
                  <a:ext cx="54360" cy="36000"/>
                </a:xfrm>
                <a:custGeom>
                  <a:avLst/>
                  <a:gdLst>
                    <a:gd name="textAreaLeft" fmla="*/ 0 w 54360"/>
                    <a:gd name="textAreaRight" fmla="*/ 54720 w 54360"/>
                    <a:gd name="textAreaTop" fmla="*/ 0 h 36000"/>
                    <a:gd name="textAreaBottom" fmla="*/ 36360 h 36000"/>
                    <a:gd name="GluePoint1X" fmla="*/ 0 w 141065"/>
                    <a:gd name="GluePoint1Y" fmla="*/ 94012 h 94011"/>
                    <a:gd name="GluePoint2X" fmla="*/ 141065 w 141065"/>
                    <a:gd name="GluePoint2Y" fmla="*/ 0 h 94011"/>
                  </a:gdLst>
                  <a:ahLst/>
                  <a:cxnLst>
                    <a:cxn ang="0">
                      <a:pos x="GluePoint1X" y="GluePoint1Y"/>
                    </a:cxn>
                    <a:cxn ang="0">
                      <a:pos x="GluePoint2X" y="GluePoint2Y"/>
                    </a:cxn>
                  </a:cxnLst>
                  <a:rect l="textAreaLeft" t="textAreaTop" r="textAreaRight" b="textAreaBottom"/>
                  <a:pathLst>
                    <a:path w="141065" h="94011">
                      <a:moveTo>
                        <a:pt x="0" y="94012"/>
                      </a:moveTo>
                      <a:lnTo>
                        <a:pt x="141065" y="0"/>
                      </a:lnTo>
                    </a:path>
                  </a:pathLst>
                </a:custGeom>
                <a:noFill/>
                <a:ln w="15875">
                  <a:solidFill>
                    <a:srgbClr val="FFFFFF"/>
                  </a:solidFill>
                  <a:round/>
                </a:ln>
              </p:spPr>
              <p:style>
                <a:lnRef idx="0">
                  <a:scrgbClr r="0" g="0" b="0"/>
                </a:lnRef>
                <a:fillRef idx="0">
                  <a:scrgbClr r="0" g="0" b="0"/>
                </a:fillRef>
                <a:effectRef idx="0">
                  <a:scrgbClr r="0" g="0" b="0"/>
                </a:effectRef>
                <a:fontRef idx="minor"/>
              </p:style>
              <p:txBody>
                <a:bodyPr lIns="90000" tIns="-8640" rIns="90000" bIns="-8640" anchor="ctr">
                  <a:noAutofit/>
                </a:bodyPr>
                <a:lstStyle/>
                <a:p>
                  <a:pPr defTabSz="609480">
                    <a:lnSpc>
                      <a:spcPct val="100000"/>
                    </a:lnSpc>
                  </a:pPr>
                  <a:endParaRPr lang="en-US" sz="2400" b="0" u="none" strike="noStrike">
                    <a:solidFill>
                      <a:srgbClr val="FFFFFF"/>
                    </a:solidFill>
                    <a:effectLst/>
                    <a:uFillTx/>
                    <a:latin typeface="Amazon Ember Display"/>
                  </a:endParaRPr>
                </a:p>
              </p:txBody>
            </p:sp>
            <p:sp>
              <p:nvSpPr>
                <p:cNvPr id="1712" name="Freeform: Shape 228"/>
                <p:cNvSpPr/>
                <p:nvPr/>
              </p:nvSpPr>
              <p:spPr>
                <a:xfrm>
                  <a:off x="5987160" y="1781640"/>
                  <a:ext cx="217800" cy="435960"/>
                </a:xfrm>
                <a:custGeom>
                  <a:avLst/>
                  <a:gdLst>
                    <a:gd name="textAreaLeft" fmla="*/ 0 w 217800"/>
                    <a:gd name="textAreaRight" fmla="*/ 218160 w 217800"/>
                    <a:gd name="textAreaTop" fmla="*/ 0 h 435960"/>
                    <a:gd name="textAreaBottom" fmla="*/ 436320 h 435960"/>
                    <a:gd name="GluePoint1X" fmla="*/ 564166 w 564165"/>
                    <a:gd name="GluePoint1Y" fmla="*/ 94012 h 1128331"/>
                    <a:gd name="GluePoint2X" fmla="*/ 423196 w 564165"/>
                    <a:gd name="GluePoint2Y" fmla="*/ 0 h 1128331"/>
                    <a:gd name="GluePoint3X" fmla="*/ 141065 w 564165"/>
                    <a:gd name="GluePoint3Y" fmla="*/ 164497 h 1128331"/>
                    <a:gd name="GluePoint4X" fmla="*/ 141065 w 564165"/>
                    <a:gd name="GluePoint4Y" fmla="*/ 351377 h 1128331"/>
                    <a:gd name="GluePoint5X" fmla="*/ 0 w 564165"/>
                    <a:gd name="GluePoint5Y" fmla="*/ 423101 h 1128331"/>
                    <a:gd name="GluePoint6X" fmla="*/ 0 w 564165"/>
                    <a:gd name="GluePoint6Y" fmla="*/ 570262 h 1128331"/>
                    <a:gd name="GluePoint7X" fmla="*/ 0 w 564165"/>
                    <a:gd name="GluePoint7Y" fmla="*/ 705231 h 1128331"/>
                    <a:gd name="GluePoint8X" fmla="*/ 141065 w 564165"/>
                    <a:gd name="GluePoint8Y" fmla="*/ 799243 h 1128331"/>
                    <a:gd name="GluePoint9X" fmla="*/ 141065 w 564165"/>
                    <a:gd name="GluePoint9Y" fmla="*/ 963835 h 1128331"/>
                    <a:gd name="GluePoint10X" fmla="*/ 423196 w 564165"/>
                    <a:gd name="GluePoint10Y" fmla="*/ 1128332 h 1128331"/>
                    <a:gd name="GluePoint11X" fmla="*/ 564166 w 564165"/>
                    <a:gd name="GluePoint11Y" fmla="*/ 1052798 h 1128331"/>
                    <a:gd name="GluePoint12X" fmla="*/ 564166 w 564165"/>
                    <a:gd name="GluePoint12Y" fmla="*/ 564166 h 1128331"/>
                    <a:gd name="GluePoint13X" fmla="*/ 423196 w 564165"/>
                    <a:gd name="GluePoint13Y" fmla="*/ 493681 h 1128331"/>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 ang="0">
                      <a:pos x="GluePoint9X" y="GluePoint9Y"/>
                    </a:cxn>
                    <a:cxn ang="0">
                      <a:pos x="GluePoint10X" y="GluePoint10Y"/>
                    </a:cxn>
                    <a:cxn ang="0">
                      <a:pos x="GluePoint11X" y="GluePoint11Y"/>
                    </a:cxn>
                    <a:cxn ang="0">
                      <a:pos x="GluePoint12X" y="GluePoint12Y"/>
                    </a:cxn>
                    <a:cxn ang="0">
                      <a:pos x="GluePoint13X" y="GluePoint13Y"/>
                    </a:cxn>
                  </a:cxnLst>
                  <a:rect l="textAreaLeft" t="textAreaTop" r="textAreaRight" b="textAreaBottom"/>
                  <a:pathLst>
                    <a:path w="564165" h="1128331">
                      <a:moveTo>
                        <a:pt x="564166" y="94012"/>
                      </a:moveTo>
                      <a:lnTo>
                        <a:pt x="423196" y="0"/>
                      </a:lnTo>
                      <a:lnTo>
                        <a:pt x="141065" y="164497"/>
                      </a:lnTo>
                      <a:lnTo>
                        <a:pt x="141065" y="351377"/>
                      </a:lnTo>
                      <a:lnTo>
                        <a:pt x="0" y="423101"/>
                      </a:lnTo>
                      <a:lnTo>
                        <a:pt x="0" y="570262"/>
                      </a:lnTo>
                      <a:lnTo>
                        <a:pt x="0" y="705231"/>
                      </a:lnTo>
                      <a:lnTo>
                        <a:pt x="141065" y="799243"/>
                      </a:lnTo>
                      <a:lnTo>
                        <a:pt x="141065" y="963835"/>
                      </a:lnTo>
                      <a:lnTo>
                        <a:pt x="423196" y="1128332"/>
                      </a:lnTo>
                      <a:lnTo>
                        <a:pt x="564166" y="1052798"/>
                      </a:lnTo>
                      <a:lnTo>
                        <a:pt x="564166" y="564166"/>
                      </a:lnTo>
                      <a:lnTo>
                        <a:pt x="423196" y="493681"/>
                      </a:lnTo>
                    </a:path>
                  </a:pathLst>
                </a:custGeom>
                <a:noFill/>
                <a:ln w="15875">
                  <a:solidFill>
                    <a:srgbClr val="FFFFFF"/>
                  </a:solidFill>
                  <a:round/>
                </a:ln>
              </p:spPr>
              <p:style>
                <a:lnRef idx="0">
                  <a:scrgbClr r="0" g="0" b="0"/>
                </a:lnRef>
                <a:fillRef idx="0">
                  <a:scrgbClr r="0" g="0" b="0"/>
                </a:fillRef>
                <a:effectRef idx="0">
                  <a:scrgbClr r="0" g="0" b="0"/>
                </a:effectRef>
                <a:fontRef idx="minor"/>
              </p:style>
              <p:txBody>
                <a:bodyPr lIns="90000" tIns="45000" rIns="90000" bIns="45000" anchor="ctr">
                  <a:noAutofit/>
                </a:bodyPr>
                <a:lstStyle/>
                <a:p>
                  <a:pPr defTabSz="609480">
                    <a:lnSpc>
                      <a:spcPct val="100000"/>
                    </a:lnSpc>
                  </a:pPr>
                  <a:endParaRPr lang="en-US" sz="2400" b="0" u="none" strike="noStrike">
                    <a:solidFill>
                      <a:srgbClr val="FFFFFF"/>
                    </a:solidFill>
                    <a:effectLst/>
                    <a:uFillTx/>
                    <a:latin typeface="Amazon Ember Display"/>
                  </a:endParaRPr>
                </a:p>
              </p:txBody>
            </p:sp>
            <p:sp>
              <p:nvSpPr>
                <p:cNvPr id="1713" name="Freeform: Shape 229"/>
                <p:cNvSpPr/>
                <p:nvPr/>
              </p:nvSpPr>
              <p:spPr>
                <a:xfrm>
                  <a:off x="6096600" y="1999800"/>
                  <a:ext cx="54360" cy="81360"/>
                </a:xfrm>
                <a:custGeom>
                  <a:avLst/>
                  <a:gdLst>
                    <a:gd name="textAreaLeft" fmla="*/ 0 w 54360"/>
                    <a:gd name="textAreaRight" fmla="*/ 54720 w 54360"/>
                    <a:gd name="textAreaTop" fmla="*/ 0 h 81360"/>
                    <a:gd name="textAreaBottom" fmla="*/ 81720 h 81360"/>
                    <a:gd name="GluePoint1X" fmla="*/ 141065 w 141065"/>
                    <a:gd name="GluePoint1Y" fmla="*/ 211550 h 211550"/>
                    <a:gd name="GluePoint2X" fmla="*/ 141065 w 141065"/>
                    <a:gd name="GluePoint2Y" fmla="*/ 94012 h 211550"/>
                    <a:gd name="GluePoint3X" fmla="*/ 0 w 141065"/>
                    <a:gd name="GluePoint3Y" fmla="*/ 0 h 211550"/>
                  </a:gdLst>
                  <a:ahLst/>
                  <a:cxnLst>
                    <a:cxn ang="0">
                      <a:pos x="GluePoint1X" y="GluePoint1Y"/>
                    </a:cxn>
                    <a:cxn ang="0">
                      <a:pos x="GluePoint2X" y="GluePoint2Y"/>
                    </a:cxn>
                    <a:cxn ang="0">
                      <a:pos x="GluePoint3X" y="GluePoint3Y"/>
                    </a:cxn>
                  </a:cxnLst>
                  <a:rect l="textAreaLeft" t="textAreaTop" r="textAreaRight" b="textAreaBottom"/>
                  <a:pathLst>
                    <a:path w="141065" h="211550">
                      <a:moveTo>
                        <a:pt x="141065" y="211550"/>
                      </a:moveTo>
                      <a:lnTo>
                        <a:pt x="141065" y="94012"/>
                      </a:lnTo>
                      <a:lnTo>
                        <a:pt x="0" y="0"/>
                      </a:lnTo>
                    </a:path>
                  </a:pathLst>
                </a:custGeom>
                <a:noFill/>
                <a:ln w="15875">
                  <a:solidFill>
                    <a:srgbClr val="FFFFFF"/>
                  </a:solidFill>
                  <a:round/>
                </a:ln>
              </p:spPr>
              <p:style>
                <a:lnRef idx="0">
                  <a:scrgbClr r="0" g="0" b="0"/>
                </a:lnRef>
                <a:fillRef idx="0">
                  <a:scrgbClr r="0" g="0" b="0"/>
                </a:fillRef>
                <a:effectRef idx="0">
                  <a:scrgbClr r="0" g="0" b="0"/>
                </a:effectRef>
                <a:fontRef idx="minor"/>
              </p:style>
              <p:txBody>
                <a:bodyPr lIns="90000" tIns="36720" rIns="90000" bIns="36720" anchor="ctr">
                  <a:noAutofit/>
                </a:bodyPr>
                <a:lstStyle/>
                <a:p>
                  <a:pPr defTabSz="609480">
                    <a:lnSpc>
                      <a:spcPct val="100000"/>
                    </a:lnSpc>
                  </a:pPr>
                  <a:endParaRPr lang="en-US" sz="2400" b="0" u="none" strike="noStrike">
                    <a:solidFill>
                      <a:srgbClr val="FFFFFF"/>
                    </a:solidFill>
                    <a:effectLst/>
                    <a:uFillTx/>
                    <a:latin typeface="Amazon Ember Display"/>
                  </a:endParaRPr>
                </a:p>
              </p:txBody>
            </p:sp>
            <p:sp>
              <p:nvSpPr>
                <p:cNvPr id="1714" name="Freeform: Shape 230"/>
                <p:cNvSpPr/>
                <p:nvPr/>
              </p:nvSpPr>
              <p:spPr>
                <a:xfrm>
                  <a:off x="6205320" y="1815840"/>
                  <a:ext cx="3240" cy="197280"/>
                </a:xfrm>
                <a:custGeom>
                  <a:avLst/>
                  <a:gdLst>
                    <a:gd name="textAreaLeft" fmla="*/ 0 w 3240"/>
                    <a:gd name="textAreaRight" fmla="*/ 3600 w 3240"/>
                    <a:gd name="textAreaTop" fmla="*/ 0 h 197280"/>
                    <a:gd name="textAreaBottom" fmla="*/ 197640 h 197280"/>
                    <a:gd name="GluePoint1X" fmla="*/ 0 w 9525"/>
                    <a:gd name="GluePoint1Y" fmla="*/ 511016 h 511016"/>
                    <a:gd name="GluePoint2X" fmla="*/ 0 w 9525"/>
                    <a:gd name="GluePoint2Y" fmla="*/ 0 h 511016"/>
                  </a:gdLst>
                  <a:ahLst/>
                  <a:cxnLst>
                    <a:cxn ang="0">
                      <a:pos x="GluePoint1X" y="GluePoint1Y"/>
                    </a:cxn>
                    <a:cxn ang="0">
                      <a:pos x="GluePoint2X" y="GluePoint2Y"/>
                    </a:cxn>
                  </a:cxnLst>
                  <a:rect l="textAreaLeft" t="textAreaTop" r="textAreaRight" b="textAreaBottom"/>
                  <a:pathLst>
                    <a:path w="9525" h="511016">
                      <a:moveTo>
                        <a:pt x="0" y="511016"/>
                      </a:moveTo>
                      <a:lnTo>
                        <a:pt x="0" y="0"/>
                      </a:lnTo>
                    </a:path>
                  </a:pathLst>
                </a:custGeom>
                <a:noFill/>
                <a:ln w="15875">
                  <a:solidFill>
                    <a:srgbClr val="FFFFFF"/>
                  </a:solidFill>
                  <a:round/>
                </a:ln>
              </p:spPr>
              <p:style>
                <a:lnRef idx="0">
                  <a:scrgbClr r="0" g="0" b="0"/>
                </a:lnRef>
                <a:fillRef idx="0">
                  <a:scrgbClr r="0" g="0" b="0"/>
                </a:fillRef>
                <a:effectRef idx="0">
                  <a:scrgbClr r="0" g="0" b="0"/>
                </a:effectRef>
                <a:fontRef idx="minor"/>
              </p:style>
              <p:txBody>
                <a:bodyPr lIns="90000" tIns="45000" rIns="90000" bIns="45000" anchor="ctr">
                  <a:noAutofit/>
                </a:bodyPr>
                <a:lstStyle/>
                <a:p>
                  <a:pPr defTabSz="609480">
                    <a:lnSpc>
                      <a:spcPct val="100000"/>
                    </a:lnSpc>
                  </a:pPr>
                  <a:endParaRPr lang="en-US" sz="2400" b="0" u="none" strike="noStrike">
                    <a:solidFill>
                      <a:srgbClr val="FFFFFF"/>
                    </a:solidFill>
                    <a:effectLst/>
                    <a:uFillTx/>
                    <a:latin typeface="Amazon Ember Display"/>
                  </a:endParaRPr>
                </a:p>
              </p:txBody>
            </p:sp>
            <p:sp>
              <p:nvSpPr>
                <p:cNvPr id="1715" name="Freeform: Shape 231"/>
                <p:cNvSpPr/>
                <p:nvPr/>
              </p:nvSpPr>
              <p:spPr>
                <a:xfrm>
                  <a:off x="6230160" y="1937880"/>
                  <a:ext cx="256320" cy="256680"/>
                </a:xfrm>
                <a:custGeom>
                  <a:avLst/>
                  <a:gdLst>
                    <a:gd name="textAreaLeft" fmla="*/ 0 w 256320"/>
                    <a:gd name="textAreaRight" fmla="*/ 256680 w 256320"/>
                    <a:gd name="textAreaTop" fmla="*/ 0 h 256680"/>
                    <a:gd name="textAreaBottom" fmla="*/ 257040 h 256680"/>
                    <a:gd name="GluePoint1X" fmla="*/ 96679 w 664273"/>
                    <a:gd name="GluePoint1Y" fmla="*/ 566452 h 664368"/>
                    <a:gd name="GluePoint2X" fmla="*/ 112395 w 664273"/>
                    <a:gd name="GluePoint2Y" fmla="*/ 579596 h 664368"/>
                    <a:gd name="GluePoint3X" fmla="*/ 128111 w 664273"/>
                    <a:gd name="GluePoint3Y" fmla="*/ 592741 h 664368"/>
                    <a:gd name="GluePoint4X" fmla="*/ 143923 w 664273"/>
                    <a:gd name="GluePoint4Y" fmla="*/ 605885 h 664368"/>
                    <a:gd name="GluePoint5X" fmla="*/ 227362 w 664273"/>
                    <a:gd name="GluePoint5Y" fmla="*/ 545116 h 664368"/>
                    <a:gd name="GluePoint6X" fmla="*/ 297275 w 664273"/>
                    <a:gd name="GluePoint6Y" fmla="*/ 566833 h 664368"/>
                    <a:gd name="GluePoint7X" fmla="*/ 331280 w 664273"/>
                    <a:gd name="GluePoint7Y" fmla="*/ 664369 h 664368"/>
                    <a:gd name="GluePoint8X" fmla="*/ 351758 w 664273"/>
                    <a:gd name="GluePoint8Y" fmla="*/ 662559 h 664368"/>
                    <a:gd name="GluePoint9X" fmla="*/ 372142 w 664273"/>
                    <a:gd name="GluePoint9Y" fmla="*/ 660654 h 664368"/>
                    <a:gd name="GluePoint10X" fmla="*/ 392525 w 664273"/>
                    <a:gd name="GluePoint10Y" fmla="*/ 658844 h 664368"/>
                    <a:gd name="GluePoint11X" fmla="*/ 408527 w 664273"/>
                    <a:gd name="GluePoint11Y" fmla="*/ 556546 h 664368"/>
                    <a:gd name="GluePoint12X" fmla="*/ 473107 w 664273"/>
                    <a:gd name="GluePoint12Y" fmla="*/ 522637 h 664368"/>
                    <a:gd name="GluePoint13X" fmla="*/ 566452 w 664273"/>
                    <a:gd name="GluePoint13Y" fmla="*/ 567690 h 664368"/>
                    <a:gd name="GluePoint14X" fmla="*/ 579596 w 664273"/>
                    <a:gd name="GluePoint14Y" fmla="*/ 551974 h 664368"/>
                    <a:gd name="GluePoint15X" fmla="*/ 592741 w 664273"/>
                    <a:gd name="GluePoint15Y" fmla="*/ 536162 h 664368"/>
                    <a:gd name="GluePoint16X" fmla="*/ 605885 w 664273"/>
                    <a:gd name="GluePoint16Y" fmla="*/ 520446 h 664368"/>
                    <a:gd name="GluePoint17X" fmla="*/ 544830 w 664273"/>
                    <a:gd name="GluePoint17Y" fmla="*/ 436721 h 664368"/>
                    <a:gd name="GluePoint18X" fmla="*/ 566547 w 664273"/>
                    <a:gd name="GluePoint18Y" fmla="*/ 367189 h 664368"/>
                    <a:gd name="GluePoint19X" fmla="*/ 664274 w 664273"/>
                    <a:gd name="GluePoint19Y" fmla="*/ 333089 h 664368"/>
                    <a:gd name="GluePoint20X" fmla="*/ 662464 w 664273"/>
                    <a:gd name="GluePoint20Y" fmla="*/ 312611 h 664368"/>
                    <a:gd name="GluePoint21X" fmla="*/ 660654 w 664273"/>
                    <a:gd name="GluePoint21Y" fmla="*/ 292227 h 664368"/>
                    <a:gd name="GluePoint22X" fmla="*/ 658749 w 664273"/>
                    <a:gd name="GluePoint22Y" fmla="*/ 271748 h 664368"/>
                    <a:gd name="GluePoint23X" fmla="*/ 556641 w 664273"/>
                    <a:gd name="GluePoint23Y" fmla="*/ 255746 h 664368"/>
                    <a:gd name="GluePoint24X" fmla="*/ 522732 w 664273"/>
                    <a:gd name="GluePoint24Y" fmla="*/ 190881 h 664368"/>
                    <a:gd name="GluePoint25X" fmla="*/ 567595 w 664273"/>
                    <a:gd name="GluePoint25Y" fmla="*/ 97917 h 664368"/>
                    <a:gd name="GluePoint26X" fmla="*/ 551878 w 664273"/>
                    <a:gd name="GluePoint26Y" fmla="*/ 84773 h 664368"/>
                    <a:gd name="GluePoint27X" fmla="*/ 536067 w 664273"/>
                    <a:gd name="GluePoint27Y" fmla="*/ 71628 h 664368"/>
                    <a:gd name="GluePoint28X" fmla="*/ 520541 w 664273"/>
                    <a:gd name="GluePoint28Y" fmla="*/ 58483 h 664368"/>
                    <a:gd name="GluePoint29X" fmla="*/ 437293 w 664273"/>
                    <a:gd name="GluePoint29Y" fmla="*/ 119253 h 664368"/>
                    <a:gd name="GluePoint30X" fmla="*/ 367094 w 664273"/>
                    <a:gd name="GluePoint30Y" fmla="*/ 97155 h 664368"/>
                    <a:gd name="GluePoint31X" fmla="*/ 333185 w 664273"/>
                    <a:gd name="GluePoint31Y" fmla="*/ 0 h 664368"/>
                    <a:gd name="GluePoint32X" fmla="*/ 312801 w 664273"/>
                    <a:gd name="GluePoint32Y" fmla="*/ 1905 h 664368"/>
                    <a:gd name="GluePoint33X" fmla="*/ 292322 w 664273"/>
                    <a:gd name="GluePoint33Y" fmla="*/ 3715 h 664368"/>
                    <a:gd name="GluePoint34X" fmla="*/ 271844 w 664273"/>
                    <a:gd name="GluePoint34Y" fmla="*/ 5620 h 664368"/>
                    <a:gd name="GluePoint35X" fmla="*/ 256032 w 664273"/>
                    <a:gd name="GluePoint35Y" fmla="*/ 107061 h 664368"/>
                    <a:gd name="GluePoint36X" fmla="*/ 190500 w 664273"/>
                    <a:gd name="GluePoint36Y" fmla="*/ 141351 h 664368"/>
                    <a:gd name="GluePoint37X" fmla="*/ 98012 w 664273"/>
                    <a:gd name="GluePoint37Y" fmla="*/ 96774 h 664368"/>
                    <a:gd name="GluePoint38X" fmla="*/ 84868 w 664273"/>
                    <a:gd name="GluePoint38Y" fmla="*/ 112490 h 664368"/>
                    <a:gd name="GluePoint39X" fmla="*/ 71723 w 664273"/>
                    <a:gd name="GluePoint39Y" fmla="*/ 128206 h 664368"/>
                    <a:gd name="GluePoint40X" fmla="*/ 58579 w 664273"/>
                    <a:gd name="GluePoint40Y" fmla="*/ 144018 h 664368"/>
                    <a:gd name="GluePoint41X" fmla="*/ 119158 w 664273"/>
                    <a:gd name="GluePoint41Y" fmla="*/ 226981 h 664368"/>
                    <a:gd name="GluePoint42X" fmla="*/ 97155 w 664273"/>
                    <a:gd name="GluePoint42Y" fmla="*/ 297561 h 664368"/>
                    <a:gd name="GluePoint43X" fmla="*/ 0 w 664273"/>
                    <a:gd name="GluePoint43Y" fmla="*/ 330994 h 664368"/>
                    <a:gd name="GluePoint44X" fmla="*/ 1810 w 664273"/>
                    <a:gd name="GluePoint44Y" fmla="*/ 351377 h 664368"/>
                    <a:gd name="GluePoint45X" fmla="*/ 3620 w 664273"/>
                    <a:gd name="GluePoint45Y" fmla="*/ 371856 h 664368"/>
                    <a:gd name="GluePoint46X" fmla="*/ 5525 w 664273"/>
                    <a:gd name="GluePoint46Y" fmla="*/ 392240 h 664368"/>
                    <a:gd name="GluePoint47X" fmla="*/ 107156 w 664273"/>
                    <a:gd name="GluePoint47Y" fmla="*/ 408146 h 664368"/>
                    <a:gd name="GluePoint48X" fmla="*/ 141446 w 664273"/>
                    <a:gd name="GluePoint48Y" fmla="*/ 473297 h 664368"/>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 ang="0">
                      <a:pos x="GluePoint9X" y="GluePoint9Y"/>
                    </a:cxn>
                    <a:cxn ang="0">
                      <a:pos x="GluePoint10X" y="GluePoint10Y"/>
                    </a:cxn>
                    <a:cxn ang="0">
                      <a:pos x="GluePoint11X" y="GluePoint11Y"/>
                    </a:cxn>
                    <a:cxn ang="0">
                      <a:pos x="GluePoint12X" y="GluePoint12Y"/>
                    </a:cxn>
                    <a:cxn ang="0">
                      <a:pos x="GluePoint13X" y="GluePoint13Y"/>
                    </a:cxn>
                    <a:cxn ang="0">
                      <a:pos x="GluePoint14X" y="GluePoint14Y"/>
                    </a:cxn>
                    <a:cxn ang="0">
                      <a:pos x="GluePoint15X" y="GluePoint15Y"/>
                    </a:cxn>
                    <a:cxn ang="0">
                      <a:pos x="GluePoint16X" y="GluePoint16Y"/>
                    </a:cxn>
                    <a:cxn ang="0">
                      <a:pos x="GluePoint17X" y="GluePoint17Y"/>
                    </a:cxn>
                    <a:cxn ang="0">
                      <a:pos x="GluePoint18X" y="GluePoint18Y"/>
                    </a:cxn>
                    <a:cxn ang="0">
                      <a:pos x="GluePoint19X" y="GluePoint19Y"/>
                    </a:cxn>
                    <a:cxn ang="0">
                      <a:pos x="GluePoint20X" y="GluePoint20Y"/>
                    </a:cxn>
                    <a:cxn ang="0">
                      <a:pos x="GluePoint21X" y="GluePoint21Y"/>
                    </a:cxn>
                    <a:cxn ang="0">
                      <a:pos x="GluePoint22X" y="GluePoint22Y"/>
                    </a:cxn>
                    <a:cxn ang="0">
                      <a:pos x="GluePoint23X" y="GluePoint23Y"/>
                    </a:cxn>
                    <a:cxn ang="0">
                      <a:pos x="GluePoint24X" y="GluePoint24Y"/>
                    </a:cxn>
                    <a:cxn ang="0">
                      <a:pos x="GluePoint25X" y="GluePoint25Y"/>
                    </a:cxn>
                    <a:cxn ang="0">
                      <a:pos x="GluePoint26X" y="GluePoint26Y"/>
                    </a:cxn>
                    <a:cxn ang="0">
                      <a:pos x="GluePoint27X" y="GluePoint27Y"/>
                    </a:cxn>
                    <a:cxn ang="0">
                      <a:pos x="GluePoint28X" y="GluePoint28Y"/>
                    </a:cxn>
                    <a:cxn ang="0">
                      <a:pos x="GluePoint29X" y="GluePoint29Y"/>
                    </a:cxn>
                    <a:cxn ang="0">
                      <a:pos x="GluePoint30X" y="GluePoint30Y"/>
                    </a:cxn>
                    <a:cxn ang="0">
                      <a:pos x="GluePoint31X" y="GluePoint31Y"/>
                    </a:cxn>
                    <a:cxn ang="0">
                      <a:pos x="GluePoint32X" y="GluePoint32Y"/>
                    </a:cxn>
                    <a:cxn ang="0">
                      <a:pos x="GluePoint33X" y="GluePoint33Y"/>
                    </a:cxn>
                    <a:cxn ang="0">
                      <a:pos x="GluePoint34X" y="GluePoint34Y"/>
                    </a:cxn>
                    <a:cxn ang="0">
                      <a:pos x="GluePoint35X" y="GluePoint35Y"/>
                    </a:cxn>
                    <a:cxn ang="0">
                      <a:pos x="GluePoint36X" y="GluePoint36Y"/>
                    </a:cxn>
                    <a:cxn ang="0">
                      <a:pos x="GluePoint37X" y="GluePoint37Y"/>
                    </a:cxn>
                    <a:cxn ang="0">
                      <a:pos x="GluePoint38X" y="GluePoint38Y"/>
                    </a:cxn>
                    <a:cxn ang="0">
                      <a:pos x="GluePoint39X" y="GluePoint39Y"/>
                    </a:cxn>
                    <a:cxn ang="0">
                      <a:pos x="GluePoint40X" y="GluePoint40Y"/>
                    </a:cxn>
                    <a:cxn ang="0">
                      <a:pos x="GluePoint41X" y="GluePoint41Y"/>
                    </a:cxn>
                    <a:cxn ang="0">
                      <a:pos x="GluePoint42X" y="GluePoint42Y"/>
                    </a:cxn>
                    <a:cxn ang="0">
                      <a:pos x="GluePoint43X" y="GluePoint43Y"/>
                    </a:cxn>
                    <a:cxn ang="0">
                      <a:pos x="GluePoint44X" y="GluePoint44Y"/>
                    </a:cxn>
                    <a:cxn ang="0">
                      <a:pos x="GluePoint45X" y="GluePoint45Y"/>
                    </a:cxn>
                    <a:cxn ang="0">
                      <a:pos x="GluePoint46X" y="GluePoint46Y"/>
                    </a:cxn>
                    <a:cxn ang="0">
                      <a:pos x="GluePoint47X" y="GluePoint47Y"/>
                    </a:cxn>
                    <a:cxn ang="0">
                      <a:pos x="GluePoint48X" y="GluePoint48Y"/>
                    </a:cxn>
                  </a:cxnLst>
                  <a:rect l="textAreaLeft" t="textAreaTop" r="textAreaRight" b="textAreaBottom"/>
                  <a:pathLst>
                    <a:path w="664273" h="664368">
                      <a:moveTo>
                        <a:pt x="96679" y="566452"/>
                      </a:moveTo>
                      <a:lnTo>
                        <a:pt x="112395" y="579596"/>
                      </a:lnTo>
                      <a:lnTo>
                        <a:pt x="128111" y="592741"/>
                      </a:lnTo>
                      <a:lnTo>
                        <a:pt x="143923" y="605885"/>
                      </a:lnTo>
                      <a:lnTo>
                        <a:pt x="227362" y="545116"/>
                      </a:lnTo>
                      <a:cubicBezTo>
                        <a:pt x="249393" y="555946"/>
                        <a:pt x="272987" y="563270"/>
                        <a:pt x="297275" y="566833"/>
                      </a:cubicBezTo>
                      <a:lnTo>
                        <a:pt x="331280" y="664369"/>
                      </a:lnTo>
                      <a:lnTo>
                        <a:pt x="351758" y="662559"/>
                      </a:lnTo>
                      <a:lnTo>
                        <a:pt x="372142" y="660654"/>
                      </a:lnTo>
                      <a:lnTo>
                        <a:pt x="392525" y="658844"/>
                      </a:lnTo>
                      <a:lnTo>
                        <a:pt x="408527" y="556546"/>
                      </a:lnTo>
                      <a:cubicBezTo>
                        <a:pt x="431692" y="548688"/>
                        <a:pt x="453485" y="537239"/>
                        <a:pt x="473107" y="522637"/>
                      </a:cubicBezTo>
                      <a:lnTo>
                        <a:pt x="566452" y="567690"/>
                      </a:lnTo>
                      <a:lnTo>
                        <a:pt x="579596" y="551974"/>
                      </a:lnTo>
                      <a:lnTo>
                        <a:pt x="592741" y="536162"/>
                      </a:lnTo>
                      <a:lnTo>
                        <a:pt x="605885" y="520446"/>
                      </a:lnTo>
                      <a:lnTo>
                        <a:pt x="544830" y="436721"/>
                      </a:lnTo>
                      <a:cubicBezTo>
                        <a:pt x="555641" y="414814"/>
                        <a:pt x="562966" y="391354"/>
                        <a:pt x="566547" y="367189"/>
                      </a:cubicBezTo>
                      <a:lnTo>
                        <a:pt x="664274" y="333089"/>
                      </a:lnTo>
                      <a:lnTo>
                        <a:pt x="662464" y="312611"/>
                      </a:lnTo>
                      <a:lnTo>
                        <a:pt x="660654" y="292227"/>
                      </a:lnTo>
                      <a:lnTo>
                        <a:pt x="658749" y="271748"/>
                      </a:lnTo>
                      <a:lnTo>
                        <a:pt x="556641" y="255746"/>
                      </a:lnTo>
                      <a:cubicBezTo>
                        <a:pt x="548821" y="232477"/>
                        <a:pt x="537372" y="210588"/>
                        <a:pt x="522732" y="190881"/>
                      </a:cubicBezTo>
                      <a:lnTo>
                        <a:pt x="567595" y="97917"/>
                      </a:lnTo>
                      <a:lnTo>
                        <a:pt x="551878" y="84773"/>
                      </a:lnTo>
                      <a:lnTo>
                        <a:pt x="536067" y="71628"/>
                      </a:lnTo>
                      <a:lnTo>
                        <a:pt x="520541" y="58483"/>
                      </a:lnTo>
                      <a:lnTo>
                        <a:pt x="437293" y="119253"/>
                      </a:lnTo>
                      <a:cubicBezTo>
                        <a:pt x="415195" y="108263"/>
                        <a:pt x="391506" y="100807"/>
                        <a:pt x="367094" y="97155"/>
                      </a:cubicBezTo>
                      <a:lnTo>
                        <a:pt x="333185" y="0"/>
                      </a:lnTo>
                      <a:lnTo>
                        <a:pt x="312801" y="1905"/>
                      </a:lnTo>
                      <a:lnTo>
                        <a:pt x="292322" y="3715"/>
                      </a:lnTo>
                      <a:lnTo>
                        <a:pt x="271844" y="5620"/>
                      </a:lnTo>
                      <a:lnTo>
                        <a:pt x="256032" y="107061"/>
                      </a:lnTo>
                      <a:cubicBezTo>
                        <a:pt x="232524" y="114991"/>
                        <a:pt x="210417" y="126562"/>
                        <a:pt x="190500" y="141351"/>
                      </a:cubicBezTo>
                      <a:lnTo>
                        <a:pt x="98012" y="96774"/>
                      </a:lnTo>
                      <a:lnTo>
                        <a:pt x="84868" y="112490"/>
                      </a:lnTo>
                      <a:lnTo>
                        <a:pt x="71723" y="128206"/>
                      </a:lnTo>
                      <a:lnTo>
                        <a:pt x="58579" y="144018"/>
                      </a:lnTo>
                      <a:lnTo>
                        <a:pt x="119158" y="226981"/>
                      </a:lnTo>
                      <a:cubicBezTo>
                        <a:pt x="108137" y="249193"/>
                        <a:pt x="100717" y="273015"/>
                        <a:pt x="97155" y="297561"/>
                      </a:cubicBezTo>
                      <a:lnTo>
                        <a:pt x="0" y="330994"/>
                      </a:lnTo>
                      <a:lnTo>
                        <a:pt x="1810" y="351377"/>
                      </a:lnTo>
                      <a:lnTo>
                        <a:pt x="3620" y="371856"/>
                      </a:lnTo>
                      <a:lnTo>
                        <a:pt x="5525" y="392240"/>
                      </a:lnTo>
                      <a:lnTo>
                        <a:pt x="107156" y="408146"/>
                      </a:lnTo>
                      <a:cubicBezTo>
                        <a:pt x="115072" y="431540"/>
                        <a:pt x="126644" y="453533"/>
                        <a:pt x="141446" y="473297"/>
                      </a:cubicBezTo>
                      <a:close/>
                    </a:path>
                  </a:pathLst>
                </a:custGeom>
                <a:noFill/>
                <a:ln w="15875">
                  <a:solidFill>
                    <a:srgbClr val="FFFFFF"/>
                  </a:solidFill>
                  <a:round/>
                </a:ln>
              </p:spPr>
              <p:style>
                <a:lnRef idx="0">
                  <a:scrgbClr r="0" g="0" b="0"/>
                </a:lnRef>
                <a:fillRef idx="0">
                  <a:scrgbClr r="0" g="0" b="0"/>
                </a:fillRef>
                <a:effectRef idx="0">
                  <a:scrgbClr r="0" g="0" b="0"/>
                </a:effectRef>
                <a:fontRef idx="minor"/>
              </p:style>
              <p:txBody>
                <a:bodyPr lIns="90000" tIns="45000" rIns="90000" bIns="45000" anchor="ctr">
                  <a:noAutofit/>
                </a:bodyPr>
                <a:lstStyle/>
                <a:p>
                  <a:pPr defTabSz="609480">
                    <a:lnSpc>
                      <a:spcPct val="100000"/>
                    </a:lnSpc>
                  </a:pPr>
                  <a:endParaRPr lang="en-US" sz="2400" b="0" u="none" strike="noStrike">
                    <a:solidFill>
                      <a:srgbClr val="FFFFFF"/>
                    </a:solidFill>
                    <a:effectLst/>
                    <a:uFillTx/>
                    <a:latin typeface="Amazon Ember Display"/>
                  </a:endParaRPr>
                </a:p>
              </p:txBody>
            </p:sp>
            <p:sp>
              <p:nvSpPr>
                <p:cNvPr id="1716" name="Freeform: Shape 232"/>
                <p:cNvSpPr/>
                <p:nvPr/>
              </p:nvSpPr>
              <p:spPr>
                <a:xfrm>
                  <a:off x="6307200" y="2015280"/>
                  <a:ext cx="101880" cy="101880"/>
                </a:xfrm>
                <a:custGeom>
                  <a:avLst/>
                  <a:gdLst>
                    <a:gd name="textAreaLeft" fmla="*/ 0 w 101880"/>
                    <a:gd name="textAreaRight" fmla="*/ 102240 w 101880"/>
                    <a:gd name="textAreaTop" fmla="*/ 0 h 101880"/>
                    <a:gd name="textAreaBottom" fmla="*/ 102240 h 101880"/>
                    <a:gd name="GluePoint1X" fmla="*/ 264605 w 264604"/>
                    <a:gd name="GluePoint1Y" fmla="*/ 132302 h 264604"/>
                    <a:gd name="GluePoint2X" fmla="*/ 132302 w 264604"/>
                    <a:gd name="GluePoint2Y" fmla="*/ 264605 h 264604"/>
                    <a:gd name="GluePoint3X" fmla="*/ 0 w 264604"/>
                    <a:gd name="GluePoint3Y" fmla="*/ 132302 h 264604"/>
                    <a:gd name="GluePoint4X" fmla="*/ 132302 w 264604"/>
                    <a:gd name="GluePoint4Y" fmla="*/ 0 h 264604"/>
                    <a:gd name="GluePoint5X" fmla="*/ 264605 w 264604"/>
                    <a:gd name="GluePoint5Y" fmla="*/ 132302 h 264604"/>
                  </a:gdLst>
                  <a:ahLst/>
                  <a:cxnLst>
                    <a:cxn ang="0">
                      <a:pos x="GluePoint1X" y="GluePoint1Y"/>
                    </a:cxn>
                    <a:cxn ang="0">
                      <a:pos x="GluePoint2X" y="GluePoint2Y"/>
                    </a:cxn>
                    <a:cxn ang="0">
                      <a:pos x="GluePoint3X" y="GluePoint3Y"/>
                    </a:cxn>
                    <a:cxn ang="0">
                      <a:pos x="GluePoint4X" y="GluePoint4Y"/>
                    </a:cxn>
                    <a:cxn ang="0">
                      <a:pos x="GluePoint5X" y="GluePoint5Y"/>
                    </a:cxn>
                  </a:cxnLst>
                  <a:rect l="textAreaLeft" t="textAreaTop" r="textAreaRight" b="textAreaBottom"/>
                  <a:pathLst>
                    <a:path w="264604" h="264604">
                      <a:moveTo>
                        <a:pt x="264605" y="132302"/>
                      </a:moveTo>
                      <a:cubicBezTo>
                        <a:pt x="264605" y="205371"/>
                        <a:pt x="205371" y="264605"/>
                        <a:pt x="132302" y="264605"/>
                      </a:cubicBezTo>
                      <a:cubicBezTo>
                        <a:pt x="59234" y="264605"/>
                        <a:pt x="0" y="205371"/>
                        <a:pt x="0" y="132302"/>
                      </a:cubicBezTo>
                      <a:cubicBezTo>
                        <a:pt x="0" y="59234"/>
                        <a:pt x="59234" y="0"/>
                        <a:pt x="132302" y="0"/>
                      </a:cubicBezTo>
                      <a:cubicBezTo>
                        <a:pt x="205371" y="0"/>
                        <a:pt x="264605" y="59234"/>
                        <a:pt x="264605" y="132302"/>
                      </a:cubicBezTo>
                      <a:close/>
                    </a:path>
                  </a:pathLst>
                </a:custGeom>
                <a:noFill/>
                <a:ln w="15875">
                  <a:solidFill>
                    <a:srgbClr val="FFFFFF"/>
                  </a:solidFill>
                  <a:round/>
                </a:ln>
              </p:spPr>
              <p:style>
                <a:lnRef idx="0">
                  <a:scrgbClr r="0" g="0" b="0"/>
                </a:lnRef>
                <a:fillRef idx="0">
                  <a:scrgbClr r="0" g="0" b="0"/>
                </a:fillRef>
                <a:effectRef idx="0">
                  <a:scrgbClr r="0" g="0" b="0"/>
                </a:effectRef>
                <a:fontRef idx="minor"/>
              </p:style>
              <p:txBody>
                <a:bodyPr lIns="90000" tIns="45000" rIns="90000" bIns="45000" anchor="ctr">
                  <a:noAutofit/>
                </a:bodyPr>
                <a:lstStyle/>
                <a:p>
                  <a:pPr defTabSz="609480">
                    <a:lnSpc>
                      <a:spcPct val="100000"/>
                    </a:lnSpc>
                  </a:pPr>
                  <a:endParaRPr lang="en-US" sz="2400" b="0" u="none" strike="noStrike">
                    <a:solidFill>
                      <a:srgbClr val="FFFFFF"/>
                    </a:solidFill>
                    <a:effectLst/>
                    <a:uFillTx/>
                    <a:latin typeface="Amazon Ember Display"/>
                  </a:endParaRPr>
                </a:p>
              </p:txBody>
            </p:sp>
            <p:sp>
              <p:nvSpPr>
                <p:cNvPr id="1717" name="Freeform: Shape 233"/>
                <p:cNvSpPr/>
                <p:nvPr/>
              </p:nvSpPr>
              <p:spPr>
                <a:xfrm>
                  <a:off x="6221160" y="1803600"/>
                  <a:ext cx="86760" cy="168120"/>
                </a:xfrm>
                <a:custGeom>
                  <a:avLst/>
                  <a:gdLst>
                    <a:gd name="textAreaLeft" fmla="*/ 0 w 86760"/>
                    <a:gd name="textAreaRight" fmla="*/ 87120 w 86760"/>
                    <a:gd name="textAreaTop" fmla="*/ 0 h 168120"/>
                    <a:gd name="textAreaBottom" fmla="*/ 168480 h 168120"/>
                    <a:gd name="GluePoint1X" fmla="*/ 0 w 225266"/>
                    <a:gd name="GluePoint1Y" fmla="*/ 380333 h 435578"/>
                    <a:gd name="GluePoint2X" fmla="*/ 29527 w 225266"/>
                    <a:gd name="GluePoint2Y" fmla="*/ 435578 h 435578"/>
                    <a:gd name="GluePoint3X" fmla="*/ 43434 w 225266"/>
                    <a:gd name="GluePoint3Y" fmla="*/ 432340 h 435578"/>
                    <a:gd name="GluePoint4X" fmla="*/ 57245 w 225266"/>
                    <a:gd name="GluePoint4Y" fmla="*/ 429006 h 435578"/>
                    <a:gd name="GluePoint5X" fmla="*/ 71152 w 225266"/>
                    <a:gd name="GluePoint5Y" fmla="*/ 425672 h 435578"/>
                    <a:gd name="GluePoint6X" fmla="*/ 71914 w 225266"/>
                    <a:gd name="GluePoint6Y" fmla="*/ 353759 h 435578"/>
                    <a:gd name="GluePoint7X" fmla="*/ 112967 w 225266"/>
                    <a:gd name="GluePoint7Y" fmla="*/ 324041 h 435578"/>
                    <a:gd name="GluePoint8X" fmla="*/ 181642 w 225266"/>
                    <a:gd name="GluePoint8Y" fmla="*/ 345758 h 435578"/>
                    <a:gd name="GluePoint9X" fmla="*/ 189071 w 225266"/>
                    <a:gd name="GluePoint9Y" fmla="*/ 333566 h 435578"/>
                    <a:gd name="GluePoint10X" fmla="*/ 196596 w 225266"/>
                    <a:gd name="GluePoint10Y" fmla="*/ 321469 h 435578"/>
                    <a:gd name="GluePoint11X" fmla="*/ 204025 w 225266"/>
                    <a:gd name="GluePoint11Y" fmla="*/ 309277 h 435578"/>
                    <a:gd name="GluePoint12X" fmla="*/ 153352 w 225266"/>
                    <a:gd name="GluePoint12Y" fmla="*/ 257747 h 435578"/>
                    <a:gd name="GluePoint13X" fmla="*/ 161449 w 225266"/>
                    <a:gd name="GluePoint13Y" fmla="*/ 207740 h 435578"/>
                    <a:gd name="GluePoint14X" fmla="*/ 225266 w 225266"/>
                    <a:gd name="GluePoint14Y" fmla="*/ 174593 h 435578"/>
                    <a:gd name="GluePoint15X" fmla="*/ 221932 w 225266"/>
                    <a:gd name="GluePoint15Y" fmla="*/ 160687 h 435578"/>
                    <a:gd name="GluePoint16X" fmla="*/ 218599 w 225266"/>
                    <a:gd name="GluePoint16Y" fmla="*/ 146876 h 435578"/>
                    <a:gd name="GluePoint17X" fmla="*/ 215360 w 225266"/>
                    <a:gd name="GluePoint17Y" fmla="*/ 132969 h 435578"/>
                    <a:gd name="GluePoint18X" fmla="*/ 143827 w 225266"/>
                    <a:gd name="GluePoint18Y" fmla="*/ 132112 h 435578"/>
                    <a:gd name="GluePoint19X" fmla="*/ 114014 w 225266"/>
                    <a:gd name="GluePoint19Y" fmla="*/ 90869 h 435578"/>
                    <a:gd name="GluePoint20X" fmla="*/ 135636 w 225266"/>
                    <a:gd name="GluePoint20Y" fmla="*/ 22479 h 435578"/>
                    <a:gd name="GluePoint21X" fmla="*/ 123539 w 225266"/>
                    <a:gd name="GluePoint21Y" fmla="*/ 14954 h 435578"/>
                    <a:gd name="GluePoint22X" fmla="*/ 111347 w 225266"/>
                    <a:gd name="GluePoint22Y" fmla="*/ 7525 h 435578"/>
                    <a:gd name="GluePoint23X" fmla="*/ 99250 w 225266"/>
                    <a:gd name="GluePoint23Y" fmla="*/ 0 h 435578"/>
                    <a:gd name="GluePoint24X" fmla="*/ 47815 w 225266"/>
                    <a:gd name="GluePoint24Y" fmla="*/ 49911 h 435578"/>
                    <a:gd name="GluePoint25X" fmla="*/ 952 w 225266"/>
                    <a:gd name="GluePoint25Y" fmla="*/ 41910 h 435578"/>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 ang="0">
                      <a:pos x="GluePoint9X" y="GluePoint9Y"/>
                    </a:cxn>
                    <a:cxn ang="0">
                      <a:pos x="GluePoint10X" y="GluePoint10Y"/>
                    </a:cxn>
                    <a:cxn ang="0">
                      <a:pos x="GluePoint11X" y="GluePoint11Y"/>
                    </a:cxn>
                    <a:cxn ang="0">
                      <a:pos x="GluePoint12X" y="GluePoint12Y"/>
                    </a:cxn>
                    <a:cxn ang="0">
                      <a:pos x="GluePoint13X" y="GluePoint13Y"/>
                    </a:cxn>
                    <a:cxn ang="0">
                      <a:pos x="GluePoint14X" y="GluePoint14Y"/>
                    </a:cxn>
                    <a:cxn ang="0">
                      <a:pos x="GluePoint15X" y="GluePoint15Y"/>
                    </a:cxn>
                    <a:cxn ang="0">
                      <a:pos x="GluePoint16X" y="GluePoint16Y"/>
                    </a:cxn>
                    <a:cxn ang="0">
                      <a:pos x="GluePoint17X" y="GluePoint17Y"/>
                    </a:cxn>
                    <a:cxn ang="0">
                      <a:pos x="GluePoint18X" y="GluePoint18Y"/>
                    </a:cxn>
                    <a:cxn ang="0">
                      <a:pos x="GluePoint19X" y="GluePoint19Y"/>
                    </a:cxn>
                    <a:cxn ang="0">
                      <a:pos x="GluePoint20X" y="GluePoint20Y"/>
                    </a:cxn>
                    <a:cxn ang="0">
                      <a:pos x="GluePoint21X" y="GluePoint21Y"/>
                    </a:cxn>
                    <a:cxn ang="0">
                      <a:pos x="GluePoint22X" y="GluePoint22Y"/>
                    </a:cxn>
                    <a:cxn ang="0">
                      <a:pos x="GluePoint23X" y="GluePoint23Y"/>
                    </a:cxn>
                    <a:cxn ang="0">
                      <a:pos x="GluePoint24X" y="GluePoint24Y"/>
                    </a:cxn>
                    <a:cxn ang="0">
                      <a:pos x="GluePoint25X" y="GluePoint25Y"/>
                    </a:cxn>
                  </a:cxnLst>
                  <a:rect l="textAreaLeft" t="textAreaTop" r="textAreaRight" b="textAreaBottom"/>
                  <a:pathLst>
                    <a:path w="225266" h="435578">
                      <a:moveTo>
                        <a:pt x="0" y="380333"/>
                      </a:moveTo>
                      <a:lnTo>
                        <a:pt x="29527" y="435578"/>
                      </a:lnTo>
                      <a:lnTo>
                        <a:pt x="43434" y="432340"/>
                      </a:lnTo>
                      <a:lnTo>
                        <a:pt x="57245" y="429006"/>
                      </a:lnTo>
                      <a:lnTo>
                        <a:pt x="71152" y="425672"/>
                      </a:lnTo>
                      <a:lnTo>
                        <a:pt x="71914" y="353759"/>
                      </a:lnTo>
                      <a:cubicBezTo>
                        <a:pt x="87054" y="346037"/>
                        <a:pt x="100902" y="336012"/>
                        <a:pt x="112967" y="324041"/>
                      </a:cubicBezTo>
                      <a:lnTo>
                        <a:pt x="181642" y="345758"/>
                      </a:lnTo>
                      <a:lnTo>
                        <a:pt x="189071" y="333566"/>
                      </a:lnTo>
                      <a:lnTo>
                        <a:pt x="196596" y="321469"/>
                      </a:lnTo>
                      <a:lnTo>
                        <a:pt x="204025" y="309277"/>
                      </a:lnTo>
                      <a:lnTo>
                        <a:pt x="153352" y="257747"/>
                      </a:lnTo>
                      <a:cubicBezTo>
                        <a:pt x="158620" y="241596"/>
                        <a:pt x="161344" y="224727"/>
                        <a:pt x="161449" y="207740"/>
                      </a:cubicBezTo>
                      <a:lnTo>
                        <a:pt x="225266" y="174593"/>
                      </a:lnTo>
                      <a:lnTo>
                        <a:pt x="221932" y="160687"/>
                      </a:lnTo>
                      <a:lnTo>
                        <a:pt x="218599" y="146876"/>
                      </a:lnTo>
                      <a:lnTo>
                        <a:pt x="215360" y="132969"/>
                      </a:lnTo>
                      <a:lnTo>
                        <a:pt x="143827" y="132112"/>
                      </a:lnTo>
                      <a:cubicBezTo>
                        <a:pt x="136084" y="116904"/>
                        <a:pt x="126025" y="102991"/>
                        <a:pt x="114014" y="90869"/>
                      </a:cubicBezTo>
                      <a:lnTo>
                        <a:pt x="135636" y="22479"/>
                      </a:lnTo>
                      <a:lnTo>
                        <a:pt x="123539" y="14954"/>
                      </a:lnTo>
                      <a:lnTo>
                        <a:pt x="111347" y="7525"/>
                      </a:lnTo>
                      <a:lnTo>
                        <a:pt x="99250" y="0"/>
                      </a:lnTo>
                      <a:lnTo>
                        <a:pt x="47815" y="49911"/>
                      </a:lnTo>
                      <a:cubicBezTo>
                        <a:pt x="32657" y="45017"/>
                        <a:pt x="16875" y="42323"/>
                        <a:pt x="952" y="41910"/>
                      </a:cubicBezTo>
                    </a:path>
                  </a:pathLst>
                </a:custGeom>
                <a:noFill/>
                <a:ln w="15875">
                  <a:solidFill>
                    <a:srgbClr val="FFFFFF"/>
                  </a:solidFill>
                  <a:round/>
                </a:ln>
              </p:spPr>
              <p:style>
                <a:lnRef idx="0">
                  <a:scrgbClr r="0" g="0" b="0"/>
                </a:lnRef>
                <a:fillRef idx="0">
                  <a:scrgbClr r="0" g="0" b="0"/>
                </a:fillRef>
                <a:effectRef idx="0">
                  <a:scrgbClr r="0" g="0" b="0"/>
                </a:effectRef>
                <a:fontRef idx="minor"/>
              </p:style>
              <p:txBody>
                <a:bodyPr lIns="90000" tIns="45000" rIns="90000" bIns="45000" anchor="ctr">
                  <a:noAutofit/>
                </a:bodyPr>
                <a:lstStyle/>
                <a:p>
                  <a:pPr defTabSz="609480">
                    <a:lnSpc>
                      <a:spcPct val="100000"/>
                    </a:lnSpc>
                  </a:pPr>
                  <a:endParaRPr lang="en-US" sz="2400" b="0" u="none" strike="noStrike">
                    <a:solidFill>
                      <a:srgbClr val="FFFFFF"/>
                    </a:solidFill>
                    <a:effectLst/>
                    <a:uFillTx/>
                    <a:latin typeface="Amazon Ember Display"/>
                  </a:endParaRPr>
                </a:p>
              </p:txBody>
            </p:sp>
            <p:sp>
              <p:nvSpPr>
                <p:cNvPr id="1718" name="Freeform: Shape 234"/>
                <p:cNvSpPr/>
                <p:nvPr/>
              </p:nvSpPr>
              <p:spPr>
                <a:xfrm>
                  <a:off x="6222600" y="1848240"/>
                  <a:ext cx="32040" cy="70560"/>
                </a:xfrm>
                <a:custGeom>
                  <a:avLst/>
                  <a:gdLst>
                    <a:gd name="textAreaLeft" fmla="*/ 0 w 32040"/>
                    <a:gd name="textAreaRight" fmla="*/ 32400 w 32040"/>
                    <a:gd name="textAreaTop" fmla="*/ 0 h 70560"/>
                    <a:gd name="textAreaBottom" fmla="*/ 70920 h 70560"/>
                    <a:gd name="GluePoint1X" fmla="*/ 0 w 83860"/>
                    <a:gd name="GluePoint1Y" fmla="*/ 0 h 183261"/>
                    <a:gd name="GluePoint2X" fmla="*/ 83492 w 83860"/>
                    <a:gd name="GluePoint2Y" fmla="*/ 99807 h 183261"/>
                    <a:gd name="GluePoint3X" fmla="*/ 19050 w 83860"/>
                    <a:gd name="GluePoint3Y" fmla="*/ 179546 h 183261"/>
                    <a:gd name="GluePoint4X" fmla="*/ 857 w 83860"/>
                    <a:gd name="GluePoint4Y" fmla="*/ 183261 h 183261"/>
                  </a:gdLst>
                  <a:ahLst/>
                  <a:cxnLst>
                    <a:cxn ang="0">
                      <a:pos x="GluePoint1X" y="GluePoint1Y"/>
                    </a:cxn>
                    <a:cxn ang="0">
                      <a:pos x="GluePoint2X" y="GluePoint2Y"/>
                    </a:cxn>
                    <a:cxn ang="0">
                      <a:pos x="GluePoint3X" y="GluePoint3Y"/>
                    </a:cxn>
                    <a:cxn ang="0">
                      <a:pos x="GluePoint4X" y="GluePoint4Y"/>
                    </a:cxn>
                  </a:cxnLst>
                  <a:rect l="textAreaLeft" t="textAreaTop" r="textAreaRight" b="textAreaBottom"/>
                  <a:pathLst>
                    <a:path w="83860" h="183261">
                      <a:moveTo>
                        <a:pt x="0" y="0"/>
                      </a:moveTo>
                      <a:cubicBezTo>
                        <a:pt x="50617" y="4505"/>
                        <a:pt x="87997" y="49190"/>
                        <a:pt x="83492" y="99807"/>
                      </a:cubicBezTo>
                      <a:cubicBezTo>
                        <a:pt x="80181" y="137000"/>
                        <a:pt x="54721" y="168505"/>
                        <a:pt x="19050" y="179546"/>
                      </a:cubicBezTo>
                      <a:cubicBezTo>
                        <a:pt x="13133" y="181421"/>
                        <a:pt x="7035" y="182667"/>
                        <a:pt x="857" y="183261"/>
                      </a:cubicBezTo>
                    </a:path>
                  </a:pathLst>
                </a:custGeom>
                <a:noFill/>
                <a:ln w="15875">
                  <a:solidFill>
                    <a:srgbClr val="FFFFFF"/>
                  </a:solidFill>
                  <a:round/>
                </a:ln>
              </p:spPr>
              <p:style>
                <a:lnRef idx="0">
                  <a:scrgbClr r="0" g="0" b="0"/>
                </a:lnRef>
                <a:fillRef idx="0">
                  <a:scrgbClr r="0" g="0" b="0"/>
                </a:fillRef>
                <a:effectRef idx="0">
                  <a:scrgbClr r="0" g="0" b="0"/>
                </a:effectRef>
                <a:fontRef idx="minor"/>
              </p:style>
              <p:txBody>
                <a:bodyPr lIns="90000" tIns="25920" rIns="90000" bIns="25920" anchor="ctr">
                  <a:noAutofit/>
                </a:bodyPr>
                <a:lstStyle/>
                <a:p>
                  <a:pPr defTabSz="609480">
                    <a:lnSpc>
                      <a:spcPct val="100000"/>
                    </a:lnSpc>
                  </a:pPr>
                  <a:endParaRPr lang="en-US" sz="2400" b="0" u="none" strike="noStrike">
                    <a:solidFill>
                      <a:srgbClr val="FFFFFF"/>
                    </a:solidFill>
                    <a:effectLst/>
                    <a:uFillTx/>
                    <a:latin typeface="Amazon Ember Display"/>
                  </a:endParaRPr>
                </a:p>
              </p:txBody>
            </p:sp>
            <p:sp>
              <p:nvSpPr>
                <p:cNvPr id="1719" name="Freeform: Shape 235"/>
                <p:cNvSpPr/>
                <p:nvPr/>
              </p:nvSpPr>
              <p:spPr>
                <a:xfrm>
                  <a:off x="6399000" y="1924200"/>
                  <a:ext cx="72720" cy="18000"/>
                </a:xfrm>
                <a:custGeom>
                  <a:avLst/>
                  <a:gdLst>
                    <a:gd name="textAreaLeft" fmla="*/ 0 w 72720"/>
                    <a:gd name="textAreaRight" fmla="*/ 73080 w 72720"/>
                    <a:gd name="textAreaTop" fmla="*/ 0 h 18000"/>
                    <a:gd name="textAreaBottom" fmla="*/ 18360 h 18000"/>
                    <a:gd name="GluePoint1X" fmla="*/ 189167 w 189166"/>
                    <a:gd name="GluePoint1Y" fmla="*/ 47626 h 47626"/>
                    <a:gd name="GluePoint2X" fmla="*/ 15240 w 189166"/>
                    <a:gd name="GluePoint2Y" fmla="*/ 1 h 47626"/>
                    <a:gd name="GluePoint3X" fmla="*/ 0 w 189166"/>
                    <a:gd name="GluePoint3Y" fmla="*/ 1 h 47626"/>
                  </a:gdLst>
                  <a:ahLst/>
                  <a:cxnLst>
                    <a:cxn ang="0">
                      <a:pos x="GluePoint1X" y="GluePoint1Y"/>
                    </a:cxn>
                    <a:cxn ang="0">
                      <a:pos x="GluePoint2X" y="GluePoint2Y"/>
                    </a:cxn>
                    <a:cxn ang="0">
                      <a:pos x="GluePoint3X" y="GluePoint3Y"/>
                    </a:cxn>
                  </a:cxnLst>
                  <a:rect l="textAreaLeft" t="textAreaTop" r="textAreaRight" b="textAreaBottom"/>
                  <a:pathLst>
                    <a:path w="189166" h="47626">
                      <a:moveTo>
                        <a:pt x="189167" y="47626"/>
                      </a:moveTo>
                      <a:cubicBezTo>
                        <a:pt x="136569" y="16299"/>
                        <a:pt x="76457" y="-161"/>
                        <a:pt x="15240" y="1"/>
                      </a:cubicBezTo>
                      <a:cubicBezTo>
                        <a:pt x="10192" y="1"/>
                        <a:pt x="5048" y="1"/>
                        <a:pt x="0" y="1"/>
                      </a:cubicBezTo>
                    </a:path>
                  </a:pathLst>
                </a:custGeom>
                <a:noFill/>
                <a:ln w="15875">
                  <a:solidFill>
                    <a:srgbClr val="FFFFFF"/>
                  </a:solidFill>
                  <a:round/>
                </a:ln>
              </p:spPr>
              <p:style>
                <a:lnRef idx="0">
                  <a:scrgbClr r="0" g="0" b="0"/>
                </a:lnRef>
                <a:fillRef idx="0">
                  <a:scrgbClr r="0" g="0" b="0"/>
                </a:fillRef>
                <a:effectRef idx="0">
                  <a:scrgbClr r="0" g="0" b="0"/>
                </a:effectRef>
                <a:fontRef idx="minor"/>
              </p:style>
              <p:txBody>
                <a:bodyPr lIns="90000" tIns="-26640" rIns="90000" bIns="-26640" anchor="ctr">
                  <a:noAutofit/>
                </a:bodyPr>
                <a:lstStyle/>
                <a:p>
                  <a:pPr defTabSz="609480">
                    <a:lnSpc>
                      <a:spcPct val="100000"/>
                    </a:lnSpc>
                  </a:pPr>
                  <a:endParaRPr lang="en-US" sz="2400" b="0" u="none" strike="noStrike">
                    <a:solidFill>
                      <a:srgbClr val="FFFFFF"/>
                    </a:solidFill>
                    <a:effectLst/>
                    <a:uFillTx/>
                    <a:latin typeface="Amazon Ember Display"/>
                  </a:endParaRPr>
                </a:p>
              </p:txBody>
            </p:sp>
            <p:sp>
              <p:nvSpPr>
                <p:cNvPr id="1720" name="Freeform: Shape 236"/>
                <p:cNvSpPr/>
                <p:nvPr/>
              </p:nvSpPr>
              <p:spPr>
                <a:xfrm>
                  <a:off x="6482520" y="1949760"/>
                  <a:ext cx="27000" cy="26280"/>
                </a:xfrm>
                <a:custGeom>
                  <a:avLst/>
                  <a:gdLst>
                    <a:gd name="textAreaLeft" fmla="*/ 0 w 27000"/>
                    <a:gd name="textAreaRight" fmla="*/ 27360 w 27000"/>
                    <a:gd name="textAreaTop" fmla="*/ 0 h 26280"/>
                    <a:gd name="textAreaBottom" fmla="*/ 26640 h 26280"/>
                    <a:gd name="GluePoint1X" fmla="*/ 70485 w 70484"/>
                    <a:gd name="GluePoint1Y" fmla="*/ 69247 h 69246"/>
                    <a:gd name="GluePoint2X" fmla="*/ 0 w 70484"/>
                    <a:gd name="GluePoint2Y" fmla="*/ 0 h 69246"/>
                  </a:gdLst>
                  <a:ahLst/>
                  <a:cxnLst>
                    <a:cxn ang="0">
                      <a:pos x="GluePoint1X" y="GluePoint1Y"/>
                    </a:cxn>
                    <a:cxn ang="0">
                      <a:pos x="GluePoint2X" y="GluePoint2Y"/>
                    </a:cxn>
                  </a:cxnLst>
                  <a:rect l="textAreaLeft" t="textAreaTop" r="textAreaRight" b="textAreaBottom"/>
                  <a:pathLst>
                    <a:path w="70484" h="69246">
                      <a:moveTo>
                        <a:pt x="70485" y="69247"/>
                      </a:moveTo>
                      <a:cubicBezTo>
                        <a:pt x="50492" y="42852"/>
                        <a:pt x="26746" y="19523"/>
                        <a:pt x="0" y="0"/>
                      </a:cubicBezTo>
                    </a:path>
                  </a:pathLst>
                </a:custGeom>
                <a:noFill/>
                <a:ln w="15875">
                  <a:solidFill>
                    <a:srgbClr val="FFFFFF"/>
                  </a:solidFill>
                  <a:round/>
                </a:ln>
              </p:spPr>
              <p:style>
                <a:lnRef idx="0">
                  <a:scrgbClr r="0" g="0" b="0"/>
                </a:lnRef>
                <a:fillRef idx="0">
                  <a:scrgbClr r="0" g="0" b="0"/>
                </a:fillRef>
                <a:effectRef idx="0">
                  <a:scrgbClr r="0" g="0" b="0"/>
                </a:effectRef>
                <a:fontRef idx="minor"/>
              </p:style>
              <p:txBody>
                <a:bodyPr lIns="90000" tIns="-18360" rIns="90000" bIns="-18360" anchor="ctr">
                  <a:noAutofit/>
                </a:bodyPr>
                <a:lstStyle/>
                <a:p>
                  <a:pPr defTabSz="609480">
                    <a:lnSpc>
                      <a:spcPct val="100000"/>
                    </a:lnSpc>
                  </a:pPr>
                  <a:endParaRPr lang="en-US" sz="2400" b="0" u="none" strike="noStrike">
                    <a:solidFill>
                      <a:srgbClr val="FFFFFF"/>
                    </a:solidFill>
                    <a:effectLst/>
                    <a:uFillTx/>
                    <a:latin typeface="Amazon Ember Display"/>
                  </a:endParaRPr>
                </a:p>
              </p:txBody>
            </p:sp>
            <p:sp>
              <p:nvSpPr>
                <p:cNvPr id="1721" name="Freeform: Shape 237"/>
                <p:cNvSpPr/>
                <p:nvPr/>
              </p:nvSpPr>
              <p:spPr>
                <a:xfrm>
                  <a:off x="6517440" y="1987920"/>
                  <a:ext cx="18720" cy="91440"/>
                </a:xfrm>
                <a:custGeom>
                  <a:avLst/>
                  <a:gdLst>
                    <a:gd name="textAreaLeft" fmla="*/ 0 w 18720"/>
                    <a:gd name="textAreaRight" fmla="*/ 19080 w 18720"/>
                    <a:gd name="textAreaTop" fmla="*/ 0 h 91440"/>
                    <a:gd name="textAreaBottom" fmla="*/ 91800 h 91440"/>
                    <a:gd name="GluePoint1X" fmla="*/ 43815 w 49339"/>
                    <a:gd name="GluePoint1Y" fmla="*/ 237268 h 237267"/>
                    <a:gd name="GluePoint2X" fmla="*/ 49340 w 49339"/>
                    <a:gd name="GluePoint2Y" fmla="*/ 175831 h 237267"/>
                    <a:gd name="GluePoint3X" fmla="*/ 0 w 49339"/>
                    <a:gd name="GluePoint3Y" fmla="*/ 0 h 237267"/>
                  </a:gdLst>
                  <a:ahLst/>
                  <a:cxnLst>
                    <a:cxn ang="0">
                      <a:pos x="GluePoint1X" y="GluePoint1Y"/>
                    </a:cxn>
                    <a:cxn ang="0">
                      <a:pos x="GluePoint2X" y="GluePoint2Y"/>
                    </a:cxn>
                    <a:cxn ang="0">
                      <a:pos x="GluePoint3X" y="GluePoint3Y"/>
                    </a:cxn>
                  </a:cxnLst>
                  <a:rect l="textAreaLeft" t="textAreaTop" r="textAreaRight" b="textAreaBottom"/>
                  <a:pathLst>
                    <a:path w="49339" h="237267">
                      <a:moveTo>
                        <a:pt x="43815" y="237268"/>
                      </a:moveTo>
                      <a:cubicBezTo>
                        <a:pt x="47492" y="216999"/>
                        <a:pt x="49340" y="196434"/>
                        <a:pt x="49340" y="175831"/>
                      </a:cubicBezTo>
                      <a:cubicBezTo>
                        <a:pt x="49311" y="113805"/>
                        <a:pt x="32242" y="52988"/>
                        <a:pt x="0" y="0"/>
                      </a:cubicBezTo>
                    </a:path>
                  </a:pathLst>
                </a:custGeom>
                <a:noFill/>
                <a:ln w="15875">
                  <a:solidFill>
                    <a:srgbClr val="FFFFFF"/>
                  </a:solidFill>
                  <a:round/>
                </a:ln>
              </p:spPr>
              <p:style>
                <a:lnRef idx="0">
                  <a:scrgbClr r="0" g="0" b="0"/>
                </a:lnRef>
                <a:fillRef idx="0">
                  <a:scrgbClr r="0" g="0" b="0"/>
                </a:fillRef>
                <a:effectRef idx="0">
                  <a:scrgbClr r="0" g="0" b="0"/>
                </a:effectRef>
                <a:fontRef idx="minor"/>
              </p:style>
              <p:txBody>
                <a:bodyPr lIns="90000" tIns="45000" rIns="90000" bIns="45000" anchor="ctr">
                  <a:noAutofit/>
                </a:bodyPr>
                <a:lstStyle/>
                <a:p>
                  <a:pPr defTabSz="609480">
                    <a:lnSpc>
                      <a:spcPct val="100000"/>
                    </a:lnSpc>
                  </a:pPr>
                  <a:endParaRPr lang="en-US" sz="2400" b="0" u="none" strike="noStrike">
                    <a:solidFill>
                      <a:srgbClr val="FFFFFF"/>
                    </a:solidFill>
                    <a:effectLst/>
                    <a:uFillTx/>
                    <a:latin typeface="Amazon Ember Display"/>
                  </a:endParaRPr>
                </a:p>
              </p:txBody>
            </p:sp>
            <p:sp>
              <p:nvSpPr>
                <p:cNvPr id="1722" name="Freeform: Shape 238"/>
                <p:cNvSpPr/>
                <p:nvPr/>
              </p:nvSpPr>
              <p:spPr>
                <a:xfrm>
                  <a:off x="6515640" y="2093760"/>
                  <a:ext cx="14760" cy="32400"/>
                </a:xfrm>
                <a:custGeom>
                  <a:avLst/>
                  <a:gdLst>
                    <a:gd name="textAreaLeft" fmla="*/ 0 w 14760"/>
                    <a:gd name="textAreaRight" fmla="*/ 15120 w 14760"/>
                    <a:gd name="textAreaTop" fmla="*/ 0 h 32400"/>
                    <a:gd name="textAreaBottom" fmla="*/ 32760 h 32400"/>
                    <a:gd name="GluePoint1X" fmla="*/ 0 w 39052"/>
                    <a:gd name="GluePoint1Y" fmla="*/ 84868 h 84867"/>
                    <a:gd name="GluePoint2X" fmla="*/ 39053 w 39052"/>
                    <a:gd name="GluePoint2Y" fmla="*/ 0 h 84867"/>
                  </a:gdLst>
                  <a:ahLst/>
                  <a:cxnLst>
                    <a:cxn ang="0">
                      <a:pos x="GluePoint1X" y="GluePoint1Y"/>
                    </a:cxn>
                    <a:cxn ang="0">
                      <a:pos x="GluePoint2X" y="GluePoint2Y"/>
                    </a:cxn>
                  </a:cxnLst>
                  <a:rect l="textAreaLeft" t="textAreaTop" r="textAreaRight" b="textAreaBottom"/>
                  <a:pathLst>
                    <a:path w="39052" h="84867">
                      <a:moveTo>
                        <a:pt x="0" y="84868"/>
                      </a:moveTo>
                      <a:cubicBezTo>
                        <a:pt x="16935" y="58550"/>
                        <a:pt x="30080" y="29985"/>
                        <a:pt x="39053" y="0"/>
                      </a:cubicBezTo>
                    </a:path>
                  </a:pathLst>
                </a:custGeom>
                <a:noFill/>
                <a:ln w="15875">
                  <a:solidFill>
                    <a:srgbClr val="FFFFFF"/>
                  </a:solidFill>
                  <a:round/>
                </a:ln>
              </p:spPr>
              <p:style>
                <a:lnRef idx="0">
                  <a:scrgbClr r="0" g="0" b="0"/>
                </a:lnRef>
                <a:fillRef idx="0">
                  <a:scrgbClr r="0" g="0" b="0"/>
                </a:fillRef>
                <a:effectRef idx="0">
                  <a:scrgbClr r="0" g="0" b="0"/>
                </a:effectRef>
                <a:fontRef idx="minor"/>
              </p:style>
              <p:txBody>
                <a:bodyPr lIns="90000" tIns="-12240" rIns="90000" bIns="-12240" anchor="ctr">
                  <a:noAutofit/>
                </a:bodyPr>
                <a:lstStyle/>
                <a:p>
                  <a:pPr defTabSz="609480">
                    <a:lnSpc>
                      <a:spcPct val="100000"/>
                    </a:lnSpc>
                  </a:pPr>
                  <a:endParaRPr lang="en-US" sz="2400" b="0" u="none" strike="noStrike">
                    <a:solidFill>
                      <a:srgbClr val="FFFFFF"/>
                    </a:solidFill>
                    <a:effectLst/>
                    <a:uFillTx/>
                    <a:latin typeface="Amazon Ember Display"/>
                  </a:endParaRPr>
                </a:p>
              </p:txBody>
            </p:sp>
            <p:sp>
              <p:nvSpPr>
                <p:cNvPr id="1723" name="Freeform: Shape 239"/>
                <p:cNvSpPr/>
                <p:nvPr/>
              </p:nvSpPr>
              <p:spPr>
                <a:xfrm>
                  <a:off x="6492960" y="2135880"/>
                  <a:ext cx="16200" cy="17640"/>
                </a:xfrm>
                <a:custGeom>
                  <a:avLst/>
                  <a:gdLst>
                    <a:gd name="textAreaLeft" fmla="*/ 0 w 16200"/>
                    <a:gd name="textAreaRight" fmla="*/ 16560 w 16200"/>
                    <a:gd name="textAreaTop" fmla="*/ 0 h 17640"/>
                    <a:gd name="textAreaBottom" fmla="*/ 18000 h 17640"/>
                    <a:gd name="GluePoint1X" fmla="*/ 0 w 42576"/>
                    <a:gd name="GluePoint1Y" fmla="*/ 46101 h 46100"/>
                    <a:gd name="GluePoint2X" fmla="*/ 42577 w 42576"/>
                    <a:gd name="GluePoint2Y" fmla="*/ 0 h 46100"/>
                  </a:gdLst>
                  <a:ahLst/>
                  <a:cxnLst>
                    <a:cxn ang="0">
                      <a:pos x="GluePoint1X" y="GluePoint1Y"/>
                    </a:cxn>
                    <a:cxn ang="0">
                      <a:pos x="GluePoint2X" y="GluePoint2Y"/>
                    </a:cxn>
                  </a:cxnLst>
                  <a:rect l="textAreaLeft" t="textAreaTop" r="textAreaRight" b="textAreaBottom"/>
                  <a:pathLst>
                    <a:path w="42576" h="46100">
                      <a:moveTo>
                        <a:pt x="0" y="46101"/>
                      </a:moveTo>
                      <a:cubicBezTo>
                        <a:pt x="15573" y="32071"/>
                        <a:pt x="29823" y="16640"/>
                        <a:pt x="42577" y="0"/>
                      </a:cubicBezTo>
                    </a:path>
                  </a:pathLst>
                </a:custGeom>
                <a:noFill/>
                <a:ln w="15875">
                  <a:solidFill>
                    <a:srgbClr val="FFFFFF"/>
                  </a:solidFill>
                  <a:round/>
                </a:ln>
              </p:spPr>
              <p:style>
                <a:lnRef idx="0">
                  <a:scrgbClr r="0" g="0" b="0"/>
                </a:lnRef>
                <a:fillRef idx="0">
                  <a:scrgbClr r="0" g="0" b="0"/>
                </a:fillRef>
                <a:effectRef idx="0">
                  <a:scrgbClr r="0" g="0" b="0"/>
                </a:effectRef>
                <a:fontRef idx="minor"/>
              </p:style>
              <p:txBody>
                <a:bodyPr lIns="90000" tIns="-27000" rIns="90000" bIns="-27000" anchor="ctr">
                  <a:noAutofit/>
                </a:bodyPr>
                <a:lstStyle/>
                <a:p>
                  <a:pPr defTabSz="609480">
                    <a:lnSpc>
                      <a:spcPct val="100000"/>
                    </a:lnSpc>
                  </a:pPr>
                  <a:endParaRPr lang="en-US" sz="2400" b="0" u="none" strike="noStrike">
                    <a:solidFill>
                      <a:srgbClr val="FFFFFF"/>
                    </a:solidFill>
                    <a:effectLst/>
                    <a:uFillTx/>
                    <a:latin typeface="Amazon Ember Display"/>
                  </a:endParaRPr>
                </a:p>
              </p:txBody>
            </p:sp>
            <p:sp>
              <p:nvSpPr>
                <p:cNvPr id="1724" name="Freeform: Shape 240"/>
                <p:cNvSpPr/>
                <p:nvPr/>
              </p:nvSpPr>
              <p:spPr>
                <a:xfrm>
                  <a:off x="6473520" y="2158200"/>
                  <a:ext cx="13680" cy="9360"/>
                </a:xfrm>
                <a:custGeom>
                  <a:avLst/>
                  <a:gdLst>
                    <a:gd name="textAreaLeft" fmla="*/ 0 w 13680"/>
                    <a:gd name="textAreaRight" fmla="*/ 14040 w 13680"/>
                    <a:gd name="textAreaTop" fmla="*/ 0 h 9360"/>
                    <a:gd name="textAreaBottom" fmla="*/ 9720 h 9360"/>
                    <a:gd name="GluePoint1X" fmla="*/ 0 w 35909"/>
                    <a:gd name="GluePoint1Y" fmla="*/ 25241 h 25241"/>
                    <a:gd name="GluePoint2X" fmla="*/ 35909 w 35909"/>
                    <a:gd name="GluePoint2Y" fmla="*/ 0 h 25241"/>
                  </a:gdLst>
                  <a:ahLst/>
                  <a:cxnLst>
                    <a:cxn ang="0">
                      <a:pos x="GluePoint1X" y="GluePoint1Y"/>
                    </a:cxn>
                    <a:cxn ang="0">
                      <a:pos x="GluePoint2X" y="GluePoint2Y"/>
                    </a:cxn>
                  </a:cxnLst>
                  <a:rect l="textAreaLeft" t="textAreaTop" r="textAreaRight" b="textAreaBottom"/>
                  <a:pathLst>
                    <a:path w="35909" h="25241">
                      <a:moveTo>
                        <a:pt x="0" y="25241"/>
                      </a:moveTo>
                      <a:cubicBezTo>
                        <a:pt x="12506" y="17612"/>
                        <a:pt x="24498" y="9182"/>
                        <a:pt x="35909" y="0"/>
                      </a:cubicBezTo>
                    </a:path>
                  </a:pathLst>
                </a:custGeom>
                <a:noFill/>
                <a:ln w="15875">
                  <a:solidFill>
                    <a:srgbClr val="FFFFFF"/>
                  </a:solidFill>
                  <a:round/>
                </a:ln>
              </p:spPr>
              <p:style>
                <a:lnRef idx="0">
                  <a:scrgbClr r="0" g="0" b="0"/>
                </a:lnRef>
                <a:fillRef idx="0">
                  <a:scrgbClr r="0" g="0" b="0"/>
                </a:fillRef>
                <a:effectRef idx="0">
                  <a:scrgbClr r="0" g="0" b="0"/>
                </a:effectRef>
                <a:fontRef idx="minor"/>
              </p:style>
              <p:txBody>
                <a:bodyPr lIns="90000" tIns="-35280" rIns="90000" bIns="-35280" anchor="ctr">
                  <a:noAutofit/>
                </a:bodyPr>
                <a:lstStyle/>
                <a:p>
                  <a:pPr defTabSz="609480">
                    <a:lnSpc>
                      <a:spcPct val="100000"/>
                    </a:lnSpc>
                  </a:pPr>
                  <a:endParaRPr lang="en-US" sz="2400" b="0" u="none" strike="noStrike">
                    <a:solidFill>
                      <a:srgbClr val="FFFFFF"/>
                    </a:solidFill>
                    <a:effectLst/>
                    <a:uFillTx/>
                    <a:latin typeface="Amazon Ember Display"/>
                  </a:endParaRPr>
                </a:p>
              </p:txBody>
            </p:sp>
          </p:grpSp>
        </p:grpSp>
      </p:grpSp>
      <p:sp>
        <p:nvSpPr>
          <p:cNvPr id="1725" name="Content Placeholder 5"/>
          <p:cNvSpPr/>
          <p:nvPr/>
        </p:nvSpPr>
        <p:spPr>
          <a:xfrm>
            <a:off x="909720" y="3460320"/>
            <a:ext cx="2806920" cy="1600438"/>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t">
            <a:spAutoFit/>
          </a:bodyPr>
          <a:lstStyle/>
          <a:p>
            <a:pPr marL="171360" indent="-171360" defTabSz="914400">
              <a:lnSpc>
                <a:spcPct val="100000"/>
              </a:lnSpc>
              <a:spcAft>
                <a:spcPts val="601"/>
              </a:spcAft>
              <a:buClr>
                <a:srgbClr val="AD5CFF"/>
              </a:buClr>
              <a:buFont typeface="PT Sans"/>
              <a:buChar char="›"/>
            </a:pPr>
            <a:r>
              <a:rPr lang="en-US" sz="1400" b="0" u="none" strike="noStrike" dirty="0">
                <a:solidFill>
                  <a:srgbClr val="FFFFFF"/>
                </a:solidFill>
                <a:effectLst/>
                <a:uFillTx/>
                <a:latin typeface="Amazon Ember"/>
                <a:ea typeface="Amazon Ember"/>
              </a:rPr>
              <a:t>Ran FSx, On-Premises, and S3 assessments</a:t>
            </a:r>
          </a:p>
          <a:p>
            <a:pPr marL="171360" indent="-171360">
              <a:spcAft>
                <a:spcPts val="601"/>
              </a:spcAft>
              <a:buClr>
                <a:srgbClr val="AD5CFF"/>
              </a:buClr>
              <a:buFont typeface="PT Sans"/>
              <a:buChar char="›"/>
            </a:pPr>
            <a:r>
              <a:rPr lang="en-US" sz="1400" dirty="0">
                <a:solidFill>
                  <a:srgbClr val="FFFFFF"/>
                </a:solidFill>
                <a:latin typeface="Amazon Ember"/>
                <a:ea typeface="Amazon Ember"/>
              </a:rPr>
              <a:t>9 storage volumes</a:t>
            </a:r>
            <a:endParaRPr lang="en-US" sz="1400" b="0" u="none" strike="noStrike" dirty="0">
              <a:solidFill>
                <a:srgbClr val="FFFFFF"/>
              </a:solidFill>
              <a:effectLst/>
              <a:uFillTx/>
              <a:latin typeface="Arial"/>
            </a:endParaRPr>
          </a:p>
          <a:p>
            <a:pPr marL="171360" indent="-171360" defTabSz="914400">
              <a:lnSpc>
                <a:spcPct val="100000"/>
              </a:lnSpc>
              <a:spcAft>
                <a:spcPts val="601"/>
              </a:spcAft>
              <a:buClr>
                <a:srgbClr val="AD5CFF"/>
              </a:buClr>
              <a:buFont typeface="PT Sans"/>
              <a:buChar char="›"/>
            </a:pPr>
            <a:r>
              <a:rPr lang="en-US" sz="1400" b="0" u="none" strike="noStrike" dirty="0">
                <a:solidFill>
                  <a:srgbClr val="FFFFFF"/>
                </a:solidFill>
                <a:effectLst/>
                <a:uFillTx/>
                <a:latin typeface="Amazon Ember"/>
                <a:ea typeface="Amazon Ember"/>
              </a:rPr>
              <a:t>Region: ap-south-1</a:t>
            </a:r>
            <a:endParaRPr lang="en-US" sz="1400" b="0" u="none" strike="noStrike" dirty="0">
              <a:solidFill>
                <a:srgbClr val="FFFFFF"/>
              </a:solidFill>
              <a:effectLst/>
              <a:uFillTx/>
              <a:latin typeface="Arial"/>
            </a:endParaRPr>
          </a:p>
        </p:txBody>
      </p:sp>
      <p:sp>
        <p:nvSpPr>
          <p:cNvPr id="1726" name="Content Placeholder 7"/>
          <p:cNvSpPr/>
          <p:nvPr/>
        </p:nvSpPr>
        <p:spPr>
          <a:xfrm>
            <a:off x="5110200" y="3460320"/>
            <a:ext cx="2302920" cy="1661993"/>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t">
            <a:spAutoFit/>
          </a:bodyPr>
          <a:lstStyle/>
          <a:p>
            <a:pPr marL="171360" indent="-171360" defTabSz="914400">
              <a:lnSpc>
                <a:spcPct val="100000"/>
              </a:lnSpc>
              <a:spcAft>
                <a:spcPts val="601"/>
              </a:spcAft>
              <a:buClr>
                <a:srgbClr val="AD5CFF"/>
              </a:buClr>
              <a:buFont typeface="PT Sans"/>
              <a:buChar char="›"/>
            </a:pPr>
            <a:r>
              <a:rPr lang="en-US" sz="1400" b="0" u="none" strike="noStrike" dirty="0">
                <a:solidFill>
                  <a:srgbClr val="FFFFFF"/>
                </a:solidFill>
                <a:effectLst/>
                <a:uFillTx/>
                <a:latin typeface="Amazon Ember"/>
                <a:ea typeface="Amazon Ember"/>
              </a:rPr>
              <a:t>Right-sized &amp; optimized models</a:t>
            </a:r>
            <a:endParaRPr lang="en-US" sz="1400" b="0" u="none" strike="noStrike" dirty="0">
              <a:solidFill>
                <a:srgbClr val="FFFFFF"/>
              </a:solidFill>
              <a:effectLst/>
              <a:uFillTx/>
              <a:latin typeface="Arial"/>
            </a:endParaRPr>
          </a:p>
          <a:p>
            <a:pPr marL="171360" indent="-171360" defTabSz="914400">
              <a:lnSpc>
                <a:spcPct val="100000"/>
              </a:lnSpc>
              <a:spcAft>
                <a:spcPts val="601"/>
              </a:spcAft>
              <a:buClr>
                <a:srgbClr val="AD5CFF"/>
              </a:buClr>
              <a:buFont typeface="PT Sans"/>
              <a:buChar char="›"/>
            </a:pPr>
            <a:r>
              <a:rPr lang="en-US" sz="1400" b="0" u="none" strike="noStrike" dirty="0">
                <a:solidFill>
                  <a:srgbClr val="FFFFFF"/>
                </a:solidFill>
                <a:effectLst/>
                <a:uFillTx/>
                <a:latin typeface="Amazon Ember"/>
                <a:ea typeface="Amazon Ember"/>
              </a:rPr>
              <a:t>$67,640 annualized spend on AWS</a:t>
            </a:r>
            <a:endParaRPr lang="en-US" sz="1400" b="0" u="none" strike="noStrike" dirty="0">
              <a:solidFill>
                <a:srgbClr val="FFFFFF"/>
              </a:solidFill>
              <a:effectLst/>
              <a:uFillTx/>
              <a:latin typeface="Arial"/>
            </a:endParaRPr>
          </a:p>
        </p:txBody>
      </p:sp>
      <p:sp>
        <p:nvSpPr>
          <p:cNvPr id="1727" name="Content Placeholder 9"/>
          <p:cNvSpPr/>
          <p:nvPr/>
        </p:nvSpPr>
        <p:spPr>
          <a:xfrm>
            <a:off x="8946000" y="3460320"/>
            <a:ext cx="2302920" cy="1815882"/>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t">
            <a:spAutoFit/>
          </a:bodyPr>
          <a:lstStyle/>
          <a:p>
            <a:pPr marL="171360" indent="-171360" defTabSz="914400">
              <a:lnSpc>
                <a:spcPct val="100000"/>
              </a:lnSpc>
              <a:spcAft>
                <a:spcPts val="601"/>
              </a:spcAft>
              <a:buClr>
                <a:srgbClr val="AD5CFF"/>
              </a:buClr>
              <a:buFont typeface="PT Sans"/>
              <a:buChar char="›"/>
            </a:pPr>
            <a:r>
              <a:rPr lang="en-US" sz="1400" b="0" u="none" strike="noStrike" dirty="0">
                <a:solidFill>
                  <a:srgbClr val="FFFFFF"/>
                </a:solidFill>
                <a:effectLst/>
                <a:uFillTx/>
                <a:latin typeface="Amazon Ember"/>
                <a:ea typeface="Amazon Ember"/>
              </a:rPr>
              <a:t>Engage a specialist</a:t>
            </a:r>
          </a:p>
          <a:p>
            <a:pPr marL="171360" indent="-171360" defTabSz="914400">
              <a:lnSpc>
                <a:spcPct val="100000"/>
              </a:lnSpc>
              <a:spcAft>
                <a:spcPts val="601"/>
              </a:spcAft>
              <a:buClr>
                <a:srgbClr val="AD5CFF"/>
              </a:buClr>
              <a:buFont typeface="PT Sans"/>
              <a:buChar char="›"/>
            </a:pPr>
            <a:r>
              <a:rPr lang="en-US" sz="1400" b="0" u="none" strike="noStrike" dirty="0">
                <a:solidFill>
                  <a:srgbClr val="FFFFFF"/>
                </a:solidFill>
                <a:effectLst/>
                <a:uFillTx/>
                <a:latin typeface="Amazon Ember"/>
                <a:ea typeface="Amazon Ember"/>
              </a:rPr>
              <a:t>Perform wave planning using VMware job</a:t>
            </a:r>
          </a:p>
          <a:p>
            <a:pPr marL="171360" indent="-171360">
              <a:spcAft>
                <a:spcPts val="601"/>
              </a:spcAft>
              <a:buClr>
                <a:srgbClr val="AD5CFF"/>
              </a:buClr>
              <a:buFont typeface="PT Sans"/>
              <a:buChar char="›"/>
            </a:pPr>
            <a:r>
              <a:rPr lang="en-US" sz="1400" dirty="0">
                <a:solidFill>
                  <a:srgbClr val="FFFFFF"/>
                </a:solidFill>
                <a:latin typeface="Amazon Ember"/>
                <a:ea typeface="Amazon Ember"/>
              </a:rPr>
              <a:t>Engage AWS Migration Acceleration Program</a:t>
            </a:r>
            <a:endParaRPr lang="en-US" sz="1400" dirty="0">
              <a:solidFill>
                <a:srgbClr val="FFFFFF"/>
              </a:solidFill>
              <a:latin typeface="Arial"/>
            </a:endParaRPr>
          </a:p>
        </p:txBody>
      </p:sp>
    </p:spTree>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 name="Rounded Rectangle 14"/>
          <p:cNvSpPr/>
          <p:nvPr/>
        </p:nvSpPr>
        <p:spPr>
          <a:xfrm>
            <a:off x="3278880" y="1895760"/>
            <a:ext cx="2622240" cy="3931920"/>
          </a:xfrm>
          <a:prstGeom prst="roundRect">
            <a:avLst>
              <a:gd name="adj" fmla="val 14064"/>
            </a:avLst>
          </a:prstGeom>
          <a:noFill/>
          <a:ln w="15875">
            <a:solidFill>
              <a:srgbClr val="AD5CFF"/>
            </a:solidFill>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pPr algn="ctr" defTabSz="905040">
              <a:lnSpc>
                <a:spcPct val="100000"/>
              </a:lnSpc>
            </a:pPr>
            <a:endParaRPr lang="en-US" sz="2000" b="0" u="none" strike="noStrike" spc="300">
              <a:solidFill>
                <a:srgbClr val="FFFFFF"/>
              </a:solidFill>
              <a:effectLst/>
              <a:uFillTx/>
              <a:latin typeface="Calibri Light"/>
              <a:ea typeface="Amazon Ember Display"/>
            </a:endParaRPr>
          </a:p>
        </p:txBody>
      </p:sp>
      <p:sp>
        <p:nvSpPr>
          <p:cNvPr id="1742" name="Rounded Rectangle 15"/>
          <p:cNvSpPr/>
          <p:nvPr/>
        </p:nvSpPr>
        <p:spPr>
          <a:xfrm>
            <a:off x="9260280" y="1886040"/>
            <a:ext cx="2622240" cy="3931920"/>
          </a:xfrm>
          <a:prstGeom prst="roundRect">
            <a:avLst>
              <a:gd name="adj" fmla="val 14064"/>
            </a:avLst>
          </a:prstGeom>
          <a:noFill/>
          <a:ln w="15875">
            <a:solidFill>
              <a:srgbClr val="AD5CFF"/>
            </a:solidFill>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pPr algn="ctr" defTabSz="905040">
              <a:lnSpc>
                <a:spcPct val="100000"/>
              </a:lnSpc>
            </a:pPr>
            <a:endParaRPr lang="en-US" sz="2000" b="0" u="none" strike="noStrike" spc="300">
              <a:solidFill>
                <a:srgbClr val="FFFFFF"/>
              </a:solidFill>
              <a:effectLst/>
              <a:uFillTx/>
              <a:latin typeface="Calibri Light"/>
              <a:ea typeface="Amazon Ember Display"/>
            </a:endParaRPr>
          </a:p>
        </p:txBody>
      </p:sp>
      <p:sp>
        <p:nvSpPr>
          <p:cNvPr id="1743" name="Rounded Rectangle 19"/>
          <p:cNvSpPr/>
          <p:nvPr/>
        </p:nvSpPr>
        <p:spPr>
          <a:xfrm>
            <a:off x="6269400" y="1886040"/>
            <a:ext cx="2622240" cy="3931920"/>
          </a:xfrm>
          <a:prstGeom prst="roundRect">
            <a:avLst>
              <a:gd name="adj" fmla="val 14064"/>
            </a:avLst>
          </a:prstGeom>
          <a:noFill/>
          <a:ln w="15875">
            <a:solidFill>
              <a:srgbClr val="AD5CFF"/>
            </a:solidFill>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pPr algn="ctr" defTabSz="905040">
              <a:lnSpc>
                <a:spcPct val="100000"/>
              </a:lnSpc>
            </a:pPr>
            <a:endParaRPr lang="en-US" sz="2000" b="0" u="none" strike="noStrike" spc="300">
              <a:solidFill>
                <a:srgbClr val="FFFFFF"/>
              </a:solidFill>
              <a:effectLst/>
              <a:uFillTx/>
              <a:latin typeface="Calibri Light"/>
              <a:ea typeface="Amazon Ember Display"/>
            </a:endParaRPr>
          </a:p>
        </p:txBody>
      </p:sp>
      <p:sp>
        <p:nvSpPr>
          <p:cNvPr id="1744" name="Rounded Rectangle 20"/>
          <p:cNvSpPr/>
          <p:nvPr/>
        </p:nvSpPr>
        <p:spPr>
          <a:xfrm>
            <a:off x="284760" y="1886040"/>
            <a:ext cx="2622240" cy="3931920"/>
          </a:xfrm>
          <a:prstGeom prst="roundRect">
            <a:avLst>
              <a:gd name="adj" fmla="val 14064"/>
            </a:avLst>
          </a:prstGeom>
          <a:noFill/>
          <a:ln w="15875">
            <a:solidFill>
              <a:srgbClr val="AD5CFF"/>
            </a:solidFill>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pPr algn="ctr" defTabSz="905040">
              <a:lnSpc>
                <a:spcPct val="100000"/>
              </a:lnSpc>
            </a:pPr>
            <a:endParaRPr lang="en-US" sz="2000" b="0" u="none" strike="noStrike" spc="300">
              <a:solidFill>
                <a:srgbClr val="FFFFFF"/>
              </a:solidFill>
              <a:effectLst/>
              <a:uFillTx/>
              <a:latin typeface="Calibri Light"/>
              <a:ea typeface="Amazon Ember Display"/>
            </a:endParaRPr>
          </a:p>
        </p:txBody>
      </p:sp>
      <p:sp>
        <p:nvSpPr>
          <p:cNvPr id="1745" name="Text Placeholder 4"/>
          <p:cNvSpPr/>
          <p:nvPr/>
        </p:nvSpPr>
        <p:spPr>
          <a:xfrm>
            <a:off x="290160" y="1886040"/>
            <a:ext cx="2611800" cy="708480"/>
          </a:xfrm>
          <a:prstGeom prst="roundRect">
            <a:avLst>
              <a:gd name="adj" fmla="val 50000"/>
            </a:avLst>
          </a:prstGeom>
          <a:solidFill>
            <a:schemeClr val="bg1"/>
          </a:solidFill>
          <a:ln w="15875">
            <a:solidFill>
              <a:srgbClr val="AD5CFF"/>
            </a:solidFill>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pPr algn="ctr" defTabSz="905040">
              <a:lnSpc>
                <a:spcPct val="100000"/>
              </a:lnSpc>
            </a:pPr>
            <a:r>
              <a:rPr lang="en-US" sz="1600" b="1" u="none" strike="noStrike" spc="300">
                <a:solidFill>
                  <a:srgbClr val="FFFFFF"/>
                </a:solidFill>
                <a:effectLst/>
                <a:uFillTx/>
                <a:latin typeface="Amazon Ember"/>
                <a:ea typeface="Amazon Ember"/>
              </a:rPr>
              <a:t>Servers</a:t>
            </a:r>
            <a:endParaRPr lang="en-US" sz="1600" b="0" u="none" strike="noStrike">
              <a:solidFill>
                <a:srgbClr val="FFFFFF"/>
              </a:solidFill>
              <a:effectLst/>
              <a:uFillTx/>
              <a:latin typeface="Arial"/>
            </a:endParaRPr>
          </a:p>
        </p:txBody>
      </p:sp>
      <p:sp>
        <p:nvSpPr>
          <p:cNvPr id="1746" name="PlaceHolder 1"/>
          <p:cNvSpPr>
            <a:spLocks noGrp="1"/>
          </p:cNvSpPr>
          <p:nvPr>
            <p:ph type="title"/>
          </p:nvPr>
        </p:nvSpPr>
        <p:spPr>
          <a:xfrm>
            <a:off x="432000" y="327240"/>
            <a:ext cx="7412760" cy="535320"/>
          </a:xfrm>
          <a:prstGeom prst="rect">
            <a:avLst/>
          </a:prstGeom>
          <a:noFill/>
          <a:ln w="0">
            <a:noFill/>
          </a:ln>
        </p:spPr>
        <p:txBody>
          <a:bodyPr lIns="91440" tIns="45720" rIns="91440" bIns="45720" anchor="ctr">
            <a:noAutofit/>
          </a:bodyPr>
          <a:lstStyle/>
          <a:p>
            <a:pPr indent="0" defTabSz="914400">
              <a:lnSpc>
                <a:spcPct val="90000"/>
              </a:lnSpc>
              <a:buNone/>
            </a:pPr>
            <a:r>
              <a:rPr lang="en-US" sz="4000" b="1" u="none" strike="noStrike" dirty="0">
                <a:solidFill>
                  <a:schemeClr val="lt1"/>
                </a:solidFill>
                <a:effectLst/>
                <a:uFillTx/>
                <a:latin typeface="Amazon Ember Display"/>
                <a:ea typeface="Amazon Ember Display"/>
              </a:rPr>
              <a:t>Assessment Scope</a:t>
            </a:r>
            <a:endParaRPr lang="en-US" sz="4000" b="0" u="none" strike="noStrike" dirty="0">
              <a:solidFill>
                <a:schemeClr val="lt1"/>
              </a:solidFill>
              <a:effectLst/>
              <a:uFillTx/>
              <a:latin typeface="Calibri"/>
            </a:endParaRPr>
          </a:p>
        </p:txBody>
      </p:sp>
      <p:sp>
        <p:nvSpPr>
          <p:cNvPr id="1747" name="Text Placeholder 4"/>
          <p:cNvSpPr/>
          <p:nvPr/>
        </p:nvSpPr>
        <p:spPr>
          <a:xfrm>
            <a:off x="3289320" y="1886040"/>
            <a:ext cx="2611800" cy="708480"/>
          </a:xfrm>
          <a:prstGeom prst="roundRect">
            <a:avLst>
              <a:gd name="adj" fmla="val 50000"/>
            </a:avLst>
          </a:prstGeom>
          <a:solidFill>
            <a:schemeClr val="bg1"/>
          </a:solidFill>
          <a:ln w="15875">
            <a:solidFill>
              <a:srgbClr val="AD5CFF"/>
            </a:solidFill>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pPr algn="ctr" defTabSz="905040">
              <a:lnSpc>
                <a:spcPct val="100000"/>
              </a:lnSpc>
            </a:pPr>
            <a:r>
              <a:rPr lang="en-US" sz="1600" b="1" u="none" strike="noStrike" spc="300">
                <a:solidFill>
                  <a:srgbClr val="FFFFFF"/>
                </a:solidFill>
                <a:effectLst/>
                <a:uFillTx/>
                <a:latin typeface="Amazon Ember"/>
                <a:ea typeface="Amazon Ember"/>
              </a:rPr>
              <a:t>Storage</a:t>
            </a:r>
            <a:endParaRPr lang="en-US" sz="1600" b="0" u="none" strike="noStrike">
              <a:solidFill>
                <a:srgbClr val="FFFFFF"/>
              </a:solidFill>
              <a:effectLst/>
              <a:uFillTx/>
              <a:latin typeface="Arial"/>
            </a:endParaRPr>
          </a:p>
        </p:txBody>
      </p:sp>
      <p:sp>
        <p:nvSpPr>
          <p:cNvPr id="1748" name="Text Placeholder 4"/>
          <p:cNvSpPr/>
          <p:nvPr/>
        </p:nvSpPr>
        <p:spPr>
          <a:xfrm>
            <a:off x="6274800" y="1886040"/>
            <a:ext cx="2611800" cy="708480"/>
          </a:xfrm>
          <a:prstGeom prst="roundRect">
            <a:avLst>
              <a:gd name="adj" fmla="val 50000"/>
            </a:avLst>
          </a:prstGeom>
          <a:solidFill>
            <a:schemeClr val="bg1"/>
          </a:solidFill>
          <a:ln w="15875">
            <a:solidFill>
              <a:srgbClr val="AD5CFF"/>
            </a:solidFill>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pPr algn="ctr" defTabSz="905040">
              <a:lnSpc>
                <a:spcPct val="100000"/>
              </a:lnSpc>
            </a:pPr>
            <a:r>
              <a:rPr lang="en-US" sz="1600" b="1" u="none" strike="noStrike" spc="300">
                <a:solidFill>
                  <a:srgbClr val="FFFFFF"/>
                </a:solidFill>
                <a:effectLst/>
                <a:uFillTx/>
                <a:latin typeface="Amazon Ember"/>
                <a:ea typeface="Amazon Ember"/>
              </a:rPr>
              <a:t>Databases</a:t>
            </a:r>
            <a:endParaRPr lang="en-US" sz="1600" b="0" u="none" strike="noStrike">
              <a:solidFill>
                <a:srgbClr val="FFFFFF"/>
              </a:solidFill>
              <a:effectLst/>
              <a:uFillTx/>
              <a:latin typeface="Arial"/>
            </a:endParaRPr>
          </a:p>
        </p:txBody>
      </p:sp>
      <p:sp>
        <p:nvSpPr>
          <p:cNvPr id="1749" name="Text Placeholder 4"/>
          <p:cNvSpPr/>
          <p:nvPr/>
        </p:nvSpPr>
        <p:spPr>
          <a:xfrm>
            <a:off x="9265680" y="1886040"/>
            <a:ext cx="2611800" cy="708480"/>
          </a:xfrm>
          <a:prstGeom prst="roundRect">
            <a:avLst>
              <a:gd name="adj" fmla="val 50000"/>
            </a:avLst>
          </a:prstGeom>
          <a:solidFill>
            <a:schemeClr val="bg1"/>
          </a:solidFill>
          <a:ln w="15875">
            <a:solidFill>
              <a:srgbClr val="AD5CFF"/>
            </a:solidFill>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pPr algn="ctr" defTabSz="905040">
              <a:lnSpc>
                <a:spcPct val="100000"/>
              </a:lnSpc>
            </a:pPr>
            <a:r>
              <a:rPr lang="en-US" sz="1600" b="1" u="none" strike="noStrike" spc="300" dirty="0">
                <a:solidFill>
                  <a:srgbClr val="FFFFFF"/>
                </a:solidFill>
                <a:effectLst/>
                <a:uFillTx/>
                <a:latin typeface="Amazon Ember"/>
                <a:ea typeface="Amazon Ember"/>
              </a:rPr>
              <a:t>Windows Desktops</a:t>
            </a:r>
            <a:endParaRPr lang="en-US" sz="1600" b="0" u="none" strike="noStrike" dirty="0">
              <a:solidFill>
                <a:srgbClr val="FFFFFF"/>
              </a:solidFill>
              <a:effectLst/>
              <a:uFillTx/>
              <a:latin typeface="Arial"/>
            </a:endParaRPr>
          </a:p>
        </p:txBody>
      </p:sp>
      <p:sp>
        <p:nvSpPr>
          <p:cNvPr id="1750" name="TextBox 21"/>
          <p:cNvSpPr/>
          <p:nvPr/>
        </p:nvSpPr>
        <p:spPr>
          <a:xfrm>
            <a:off x="380880" y="2697480"/>
            <a:ext cx="2418840" cy="31546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marL="171360" indent="-171360" defTabSz="914400">
              <a:lnSpc>
                <a:spcPct val="100000"/>
              </a:lnSpc>
              <a:spcAft>
                <a:spcPts val="601"/>
              </a:spcAft>
              <a:buClr>
                <a:srgbClr val="AD5CFF"/>
              </a:buClr>
              <a:buFont typeface="PT Sans"/>
              <a:buChar char="›"/>
            </a:pPr>
            <a:r>
              <a:rPr lang="en-US" sz="1400" b="0" u="none" strike="noStrike">
                <a:solidFill>
                  <a:schemeClr val="lt1"/>
                </a:solidFill>
                <a:effectLst/>
                <a:uFillTx/>
                <a:latin typeface="Amazon Ember"/>
                <a:ea typeface="Amazon Ember"/>
              </a:rPr>
              <a:t>Total servers: 0</a:t>
            </a:r>
            <a:endParaRPr lang="en-US" sz="1400" b="0" u="none" strike="noStrike">
              <a:solidFill>
                <a:srgbClr val="FFFFFF"/>
              </a:solidFill>
              <a:effectLst/>
              <a:uFillTx/>
              <a:latin typeface="Arial"/>
            </a:endParaRPr>
          </a:p>
          <a:p>
            <a:pPr marL="317520" lvl="1" indent="-135000" defTabSz="914400">
              <a:lnSpc>
                <a:spcPct val="100000"/>
              </a:lnSpc>
              <a:spcAft>
                <a:spcPts val="601"/>
              </a:spcAft>
              <a:buClr>
                <a:srgbClr val="AD5CFF"/>
              </a:buClr>
              <a:buFont typeface="PT Sans"/>
              <a:buChar char="›"/>
            </a:pPr>
            <a:r>
              <a:rPr lang="en-US" sz="1400" b="0" u="none" strike="noStrike">
                <a:solidFill>
                  <a:schemeClr val="lt1"/>
                </a:solidFill>
                <a:effectLst/>
                <a:uFillTx/>
                <a:latin typeface="Amazon Ember"/>
                <a:ea typeface="Amazon Ember"/>
              </a:rPr>
              <a:t>Windows Servers in scope: 0</a:t>
            </a:r>
            <a:endParaRPr lang="en-US" sz="1400" b="0" u="none" strike="noStrike">
              <a:solidFill>
                <a:srgbClr val="FFFFFF"/>
              </a:solidFill>
              <a:effectLst/>
              <a:uFillTx/>
              <a:latin typeface="Arial"/>
            </a:endParaRPr>
          </a:p>
          <a:p>
            <a:pPr marL="317520" lvl="1" indent="-135000" defTabSz="914400">
              <a:lnSpc>
                <a:spcPct val="100000"/>
              </a:lnSpc>
              <a:spcAft>
                <a:spcPts val="601"/>
              </a:spcAft>
              <a:buClr>
                <a:srgbClr val="AD5CFF"/>
              </a:buClr>
              <a:buFont typeface="PT Sans"/>
              <a:buChar char="›"/>
            </a:pPr>
            <a:r>
              <a:rPr lang="en-US" sz="1400" b="0" u="none" strike="noStrike">
                <a:solidFill>
                  <a:schemeClr val="lt1"/>
                </a:solidFill>
                <a:effectLst/>
                <a:uFillTx/>
                <a:latin typeface="Amazon Ember"/>
                <a:ea typeface="Amazon Ember"/>
              </a:rPr>
              <a:t>Linux Servers in scope: 0</a:t>
            </a:r>
            <a:endParaRPr lang="en-US" sz="1400" b="0" u="none" strike="noStrike">
              <a:solidFill>
                <a:srgbClr val="FFFFFF"/>
              </a:solidFill>
              <a:effectLst/>
              <a:uFillTx/>
              <a:latin typeface="Arial"/>
            </a:endParaRPr>
          </a:p>
        </p:txBody>
      </p:sp>
      <p:sp>
        <p:nvSpPr>
          <p:cNvPr id="1751" name="TextBox 22"/>
          <p:cNvSpPr/>
          <p:nvPr/>
        </p:nvSpPr>
        <p:spPr>
          <a:xfrm>
            <a:off x="3380400" y="2697480"/>
            <a:ext cx="2418840" cy="31546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marL="171360" indent="-171360" defTabSz="914400">
              <a:lnSpc>
                <a:spcPct val="100000"/>
              </a:lnSpc>
              <a:spcAft>
                <a:spcPts val="601"/>
              </a:spcAft>
              <a:buClr>
                <a:srgbClr val="AD5CFF"/>
              </a:buClr>
              <a:buFont typeface="PT Sans"/>
              <a:buChar char="›"/>
            </a:pPr>
            <a:r>
              <a:rPr lang="en-US" sz="1400" b="0" u="none" strike="noStrike" dirty="0">
                <a:solidFill>
                  <a:schemeClr val="lt1"/>
                </a:solidFill>
                <a:effectLst/>
                <a:uFillTx/>
                <a:latin typeface="Amazon Ember"/>
                <a:ea typeface="Amazon Ember"/>
              </a:rPr>
              <a:t>NAS Storage (TiB): 20.00 TiB</a:t>
            </a:r>
            <a:endParaRPr lang="en-US" sz="1400" b="0" u="none" strike="noStrike" dirty="0">
              <a:solidFill>
                <a:srgbClr val="FFFFFF"/>
              </a:solidFill>
              <a:effectLst/>
              <a:uFillTx/>
              <a:latin typeface="Arial"/>
            </a:endParaRPr>
          </a:p>
          <a:p>
            <a:pPr marL="171360" indent="-171360" defTabSz="914400">
              <a:lnSpc>
                <a:spcPct val="100000"/>
              </a:lnSpc>
              <a:spcAft>
                <a:spcPts val="601"/>
              </a:spcAft>
              <a:buClr>
                <a:srgbClr val="AD5CFF"/>
              </a:buClr>
              <a:buFont typeface="PT Sans"/>
              <a:buChar char="›"/>
            </a:pPr>
            <a:r>
              <a:rPr lang="en-US" sz="1400" b="0" u="none" strike="noStrike" dirty="0">
                <a:solidFill>
                  <a:schemeClr val="lt1"/>
                </a:solidFill>
                <a:effectLst/>
                <a:uFillTx/>
                <a:latin typeface="Amazon Ember"/>
                <a:ea typeface="Amazon Ember"/>
              </a:rPr>
              <a:t>Block Storage Provisioned (TiB): 13.00 TiB</a:t>
            </a:r>
            <a:endParaRPr lang="en-US" sz="1400" b="0" u="none" strike="noStrike" dirty="0">
              <a:solidFill>
                <a:srgbClr val="FFFFFF"/>
              </a:solidFill>
              <a:effectLst/>
              <a:uFillTx/>
              <a:latin typeface="Arial"/>
            </a:endParaRPr>
          </a:p>
          <a:p>
            <a:pPr marL="171360" indent="-171360" defTabSz="914400">
              <a:lnSpc>
                <a:spcPct val="100000"/>
              </a:lnSpc>
              <a:spcAft>
                <a:spcPts val="601"/>
              </a:spcAft>
              <a:buClr>
                <a:srgbClr val="AD5CFF"/>
              </a:buClr>
              <a:buFont typeface="PT Sans"/>
              <a:buChar char="›"/>
            </a:pPr>
            <a:r>
              <a:rPr lang="en-US" sz="1400" b="0" u="none" strike="noStrike" dirty="0">
                <a:solidFill>
                  <a:schemeClr val="lt1"/>
                </a:solidFill>
                <a:effectLst/>
                <a:uFillTx/>
                <a:latin typeface="Amazon Ember"/>
                <a:ea typeface="Amazon Ember"/>
              </a:rPr>
              <a:t>Block Storage Used (TiB): 10.00 TiB</a:t>
            </a:r>
            <a:endParaRPr lang="en-US" sz="1400" b="0" u="none" strike="noStrike" dirty="0">
              <a:solidFill>
                <a:srgbClr val="FFFFFF"/>
              </a:solidFill>
              <a:effectLst/>
              <a:uFillTx/>
              <a:latin typeface="Arial"/>
            </a:endParaRPr>
          </a:p>
          <a:p>
            <a:pPr marL="171360" indent="-171360" defTabSz="914400">
              <a:lnSpc>
                <a:spcPct val="100000"/>
              </a:lnSpc>
              <a:spcAft>
                <a:spcPts val="601"/>
              </a:spcAft>
              <a:buClr>
                <a:srgbClr val="AD5CFF"/>
              </a:buClr>
              <a:buFont typeface="PT Sans"/>
              <a:buChar char="›"/>
            </a:pPr>
            <a:r>
              <a:rPr lang="en-US" sz="1400" b="0" u="none" strike="noStrike" dirty="0">
                <a:solidFill>
                  <a:schemeClr val="lt1"/>
                </a:solidFill>
                <a:effectLst/>
                <a:uFillTx/>
                <a:latin typeface="Amazon Ember"/>
                <a:ea typeface="Amazon Ember"/>
              </a:rPr>
              <a:t>Object Storage (TiB): 50.00 TiB</a:t>
            </a:r>
            <a:endParaRPr lang="en-US" sz="1400" b="0" u="none" strike="noStrike" dirty="0">
              <a:solidFill>
                <a:srgbClr val="FFFFFF"/>
              </a:solidFill>
              <a:effectLst/>
              <a:uFillTx/>
              <a:latin typeface="Arial"/>
            </a:endParaRPr>
          </a:p>
        </p:txBody>
      </p:sp>
      <p:sp>
        <p:nvSpPr>
          <p:cNvPr id="1752" name="TextBox 23"/>
          <p:cNvSpPr/>
          <p:nvPr/>
        </p:nvSpPr>
        <p:spPr>
          <a:xfrm>
            <a:off x="6371280" y="2697480"/>
            <a:ext cx="2418840" cy="31546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marL="171360" indent="-171360" defTabSz="914400">
              <a:lnSpc>
                <a:spcPct val="100000"/>
              </a:lnSpc>
              <a:spcAft>
                <a:spcPts val="601"/>
              </a:spcAft>
              <a:buClr>
                <a:srgbClr val="AD5CFF"/>
              </a:buClr>
              <a:buFont typeface="PT Sans"/>
              <a:buChar char="›"/>
            </a:pPr>
            <a:r>
              <a:rPr lang="en-US" sz="1400" b="0" u="none" strike="noStrike" dirty="0">
                <a:solidFill>
                  <a:schemeClr val="lt1"/>
                </a:solidFill>
                <a:effectLst/>
                <a:uFillTx/>
                <a:latin typeface="Amazon Ember"/>
                <a:ea typeface="Amazon Ember"/>
              </a:rPr>
              <a:t>Total SQL Servers: 0</a:t>
            </a:r>
            <a:endParaRPr lang="en-US" sz="1400" b="0" u="none" strike="noStrike" dirty="0">
              <a:solidFill>
                <a:srgbClr val="FFFFFF"/>
              </a:solidFill>
              <a:effectLst/>
              <a:uFillTx/>
              <a:latin typeface="Arial"/>
            </a:endParaRPr>
          </a:p>
          <a:p>
            <a:pPr marL="317520" lvl="1" indent="-135000" defTabSz="914400">
              <a:lnSpc>
                <a:spcPct val="100000"/>
              </a:lnSpc>
              <a:spcAft>
                <a:spcPts val="601"/>
              </a:spcAft>
              <a:buClr>
                <a:srgbClr val="AD5CFF"/>
              </a:buClr>
              <a:buFont typeface="PT Sans"/>
              <a:buChar char="›"/>
            </a:pPr>
            <a:r>
              <a:rPr lang="en-US" sz="1400" b="0" u="none" strike="noStrike" dirty="0">
                <a:solidFill>
                  <a:schemeClr val="lt1"/>
                </a:solidFill>
                <a:effectLst/>
                <a:uFillTx/>
                <a:latin typeface="Amazon Ember"/>
                <a:ea typeface="Amazon Ember"/>
              </a:rPr>
              <a:t>Enterprise edition: 0</a:t>
            </a:r>
            <a:endParaRPr lang="en-US" sz="1400" b="0" u="none" strike="noStrike" dirty="0">
              <a:solidFill>
                <a:srgbClr val="FFFFFF"/>
              </a:solidFill>
              <a:effectLst/>
              <a:uFillTx/>
              <a:latin typeface="Arial"/>
            </a:endParaRPr>
          </a:p>
          <a:p>
            <a:pPr marL="317520" lvl="1" indent="-135000" defTabSz="914400">
              <a:lnSpc>
                <a:spcPct val="100000"/>
              </a:lnSpc>
              <a:spcAft>
                <a:spcPts val="601"/>
              </a:spcAft>
              <a:buClr>
                <a:srgbClr val="AD5CFF"/>
              </a:buClr>
              <a:buFont typeface="PT Sans"/>
              <a:buChar char="›"/>
            </a:pPr>
            <a:r>
              <a:rPr lang="en-US" sz="1400" b="0" u="none" strike="noStrike" dirty="0">
                <a:solidFill>
                  <a:schemeClr val="lt1"/>
                </a:solidFill>
                <a:effectLst/>
                <a:uFillTx/>
                <a:latin typeface="Amazon Ember"/>
                <a:ea typeface="Amazon Ember"/>
              </a:rPr>
              <a:t>Standard edition: 0</a:t>
            </a:r>
          </a:p>
          <a:p>
            <a:pPr marL="317520" lvl="1" indent="-135000" defTabSz="914400">
              <a:lnSpc>
                <a:spcPct val="100000"/>
              </a:lnSpc>
              <a:spcAft>
                <a:spcPts val="601"/>
              </a:spcAft>
              <a:buClr>
                <a:srgbClr val="AD5CFF"/>
              </a:buClr>
              <a:buFont typeface="PT Sans"/>
              <a:buChar char="›"/>
            </a:pPr>
            <a:r>
              <a:rPr lang="en-US" sz="1400" dirty="0">
                <a:solidFill>
                  <a:schemeClr val="lt1"/>
                </a:solidFill>
                <a:latin typeface="Amazon Ember"/>
                <a:ea typeface="Amazon Ember"/>
              </a:rPr>
              <a:t>Other: 0</a:t>
            </a:r>
            <a:endParaRPr lang="en-US" sz="1400" b="0" u="none" strike="noStrike" dirty="0">
              <a:solidFill>
                <a:schemeClr val="lt1"/>
              </a:solidFill>
              <a:effectLst/>
              <a:uFillTx/>
              <a:latin typeface="Amazon Ember"/>
              <a:ea typeface="Amazon Ember"/>
            </a:endParaRPr>
          </a:p>
        </p:txBody>
      </p:sp>
      <p:sp>
        <p:nvSpPr>
          <p:cNvPr id="1753" name="TextBox 24"/>
          <p:cNvSpPr/>
          <p:nvPr/>
        </p:nvSpPr>
        <p:spPr>
          <a:xfrm>
            <a:off x="9362160" y="2697480"/>
            <a:ext cx="2418840" cy="31546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marL="171360" indent="-171360" defTabSz="914400">
              <a:lnSpc>
                <a:spcPct val="100000"/>
              </a:lnSpc>
              <a:spcAft>
                <a:spcPts val="601"/>
              </a:spcAft>
              <a:buClr>
                <a:srgbClr val="AD5CFF"/>
              </a:buClr>
              <a:buFont typeface="PT Sans"/>
              <a:buChar char="›"/>
            </a:pPr>
            <a:r>
              <a:rPr lang="en-US" sz="1400" b="0" u="none" strike="noStrike" dirty="0">
                <a:solidFill>
                  <a:schemeClr val="lt1"/>
                </a:solidFill>
                <a:effectLst/>
                <a:uFillTx/>
                <a:latin typeface="Amazon Ember"/>
                <a:ea typeface="Amazon Ember"/>
              </a:rPr>
              <a:t>Windows Desktops: 0</a:t>
            </a:r>
            <a:endParaRPr lang="en-US" sz="1400" b="0" u="none" strike="noStrike" dirty="0">
              <a:solidFill>
                <a:srgbClr val="FFFFFF"/>
              </a:solidFill>
              <a:effectLst/>
              <a:uFillTx/>
              <a:latin typeface="Arial"/>
            </a:endParaRPr>
          </a:p>
        </p:txBody>
      </p:sp>
      <p:sp>
        <p:nvSpPr>
          <p:cNvPr id="1754" name="TextBox 1753"/>
          <p:cNvSpPr txBox="1"/>
          <p:nvPr/>
        </p:nvSpPr>
        <p:spPr>
          <a:xfrm>
            <a:off x="457200" y="5989320"/>
            <a:ext cx="10793392" cy="246221"/>
          </a:xfrm>
          <a:prstGeom prst="rect">
            <a:avLst/>
          </a:prstGeom>
          <a:noFill/>
        </p:spPr>
        <p:txBody>
          <a:bodyPr wrap="square">
            <a:spAutoFit/>
          </a:bodyPr>
          <a:lstStyle/>
          <a:p>
            <a:r>
              <a:rPr lang="en-US" sz="1000" i="1" dirty="0">
                <a:solidFill>
                  <a:srgbClr val="FFFFFF"/>
                </a:solidFill>
              </a:rPr>
              <a:t>Please refer to the Assessment Issues sheet in the analysis workbook for additional details on issues found with inventory.</a:t>
            </a:r>
            <a:endParaRPr sz="1000" i="1" dirty="0">
              <a:solidFill>
                <a:srgbClr val="FFFFFF"/>
              </a:solidFill>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4" name="PlaceHolder 1"/>
          <p:cNvSpPr>
            <a:spLocks noGrp="1"/>
          </p:cNvSpPr>
          <p:nvPr>
            <p:ph type="title"/>
          </p:nvPr>
        </p:nvSpPr>
        <p:spPr>
          <a:xfrm>
            <a:off x="609480" y="2718000"/>
            <a:ext cx="7822800" cy="1421640"/>
          </a:xfrm>
          <a:prstGeom prst="rect">
            <a:avLst/>
          </a:prstGeom>
          <a:noFill/>
          <a:ln w="0">
            <a:noFill/>
          </a:ln>
        </p:spPr>
        <p:txBody>
          <a:bodyPr lIns="91440" tIns="45720" rIns="91440" bIns="45720" anchor="ctr">
            <a:noAutofit/>
          </a:bodyPr>
          <a:lstStyle/>
          <a:p>
            <a:pPr indent="0" defTabSz="914400">
              <a:lnSpc>
                <a:spcPct val="90000"/>
              </a:lnSpc>
              <a:buNone/>
            </a:pPr>
            <a:r>
              <a:rPr lang="en-US" sz="4800" b="1" u="none" strike="noStrike" dirty="0">
                <a:solidFill>
                  <a:schemeClr val="lt2"/>
                </a:solidFill>
                <a:effectLst/>
                <a:uFillTx/>
                <a:latin typeface="Amazon Ember Display"/>
                <a:ea typeface="Amazon Ember Display"/>
              </a:rPr>
              <a:t>TCO Summary</a:t>
            </a:r>
            <a:endParaRPr lang="en-US" sz="4800" b="0" u="none" strike="noStrike" dirty="0">
              <a:solidFill>
                <a:schemeClr val="lt1"/>
              </a:solidFill>
              <a:effectLst/>
              <a:uFillTx/>
              <a:latin typeface="Calibri"/>
            </a:endParaRPr>
          </a:p>
        </p:txBody>
      </p:sp>
      <p:sp>
        <p:nvSpPr>
          <p:cNvPr id="2" name="PlaceHolder 1">
            <a:extLst>
              <a:ext uri="{FF2B5EF4-FFF2-40B4-BE49-F238E27FC236}">
                <a16:creationId xmlns:a16="http://schemas.microsoft.com/office/drawing/2014/main" id="{42B5395F-E75F-C3FF-9037-E47368AC8A86}"/>
              </a:ext>
            </a:extLst>
          </p:cNvPr>
          <p:cNvSpPr txBox="1">
            <a:spLocks/>
          </p:cNvSpPr>
          <p:nvPr/>
        </p:nvSpPr>
        <p:spPr>
          <a:xfrm>
            <a:off x="609480" y="3662136"/>
            <a:ext cx="7822800" cy="653386"/>
          </a:xfrm>
          <a:prstGeom prst="rect">
            <a:avLst/>
          </a:prstGeom>
          <a:noFill/>
          <a:ln w="0">
            <a:noFill/>
          </a:ln>
        </p:spPr>
        <p:txBody>
          <a:bodyPr lIns="91440" tIns="45720" rIns="91440" bIns="4572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000" i="1" dirty="0">
                <a:solidFill>
                  <a:schemeClr val="lt2"/>
                </a:solidFill>
                <a:latin typeface="Amazon Ember Display"/>
                <a:ea typeface="Amazon Ember Display"/>
              </a:rPr>
              <a:t>High level overview of the total cost of ownership on AWS </a:t>
            </a:r>
            <a:endParaRPr lang="en-US" sz="2000" i="1" dirty="0">
              <a:solidFill>
                <a:schemeClr val="lt1"/>
              </a:solidFill>
              <a:latin typeface="Calibri"/>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7" name="Title 1"/>
          <p:cNvSpPr/>
          <p:nvPr/>
        </p:nvSpPr>
        <p:spPr>
          <a:xfrm>
            <a:off x="432000" y="327240"/>
            <a:ext cx="7412760" cy="535320"/>
          </a:xfrm>
          <a:prstGeom prst="rect">
            <a:avLst/>
          </a:prstGeom>
          <a:noFill/>
          <a:ln w="0">
            <a:noFill/>
          </a:ln>
        </p:spPr>
        <p:style>
          <a:lnRef idx="0">
            <a:scrgbClr r="0" g="0" b="0"/>
          </a:lnRef>
          <a:fillRef idx="0">
            <a:scrgbClr r="0" g="0" b="0"/>
          </a:fillRef>
          <a:effectRef idx="0">
            <a:scrgbClr r="0" g="0" b="0"/>
          </a:effectRef>
          <a:fontRef idx="minor"/>
        </p:style>
        <p:txBody>
          <a:bodyPr anchor="ctr">
            <a:noAutofit/>
          </a:bodyPr>
          <a:lstStyle/>
          <a:p>
            <a:pPr defTabSz="914400">
              <a:lnSpc>
                <a:spcPct val="90000"/>
              </a:lnSpc>
            </a:pPr>
            <a:r>
              <a:rPr lang="en-US" sz="4000" b="1" u="none" strike="noStrike" dirty="0">
                <a:solidFill>
                  <a:schemeClr val="lt1"/>
                </a:solidFill>
                <a:effectLst/>
                <a:uFillTx/>
                <a:latin typeface="Amazon Ember Display"/>
                <a:ea typeface="Amazon Ember Display"/>
              </a:rPr>
              <a:t>Financial Overview</a:t>
            </a:r>
            <a:endParaRPr lang="en-US" sz="4000" b="0" u="none" strike="noStrike" dirty="0">
              <a:solidFill>
                <a:srgbClr val="FFFFFF"/>
              </a:solidFill>
              <a:effectLst/>
              <a:uFillTx/>
              <a:latin typeface="Arial"/>
            </a:endParaRPr>
          </a:p>
        </p:txBody>
      </p:sp>
      <p:graphicFrame>
        <p:nvGraphicFramePr>
          <p:cNvPr id="2" name="Table 7">
            <a:extLst>
              <a:ext uri="{FF2B5EF4-FFF2-40B4-BE49-F238E27FC236}">
                <a16:creationId xmlns:a16="http://schemas.microsoft.com/office/drawing/2014/main" id="{5B000D76-A5CA-0C46-2A6F-C21FC9554FBF}"/>
              </a:ext>
            </a:extLst>
          </p:cNvPr>
          <p:cNvGraphicFramePr/>
          <p:nvPr>
            <p:extLst>
              <p:ext uri="{D42A27DB-BD31-4B8C-83A1-F6EECF244321}">
                <p14:modId xmlns:p14="http://schemas.microsoft.com/office/powerpoint/2010/main" val="3809776340"/>
              </p:ext>
            </p:extLst>
          </p:nvPr>
        </p:nvGraphicFramePr>
        <p:xfrm>
          <a:off x="453659" y="862560"/>
          <a:ext cx="11284683" cy="3372840"/>
        </p:xfrm>
        <a:graphic>
          <a:graphicData uri="http://schemas.openxmlformats.org/drawingml/2006/table">
            <a:tbl>
              <a:tblPr/>
              <a:tblGrid>
                <a:gridCol w="2763467">
                  <a:extLst>
                    <a:ext uri="{9D8B030D-6E8A-4147-A177-3AD203B41FA5}">
                      <a16:colId xmlns:a16="http://schemas.microsoft.com/office/drawing/2014/main" val="20000"/>
                    </a:ext>
                  </a:extLst>
                </a:gridCol>
                <a:gridCol w="2616582">
                  <a:extLst>
                    <a:ext uri="{9D8B030D-6E8A-4147-A177-3AD203B41FA5}">
                      <a16:colId xmlns:a16="http://schemas.microsoft.com/office/drawing/2014/main" val="1272818828"/>
                    </a:ext>
                  </a:extLst>
                </a:gridCol>
                <a:gridCol w="2909641">
                  <a:extLst>
                    <a:ext uri="{9D8B030D-6E8A-4147-A177-3AD203B41FA5}">
                      <a16:colId xmlns:a16="http://schemas.microsoft.com/office/drawing/2014/main" val="20001"/>
                    </a:ext>
                  </a:extLst>
                </a:gridCol>
                <a:gridCol w="2994993">
                  <a:extLst>
                    <a:ext uri="{9D8B030D-6E8A-4147-A177-3AD203B41FA5}">
                      <a16:colId xmlns:a16="http://schemas.microsoft.com/office/drawing/2014/main" val="20002"/>
                    </a:ext>
                  </a:extLst>
                </a:gridCol>
              </a:tblGrid>
              <a:tr h="191160">
                <a:tc rowSpan="3">
                  <a:txBody>
                    <a:bodyPr/>
                    <a:lstStyle/>
                    <a:p>
                      <a:pPr algn="ctr" defTabSz="914400">
                        <a:lnSpc>
                          <a:spcPct val="100000"/>
                        </a:lnSpc>
                      </a:pPr>
                      <a:r>
                        <a:rPr lang="en-US" sz="1200" b="0" u="none" strike="noStrike" dirty="0">
                          <a:solidFill>
                            <a:srgbClr val="F1F3F3"/>
                          </a:solidFill>
                          <a:effectLst/>
                          <a:uFillTx/>
                          <a:latin typeface="Amazon Ember"/>
                          <a:ea typeface="Amazon Ember"/>
                        </a:rPr>
                        <a:t> </a:t>
                      </a:r>
                      <a:endParaRPr lang="en-US" sz="1200" b="0" u="none" strike="noStrike" dirty="0">
                        <a:solidFill>
                          <a:srgbClr val="FFFFFF"/>
                        </a:solidFill>
                        <a:effectLst/>
                        <a:uFillTx/>
                        <a:latin typeface="Arial"/>
                      </a:endParaRPr>
                    </a:p>
                  </a:txBody>
                  <a:tcPr anchor="ctr">
                    <a:lnL w="12240">
                      <a:noFill/>
                      <a:prstDash val="solid"/>
                    </a:lnL>
                    <a:lnR w="12240" cap="flat" cmpd="sng" algn="ctr">
                      <a:solidFill>
                        <a:srgbClr val="7C59ED"/>
                      </a:solidFill>
                      <a:prstDash val="solid"/>
                      <a:round/>
                      <a:headEnd type="none" w="med" len="med"/>
                      <a:tailEnd type="none" w="med" len="med"/>
                    </a:lnR>
                    <a:lnT w="12240">
                      <a:noFill/>
                      <a:prstDash val="solid"/>
                    </a:lnT>
                    <a:lnB w="12240">
                      <a:solidFill>
                        <a:srgbClr val="7C59ED"/>
                      </a:solidFill>
                      <a:prstDash val="solid"/>
                    </a:lnB>
                    <a:solidFill>
                      <a:srgbClr val="2444C8"/>
                    </a:solidFill>
                  </a:tcPr>
                </a:tc>
                <a:tc>
                  <a:txBody>
                    <a:bodyPr/>
                    <a:lstStyle/>
                    <a:p>
                      <a:endParaRPr lang="en-US" sz="1200" b="0" u="none" strike="noStrike" dirty="0">
                        <a:solidFill>
                          <a:srgbClr val="F1F3F3"/>
                        </a:solidFill>
                        <a:effectLst/>
                        <a:uFillTx/>
                        <a:latin typeface="Amazon Ember"/>
                      </a:endParaRPr>
                    </a:p>
                  </a:txBody>
                  <a:tcPr anchor="ctr">
                    <a:lnL w="12240" cap="flat" cmpd="sng" algn="ctr">
                      <a:solidFill>
                        <a:srgbClr val="7C59ED"/>
                      </a:solidFill>
                      <a:prstDash val="solid"/>
                      <a:round/>
                      <a:headEnd type="none" w="med" len="med"/>
                      <a:tailEnd type="none" w="med" len="med"/>
                    </a:lnL>
                    <a:lnR w="12240" cap="flat" cmpd="sng" algn="ctr">
                      <a:solidFill>
                        <a:srgbClr val="7C59ED"/>
                      </a:solidFill>
                      <a:prstDash val="solid"/>
                      <a:round/>
                      <a:headEnd type="none" w="med" len="med"/>
                      <a:tailEnd type="none" w="med" len="med"/>
                    </a:lnR>
                    <a:lnT w="12240">
                      <a:noFill/>
                      <a:prstDash val="solid"/>
                    </a:lnT>
                    <a:lnB w="12240">
                      <a:noFill/>
                      <a:prstDash val="solid"/>
                    </a:lnB>
                    <a:solidFill>
                      <a:srgbClr val="2444C8"/>
                    </a:solidFill>
                  </a:tcPr>
                </a:tc>
                <a:tc>
                  <a:txBody>
                    <a:bodyPr/>
                    <a:lstStyle/>
                    <a:p>
                      <a:endParaRPr lang="en-US" sz="1200" b="0" u="none" strike="noStrike" dirty="0">
                        <a:solidFill>
                          <a:srgbClr val="F1F3F3"/>
                        </a:solidFill>
                        <a:effectLst/>
                        <a:uFillTx/>
                        <a:latin typeface="Amazon Ember"/>
                      </a:endParaRPr>
                    </a:p>
                  </a:txBody>
                  <a:tcPr anchor="ctr">
                    <a:lnL w="12240">
                      <a:solidFill>
                        <a:srgbClr val="7C59ED"/>
                      </a:solidFill>
                      <a:prstDash val="solid"/>
                    </a:lnL>
                    <a:lnR w="12240">
                      <a:solidFill>
                        <a:srgbClr val="7C59ED"/>
                      </a:solidFill>
                      <a:prstDash val="solid"/>
                    </a:lnR>
                    <a:lnT w="12240">
                      <a:noFill/>
                      <a:prstDash val="solid"/>
                    </a:lnT>
                    <a:lnB w="12240">
                      <a:noFill/>
                      <a:prstDash val="solid"/>
                    </a:lnB>
                    <a:solidFill>
                      <a:srgbClr val="2444C8"/>
                    </a:solidFill>
                  </a:tcPr>
                </a:tc>
                <a:tc>
                  <a:txBody>
                    <a:bodyPr/>
                    <a:lstStyle/>
                    <a:p>
                      <a:pPr algn="ctr" defTabSz="914400">
                        <a:lnSpc>
                          <a:spcPct val="100000"/>
                        </a:lnSpc>
                      </a:pPr>
                      <a:r>
                        <a:rPr lang="en-US" sz="1200" b="0" u="none" strike="noStrike" dirty="0">
                          <a:solidFill>
                            <a:srgbClr val="F1F3F3"/>
                          </a:solidFill>
                          <a:effectLst/>
                          <a:uFillTx/>
                          <a:latin typeface="Amazon Ember"/>
                        </a:rPr>
                        <a:t> </a:t>
                      </a:r>
                      <a:endParaRPr lang="en-US" sz="1200" b="0" u="none" strike="noStrike" dirty="0">
                        <a:solidFill>
                          <a:srgbClr val="FFFFFF"/>
                        </a:solidFill>
                        <a:effectLst/>
                        <a:uFillTx/>
                        <a:latin typeface="Arial"/>
                      </a:endParaRPr>
                    </a:p>
                  </a:txBody>
                  <a:tcPr anchor="b">
                    <a:lnL w="12240" cap="flat" cmpd="sng" algn="ctr">
                      <a:solidFill>
                        <a:srgbClr val="7C59ED"/>
                      </a:solidFill>
                      <a:prstDash val="solid"/>
                      <a:round/>
                      <a:headEnd type="none" w="med" len="med"/>
                      <a:tailEnd type="none" w="med" len="med"/>
                    </a:lnL>
                    <a:lnR w="12240">
                      <a:noFill/>
                      <a:prstDash val="solid"/>
                    </a:lnR>
                    <a:lnT w="12240">
                      <a:noFill/>
                      <a:prstDash val="solid"/>
                    </a:lnT>
                    <a:lnB w="12240">
                      <a:noFill/>
                      <a:prstDash val="solid"/>
                    </a:lnB>
                    <a:solidFill>
                      <a:srgbClr val="2444C8"/>
                    </a:solidFill>
                  </a:tcPr>
                </a:tc>
                <a:extLst>
                  <a:ext uri="{0D108BD9-81ED-4DB2-BD59-A6C34878D82A}">
                    <a16:rowId xmlns:a16="http://schemas.microsoft.com/office/drawing/2014/main" val="10000"/>
                  </a:ext>
                </a:extLst>
              </a:tr>
              <a:tr h="342360">
                <a:tc vMerge="1">
                  <a:txBody>
                    <a:bodyPr/>
                    <a:lstStyle/>
                    <a:p>
                      <a:endParaRPr lang="en-US" sz="1800" b="0" u="none" strike="noStrike">
                        <a:solidFill>
                          <a:srgbClr val="000000"/>
                        </a:solidFill>
                        <a:effectLst/>
                        <a:uFillTx/>
                        <a:latin typeface="Arial"/>
                      </a:endParaRPr>
                    </a:p>
                  </a:txBody>
                  <a:tcPr marL="90000" marR="90000">
                    <a:lnL>
                      <a:noFill/>
                    </a:lnL>
                    <a:lnR>
                      <a:noFill/>
                    </a:lnR>
                    <a:lnT>
                      <a:noFill/>
                    </a:lnT>
                    <a:lnB>
                      <a:noFill/>
                    </a:lnB>
                    <a:solidFill>
                      <a:srgbClr val="729FCF"/>
                    </a:solidFill>
                  </a:tcPr>
                </a:tc>
                <a:tc>
                  <a:txBody>
                    <a:bodyPr/>
                    <a:lstStyle/>
                    <a:p>
                      <a:pPr algn="ctr" defTabSz="914400">
                        <a:lnSpc>
                          <a:spcPct val="100000"/>
                        </a:lnSpc>
                      </a:pPr>
                      <a:r>
                        <a:rPr lang="en-US" sz="1200" b="1" u="none" strike="noStrike" dirty="0">
                          <a:solidFill>
                            <a:srgbClr val="FFFFFF"/>
                          </a:solidFill>
                          <a:effectLst/>
                          <a:uFillTx/>
                          <a:latin typeface="Amazon Ember" panose="020B0603020204020204" pitchFamily="34" charset="0"/>
                          <a:ea typeface="Amazon Ember" panose="020B0603020204020204" pitchFamily="34" charset="0"/>
                          <a:cs typeface="Amazon Ember" panose="020B0603020204020204" pitchFamily="34" charset="0"/>
                        </a:rPr>
                        <a:t>AWS - On Demand</a:t>
                      </a:r>
                    </a:p>
                  </a:txBody>
                  <a:tcPr anchor="ctr">
                    <a:lnL w="12240">
                      <a:solidFill>
                        <a:srgbClr val="7C59ED"/>
                      </a:solidFill>
                      <a:prstDash val="solid"/>
                    </a:lnL>
                    <a:lnR w="12240" cap="flat" cmpd="sng" algn="ctr">
                      <a:solidFill>
                        <a:srgbClr val="7C59ED"/>
                      </a:solidFill>
                      <a:prstDash val="solid"/>
                      <a:round/>
                      <a:headEnd type="none" w="med" len="med"/>
                      <a:tailEnd type="none" w="med" len="med"/>
                    </a:lnR>
                    <a:lnT w="12240">
                      <a:noFill/>
                      <a:prstDash val="solid"/>
                    </a:lnT>
                    <a:lnB w="12240">
                      <a:noFill/>
                      <a:prstDash val="solid"/>
                    </a:lnB>
                    <a:solidFill>
                      <a:srgbClr val="2444C8"/>
                    </a:solidFill>
                  </a:tcPr>
                </a:tc>
                <a:tc>
                  <a:txBody>
                    <a:bodyPr/>
                    <a:lstStyle/>
                    <a:p>
                      <a:pPr algn="ctr" defTabSz="914400">
                        <a:lnSpc>
                          <a:spcPct val="100000"/>
                        </a:lnSpc>
                      </a:pPr>
                      <a:r>
                        <a:rPr lang="en-US" sz="1200" b="1" u="none" strike="noStrike" dirty="0">
                          <a:solidFill>
                            <a:srgbClr val="F1F3F3"/>
                          </a:solidFill>
                          <a:effectLst/>
                          <a:uFillTx/>
                          <a:latin typeface="Amazon Ember"/>
                          <a:ea typeface="Amazon Ember"/>
                        </a:rPr>
                        <a:t>AWS - 1 Year No Upfront</a:t>
                      </a:r>
                      <a:endParaRPr lang="en-US" sz="1200" b="0" u="none" strike="noStrike" dirty="0">
                        <a:solidFill>
                          <a:srgbClr val="FFFFFF"/>
                        </a:solidFill>
                        <a:effectLst/>
                        <a:uFillTx/>
                        <a:latin typeface="Arial"/>
                      </a:endParaRPr>
                    </a:p>
                  </a:txBody>
                  <a:tcPr anchor="ctr">
                    <a:lnL w="12240">
                      <a:solidFill>
                        <a:srgbClr val="7C59ED"/>
                      </a:solidFill>
                      <a:prstDash val="solid"/>
                    </a:lnL>
                    <a:lnR w="12240">
                      <a:solidFill>
                        <a:srgbClr val="7C59ED"/>
                      </a:solidFill>
                      <a:prstDash val="solid"/>
                    </a:lnR>
                    <a:lnT w="12240">
                      <a:noFill/>
                      <a:prstDash val="solid"/>
                    </a:lnT>
                    <a:lnB w="12240">
                      <a:noFill/>
                      <a:prstDash val="solid"/>
                    </a:lnB>
                    <a:solidFill>
                      <a:srgbClr val="2444C8"/>
                    </a:solidFill>
                  </a:tcPr>
                </a:tc>
                <a:tc>
                  <a:txBody>
                    <a:bodyPr/>
                    <a:lstStyle/>
                    <a:p>
                      <a:pPr algn="ctr" defTabSz="914400">
                        <a:lnSpc>
                          <a:spcPct val="100000"/>
                        </a:lnSpc>
                      </a:pPr>
                      <a:r>
                        <a:rPr lang="en-US" sz="1200" b="1" u="none" strike="noStrike" dirty="0">
                          <a:solidFill>
                            <a:srgbClr val="F1F3F3"/>
                          </a:solidFill>
                          <a:effectLst/>
                          <a:uFillTx/>
                          <a:latin typeface="Amazon Ember"/>
                          <a:ea typeface="Amazon Ember"/>
                        </a:rPr>
                        <a:t>AWS - 3 Year No Upfront</a:t>
                      </a:r>
                      <a:endParaRPr lang="en-US" sz="1200" b="0" u="none" strike="noStrike" dirty="0">
                        <a:solidFill>
                          <a:srgbClr val="FFFFFF"/>
                        </a:solidFill>
                        <a:effectLst/>
                        <a:uFillTx/>
                        <a:latin typeface="Arial"/>
                      </a:endParaRPr>
                    </a:p>
                  </a:txBody>
                  <a:tcPr anchor="ctr">
                    <a:lnL w="12240" cap="flat" cmpd="sng" algn="ctr">
                      <a:solidFill>
                        <a:srgbClr val="7C59ED"/>
                      </a:solidFill>
                      <a:prstDash val="solid"/>
                      <a:round/>
                      <a:headEnd type="none" w="med" len="med"/>
                      <a:tailEnd type="none" w="med" len="med"/>
                    </a:lnL>
                    <a:lnR w="12240">
                      <a:noFill/>
                      <a:prstDash val="solid"/>
                    </a:lnR>
                    <a:lnT w="12240">
                      <a:noFill/>
                      <a:prstDash val="solid"/>
                    </a:lnT>
                    <a:lnB w="12240">
                      <a:noFill/>
                      <a:prstDash val="solid"/>
                    </a:lnB>
                    <a:solidFill>
                      <a:srgbClr val="2444C8"/>
                    </a:solidFill>
                  </a:tcPr>
                </a:tc>
                <a:extLst>
                  <a:ext uri="{0D108BD9-81ED-4DB2-BD59-A6C34878D82A}">
                    <a16:rowId xmlns:a16="http://schemas.microsoft.com/office/drawing/2014/main" val="10001"/>
                  </a:ext>
                </a:extLst>
              </a:tr>
              <a:tr h="191160">
                <a:tc vMerge="1">
                  <a:txBody>
                    <a:bodyPr/>
                    <a:lstStyle/>
                    <a:p>
                      <a:endParaRPr lang="en-US" sz="1800" b="0" u="none" strike="noStrike">
                        <a:solidFill>
                          <a:srgbClr val="000000"/>
                        </a:solidFill>
                        <a:effectLst/>
                        <a:uFillTx/>
                        <a:latin typeface="Arial"/>
                      </a:endParaRPr>
                    </a:p>
                  </a:txBody>
                  <a:tcPr marL="90000" marR="90000">
                    <a:lnL>
                      <a:noFill/>
                    </a:lnL>
                    <a:lnR>
                      <a:noFill/>
                    </a:lnR>
                    <a:lnT>
                      <a:noFill/>
                    </a:lnT>
                    <a:lnB>
                      <a:noFill/>
                    </a:lnB>
                    <a:solidFill>
                      <a:srgbClr val="729FCF"/>
                    </a:solidFill>
                  </a:tcPr>
                </a:tc>
                <a:tc>
                  <a:txBody>
                    <a:bodyPr/>
                    <a:lstStyle/>
                    <a:p>
                      <a:endParaRPr lang="en-US" sz="1200" b="0" u="none" strike="noStrike" dirty="0">
                        <a:solidFill>
                          <a:srgbClr val="F1F3F3"/>
                        </a:solidFill>
                        <a:effectLst/>
                        <a:uFillTx/>
                        <a:latin typeface="Amazon Ember"/>
                        <a:ea typeface="Amazon Ember"/>
                      </a:endParaRPr>
                    </a:p>
                  </a:txBody>
                  <a:tcPr>
                    <a:lnL w="12240">
                      <a:solidFill>
                        <a:srgbClr val="7C59ED"/>
                      </a:solidFill>
                      <a:prstDash val="solid"/>
                    </a:lnL>
                    <a:lnR w="12240" cap="flat" cmpd="sng" algn="ctr">
                      <a:solidFill>
                        <a:srgbClr val="7C59ED"/>
                      </a:solidFill>
                      <a:prstDash val="solid"/>
                      <a:round/>
                      <a:headEnd type="none" w="med" len="med"/>
                      <a:tailEnd type="none" w="med" len="med"/>
                    </a:lnR>
                    <a:lnT w="12240">
                      <a:noFill/>
                      <a:prstDash val="solid"/>
                    </a:lnT>
                    <a:lnB w="12240" cap="flat" cmpd="sng" algn="ctr">
                      <a:solidFill>
                        <a:srgbClr val="7C59ED"/>
                      </a:solidFill>
                      <a:prstDash val="solid"/>
                      <a:round/>
                      <a:headEnd type="none" w="med" len="med"/>
                      <a:tailEnd type="none" w="med" len="med"/>
                    </a:lnB>
                    <a:solidFill>
                      <a:srgbClr val="2444C8"/>
                    </a:solidFill>
                  </a:tcPr>
                </a:tc>
                <a:tc>
                  <a:txBody>
                    <a:bodyPr/>
                    <a:lstStyle/>
                    <a:p>
                      <a:endParaRPr lang="en-US" sz="1200" b="0" u="none" strike="noStrike" dirty="0">
                        <a:solidFill>
                          <a:srgbClr val="F1F3F3"/>
                        </a:solidFill>
                        <a:effectLst/>
                        <a:uFillTx/>
                        <a:latin typeface="Amazon Ember"/>
                        <a:ea typeface="Amazon Ember"/>
                      </a:endParaRPr>
                    </a:p>
                  </a:txBody>
                  <a:tcPr>
                    <a:lnL w="12240">
                      <a:solidFill>
                        <a:srgbClr val="7C59ED"/>
                      </a:solidFill>
                      <a:prstDash val="solid"/>
                    </a:lnL>
                    <a:lnR w="12240">
                      <a:solidFill>
                        <a:srgbClr val="7C59ED"/>
                      </a:solidFill>
                      <a:prstDash val="solid"/>
                    </a:lnR>
                    <a:lnT w="12240">
                      <a:noFill/>
                      <a:prstDash val="solid"/>
                    </a:lnT>
                    <a:lnB w="12240" cap="flat" cmpd="sng" algn="ctr">
                      <a:solidFill>
                        <a:srgbClr val="7C59ED"/>
                      </a:solidFill>
                      <a:prstDash val="solid"/>
                      <a:round/>
                      <a:headEnd type="none" w="med" len="med"/>
                      <a:tailEnd type="none" w="med" len="med"/>
                    </a:lnB>
                    <a:solidFill>
                      <a:srgbClr val="2444C8"/>
                    </a:solidFill>
                  </a:tcPr>
                </a:tc>
                <a:tc>
                  <a:txBody>
                    <a:bodyPr/>
                    <a:lstStyle/>
                    <a:p>
                      <a:pPr algn="ctr" defTabSz="914400">
                        <a:lnSpc>
                          <a:spcPct val="100000"/>
                        </a:lnSpc>
                      </a:pPr>
                      <a:r>
                        <a:rPr lang="en-US" sz="1200" b="0" u="none" strike="noStrike" dirty="0">
                          <a:solidFill>
                            <a:srgbClr val="F1F3F3"/>
                          </a:solidFill>
                          <a:effectLst/>
                          <a:uFillTx/>
                          <a:latin typeface="Amazon Ember"/>
                          <a:ea typeface="Amazon Ember"/>
                        </a:rPr>
                        <a:t> </a:t>
                      </a:r>
                      <a:endParaRPr lang="en-US" sz="1200" b="0" u="none" strike="noStrike" dirty="0">
                        <a:solidFill>
                          <a:srgbClr val="FFFFFF"/>
                        </a:solidFill>
                        <a:effectLst/>
                        <a:uFillTx/>
                        <a:latin typeface="Arial"/>
                      </a:endParaRPr>
                    </a:p>
                  </a:txBody>
                  <a:tcPr>
                    <a:lnL w="12240" cap="flat" cmpd="sng" algn="ctr">
                      <a:solidFill>
                        <a:srgbClr val="7C59ED"/>
                      </a:solidFill>
                      <a:prstDash val="solid"/>
                      <a:round/>
                      <a:headEnd type="none" w="med" len="med"/>
                      <a:tailEnd type="none" w="med" len="med"/>
                    </a:lnL>
                    <a:lnR w="12240">
                      <a:noFill/>
                      <a:prstDash val="solid"/>
                    </a:lnR>
                    <a:lnT w="12240">
                      <a:noFill/>
                      <a:prstDash val="solid"/>
                    </a:lnT>
                    <a:lnB w="12240">
                      <a:solidFill>
                        <a:srgbClr val="7C59ED"/>
                      </a:solidFill>
                      <a:prstDash val="solid"/>
                    </a:lnB>
                    <a:solidFill>
                      <a:srgbClr val="2444C8"/>
                    </a:solidFill>
                  </a:tcPr>
                </a:tc>
                <a:extLst>
                  <a:ext uri="{0D108BD9-81ED-4DB2-BD59-A6C34878D82A}">
                    <a16:rowId xmlns:a16="http://schemas.microsoft.com/office/drawing/2014/main" val="10002"/>
                  </a:ext>
                </a:extLst>
              </a:tr>
              <a:tr h="277560">
                <a:tc>
                  <a:txBody>
                    <a:bodyPr/>
                    <a:lstStyle/>
                    <a:p>
                      <a:pPr defTabSz="914400">
                        <a:lnSpc>
                          <a:spcPct val="100000"/>
                        </a:lnSpc>
                      </a:pPr>
                      <a:r>
                        <a:rPr lang="en-US" sz="1200" b="1" u="none" strike="noStrike" dirty="0">
                          <a:solidFill>
                            <a:srgbClr val="F1F3F3"/>
                          </a:solidFill>
                          <a:effectLst/>
                          <a:uFillTx/>
                          <a:latin typeface="Amazon Ember"/>
                          <a:ea typeface="Amazon Ember"/>
                        </a:rPr>
                        <a:t>Compute</a:t>
                      </a:r>
                      <a:endParaRPr lang="en-US" sz="1200" b="0" u="none" strike="noStrike" dirty="0">
                        <a:solidFill>
                          <a:srgbClr val="FFFFFF"/>
                        </a:solidFill>
                        <a:effectLst/>
                        <a:uFillTx/>
                        <a:latin typeface="Arial"/>
                      </a:endParaRPr>
                    </a:p>
                  </a:txBody>
                  <a:tcPr marL="78120" anchor="ctr">
                    <a:lnL w="12240">
                      <a:noFill/>
                      <a:prstDash val="solid"/>
                    </a:lnL>
                    <a:lnR w="6480" cap="flat" cmpd="sng" algn="ctr">
                      <a:solidFill>
                        <a:srgbClr val="7C59ED"/>
                      </a:solidFill>
                      <a:prstDash val="solid"/>
                      <a:round/>
                      <a:headEnd type="none" w="med" len="med"/>
                      <a:tailEnd type="none" w="med" len="med"/>
                    </a:lnR>
                    <a:lnT w="12240">
                      <a:solidFill>
                        <a:srgbClr val="7C59ED"/>
                      </a:solidFill>
                      <a:prstDash val="solid"/>
                    </a:lnT>
                    <a:lnB w="6480">
                      <a:solidFill>
                        <a:srgbClr val="7C59ED"/>
                      </a:solidFill>
                      <a:prstDash val="solid"/>
                    </a:lnB>
                    <a:solidFill>
                      <a:schemeClr val="dk1">
                        <a:lumMod val="85000"/>
                        <a:lumOff val="15000"/>
                      </a:schemeClr>
                    </a:solidFill>
                  </a:tcPr>
                </a:tc>
                <a:tc>
                  <a:txBody>
                    <a:bodyPr/>
                    <a:lstStyle/>
                    <a:p>
                      <a:pPr algn="ctr" defTabSz="914400">
                        <a:lnSpc>
                          <a:spcPct val="100000"/>
                        </a:lnSpc>
                      </a:pPr>
                      <a:r>
                        <a:rPr lang="en-US" sz="1200" b="0" u="none" strike="noStrike" dirty="0">
                          <a:solidFill>
                            <a:srgbClr val="F1F3F3"/>
                          </a:solidFill>
                          <a:effectLst/>
                          <a:uFillTx/>
                          <a:latin typeface="Amazon Ember" panose="020B0603020204020204" pitchFamily="34" charset="0"/>
                          <a:ea typeface="Amazon Ember" panose="020B0603020204020204" pitchFamily="34" charset="0"/>
                          <a:cs typeface="Amazon Ember" panose="020B0603020204020204" pitchFamily="34" charset="0"/>
                        </a:rPr>
                        <a:t>$0</a:t>
                      </a:r>
                      <a:endParaRPr lang="en-US" sz="1200" b="0" u="none" strike="noStrike" dirty="0">
                        <a:solidFill>
                          <a:srgbClr val="FFFFFF"/>
                        </a:solidFill>
                        <a:effectLst/>
                        <a:uFillTx/>
                        <a:latin typeface="Amazon Ember" panose="020B0603020204020204" pitchFamily="34" charset="0"/>
                        <a:ea typeface="Amazon Ember" panose="020B0603020204020204" pitchFamily="34" charset="0"/>
                        <a:cs typeface="Amazon Ember" panose="020B0603020204020204" pitchFamily="34" charset="0"/>
                      </a:endParaRPr>
                    </a:p>
                  </a:txBody>
                  <a:tcPr anchor="ctr">
                    <a:lnL w="6480" cap="flat" cmpd="sng" algn="ctr">
                      <a:solidFill>
                        <a:srgbClr val="7C59ED"/>
                      </a:solidFill>
                      <a:prstDash val="solid"/>
                      <a:round/>
                      <a:headEnd type="none" w="med" len="med"/>
                      <a:tailEnd type="none" w="med" len="med"/>
                    </a:lnL>
                    <a:lnR w="6480" cap="flat" cmpd="sng" algn="ctr">
                      <a:solidFill>
                        <a:srgbClr val="7C59ED"/>
                      </a:solidFill>
                      <a:prstDash val="solid"/>
                      <a:round/>
                      <a:headEnd type="none" w="med" len="med"/>
                      <a:tailEnd type="none" w="med" len="med"/>
                    </a:lnR>
                    <a:lnT w="12240" cap="flat" cmpd="sng" algn="ctr">
                      <a:solidFill>
                        <a:srgbClr val="7C59ED"/>
                      </a:solidFill>
                      <a:prstDash val="solid"/>
                      <a:round/>
                      <a:headEnd type="none" w="med" len="med"/>
                      <a:tailEnd type="none" w="med" len="med"/>
                    </a:lnT>
                    <a:lnB w="6480" cap="flat" cmpd="sng" algn="ctr">
                      <a:solidFill>
                        <a:srgbClr val="7C59ED"/>
                      </a:solidFill>
                      <a:prstDash val="solid"/>
                      <a:round/>
                      <a:headEnd type="none" w="med" len="med"/>
                      <a:tailEnd type="none" w="med" len="med"/>
                    </a:lnB>
                    <a:solidFill>
                      <a:schemeClr val="dk1">
                        <a:lumMod val="85000"/>
                        <a:lumOff val="15000"/>
                      </a:schemeClr>
                    </a:solidFill>
                  </a:tcPr>
                </a:tc>
                <a:tc>
                  <a:txBody>
                    <a:bodyPr/>
                    <a:lstStyle/>
                    <a:p>
                      <a:pPr algn="ctr" defTabSz="914400">
                        <a:lnSpc>
                          <a:spcPct val="100000"/>
                        </a:lnSpc>
                      </a:pPr>
                      <a:r>
                        <a:rPr lang="en-US" sz="1200" b="0" u="none" strike="noStrike" dirty="0">
                          <a:solidFill>
                            <a:srgbClr val="F1F3F3"/>
                          </a:solidFill>
                          <a:effectLst/>
                          <a:uFillTx/>
                          <a:latin typeface="Amazon Ember" panose="020B0603020204020204" pitchFamily="34" charset="0"/>
                          <a:ea typeface="Amazon Ember" panose="020B0603020204020204" pitchFamily="34" charset="0"/>
                          <a:cs typeface="Amazon Ember" panose="020B0603020204020204" pitchFamily="34" charset="0"/>
                        </a:rPr>
                        <a:t>$0</a:t>
                      </a:r>
                      <a:endParaRPr lang="en-US" sz="1200" b="0" u="none" strike="noStrike" dirty="0">
                        <a:solidFill>
                          <a:srgbClr val="FFFFFF"/>
                        </a:solidFill>
                        <a:effectLst/>
                        <a:uFillTx/>
                        <a:latin typeface="Amazon Ember" panose="020B0603020204020204" pitchFamily="34" charset="0"/>
                        <a:ea typeface="Amazon Ember" panose="020B0603020204020204" pitchFamily="34" charset="0"/>
                        <a:cs typeface="Amazon Ember" panose="020B0603020204020204" pitchFamily="34" charset="0"/>
                      </a:endParaRPr>
                    </a:p>
                  </a:txBody>
                  <a:tcPr anchor="ctr">
                    <a:lnL w="6480" cap="flat" cmpd="sng" algn="ctr">
                      <a:solidFill>
                        <a:srgbClr val="7C59ED"/>
                      </a:solidFill>
                      <a:prstDash val="solid"/>
                      <a:round/>
                      <a:headEnd type="none" w="med" len="med"/>
                      <a:tailEnd type="none" w="med" len="med"/>
                    </a:lnL>
                    <a:lnR w="6480">
                      <a:solidFill>
                        <a:srgbClr val="7C59ED"/>
                      </a:solidFill>
                      <a:prstDash val="solid"/>
                    </a:lnR>
                    <a:lnT w="12240">
                      <a:solidFill>
                        <a:srgbClr val="7C59ED"/>
                      </a:solidFill>
                      <a:prstDash val="solid"/>
                    </a:lnT>
                    <a:lnB w="6480">
                      <a:solidFill>
                        <a:srgbClr val="7C59ED"/>
                      </a:solidFill>
                      <a:prstDash val="solid"/>
                    </a:lnB>
                    <a:solidFill>
                      <a:schemeClr val="dk1">
                        <a:lumMod val="85000"/>
                        <a:lumOff val="15000"/>
                      </a:schemeClr>
                    </a:solidFill>
                  </a:tcPr>
                </a:tc>
                <a:tc>
                  <a:txBody>
                    <a:bodyPr/>
                    <a:lstStyle/>
                    <a:p>
                      <a:pPr algn="ctr" defTabSz="914400">
                        <a:lnSpc>
                          <a:spcPct val="100000"/>
                        </a:lnSpc>
                      </a:pPr>
                      <a:r>
                        <a:rPr lang="en-US" sz="1200" b="0" u="none" strike="noStrike" dirty="0">
                          <a:solidFill>
                            <a:srgbClr val="F1F3F3"/>
                          </a:solidFill>
                          <a:effectLst/>
                          <a:uFillTx/>
                          <a:latin typeface="Amazon Ember" panose="020B0603020204020204" pitchFamily="34" charset="0"/>
                          <a:ea typeface="Amazon Ember" panose="020B0603020204020204" pitchFamily="34" charset="0"/>
                          <a:cs typeface="Amazon Ember" panose="020B0603020204020204" pitchFamily="34" charset="0"/>
                        </a:rPr>
                        <a:t>$0</a:t>
                      </a:r>
                      <a:endParaRPr lang="en-US" sz="1200" b="0" u="none" strike="noStrike" dirty="0">
                        <a:solidFill>
                          <a:srgbClr val="FFFFFF"/>
                        </a:solidFill>
                        <a:effectLst/>
                        <a:uFillTx/>
                        <a:latin typeface="Amazon Ember" panose="020B0603020204020204" pitchFamily="34" charset="0"/>
                        <a:ea typeface="Amazon Ember" panose="020B0603020204020204" pitchFamily="34" charset="0"/>
                        <a:cs typeface="Amazon Ember" panose="020B0603020204020204" pitchFamily="34" charset="0"/>
                      </a:endParaRPr>
                    </a:p>
                  </a:txBody>
                  <a:tcPr anchor="ctr">
                    <a:lnL w="6480" cap="flat" cmpd="sng" algn="ctr">
                      <a:solidFill>
                        <a:srgbClr val="7C59ED"/>
                      </a:solidFill>
                      <a:prstDash val="solid"/>
                      <a:round/>
                      <a:headEnd type="none" w="med" len="med"/>
                      <a:tailEnd type="none" w="med" len="med"/>
                    </a:lnL>
                    <a:lnR w="6480">
                      <a:noFill/>
                      <a:prstDash val="solid"/>
                    </a:lnR>
                    <a:lnT w="12240">
                      <a:solidFill>
                        <a:srgbClr val="7C59ED"/>
                      </a:solidFill>
                      <a:prstDash val="solid"/>
                    </a:lnT>
                    <a:lnB w="6480">
                      <a:solidFill>
                        <a:srgbClr val="7C59ED"/>
                      </a:solidFill>
                      <a:prstDash val="solid"/>
                    </a:lnB>
                    <a:solidFill>
                      <a:schemeClr val="dk1">
                        <a:lumMod val="85000"/>
                        <a:lumOff val="15000"/>
                      </a:schemeClr>
                    </a:solidFill>
                  </a:tcPr>
                </a:tc>
                <a:extLst>
                  <a:ext uri="{0D108BD9-81ED-4DB2-BD59-A6C34878D82A}">
                    <a16:rowId xmlns:a16="http://schemas.microsoft.com/office/drawing/2014/main" val="10003"/>
                  </a:ext>
                </a:extLst>
              </a:tr>
              <a:tr h="277560">
                <a:tc>
                  <a:txBody>
                    <a:bodyPr/>
                    <a:lstStyle/>
                    <a:p>
                      <a:pPr defTabSz="914400">
                        <a:lnSpc>
                          <a:spcPct val="100000"/>
                        </a:lnSpc>
                      </a:pPr>
                      <a:r>
                        <a:rPr lang="en-US" sz="1200" b="1" u="none" strike="noStrike" dirty="0">
                          <a:solidFill>
                            <a:srgbClr val="F1F3F3"/>
                          </a:solidFill>
                          <a:effectLst/>
                          <a:uFillTx/>
                          <a:latin typeface="Amazon Ember"/>
                          <a:ea typeface="Amazon Ember"/>
                        </a:rPr>
                        <a:t>Storage</a:t>
                      </a:r>
                      <a:endParaRPr lang="en-US" sz="1200" b="0" u="none" strike="noStrike" dirty="0">
                        <a:solidFill>
                          <a:srgbClr val="FFFFFF"/>
                        </a:solidFill>
                        <a:effectLst/>
                        <a:uFillTx/>
                        <a:latin typeface="Arial"/>
                      </a:endParaRPr>
                    </a:p>
                  </a:txBody>
                  <a:tcPr marL="78120" anchor="ctr">
                    <a:lnL w="12240">
                      <a:noFill/>
                      <a:prstDash val="solid"/>
                    </a:lnL>
                    <a:lnR w="6480" cap="flat" cmpd="sng" algn="ctr">
                      <a:solidFill>
                        <a:srgbClr val="7C59ED"/>
                      </a:solidFill>
                      <a:prstDash val="solid"/>
                      <a:round/>
                      <a:headEnd type="none" w="med" len="med"/>
                      <a:tailEnd type="none" w="med" len="med"/>
                    </a:lnR>
                    <a:lnT w="6480">
                      <a:solidFill>
                        <a:srgbClr val="7C59ED"/>
                      </a:solidFill>
                      <a:prstDash val="solid"/>
                    </a:lnT>
                    <a:lnB w="6480" cap="flat" cmpd="sng" algn="ctr">
                      <a:solidFill>
                        <a:srgbClr val="7C59ED"/>
                      </a:solidFill>
                      <a:prstDash val="solid"/>
                      <a:round/>
                      <a:headEnd type="none" w="med" len="med"/>
                      <a:tailEnd type="none" w="med" len="med"/>
                    </a:lnB>
                    <a:solidFill>
                      <a:schemeClr val="dk1">
                        <a:lumMod val="85000"/>
                        <a:lumOff val="15000"/>
                      </a:schemeClr>
                    </a:solidFill>
                  </a:tcPr>
                </a:tc>
                <a:tc>
                  <a:txBody>
                    <a:bodyPr/>
                    <a:lstStyle/>
                    <a:p>
                      <a:pPr algn="ctr" defTabSz="914400">
                        <a:lnSpc>
                          <a:spcPct val="100000"/>
                        </a:lnSpc>
                      </a:pPr>
                      <a:r>
                        <a:rPr lang="en-US" sz="1200" b="0" u="none" strike="noStrike" dirty="0">
                          <a:solidFill>
                            <a:srgbClr val="F1F3F3"/>
                          </a:solidFill>
                          <a:effectLst/>
                          <a:uFillTx/>
                          <a:latin typeface="Amazon Ember" panose="020B0603020204020204" pitchFamily="34" charset="0"/>
                          <a:ea typeface="Amazon Ember" panose="020B0603020204020204" pitchFamily="34" charset="0"/>
                          <a:cs typeface="Amazon Ember" panose="020B0603020204020204" pitchFamily="34" charset="0"/>
                        </a:rPr>
                        <a:t>$61,491</a:t>
                      </a:r>
                      <a:endParaRPr lang="en-US" sz="1200" b="0" u="none" strike="noStrike" dirty="0">
                        <a:solidFill>
                          <a:srgbClr val="FFFFFF"/>
                        </a:solidFill>
                        <a:effectLst/>
                        <a:uFillTx/>
                        <a:latin typeface="Amazon Ember" panose="020B0603020204020204" pitchFamily="34" charset="0"/>
                        <a:ea typeface="Amazon Ember" panose="020B0603020204020204" pitchFamily="34" charset="0"/>
                        <a:cs typeface="Amazon Ember" panose="020B0603020204020204" pitchFamily="34" charset="0"/>
                      </a:endParaRPr>
                    </a:p>
                  </a:txBody>
                  <a:tcPr anchor="ctr">
                    <a:lnL w="6480" cap="flat" cmpd="sng" algn="ctr">
                      <a:solidFill>
                        <a:srgbClr val="7C59ED"/>
                      </a:solidFill>
                      <a:prstDash val="solid"/>
                      <a:round/>
                      <a:headEnd type="none" w="med" len="med"/>
                      <a:tailEnd type="none" w="med" len="med"/>
                    </a:lnL>
                    <a:lnR w="6480" cap="flat" cmpd="sng" algn="ctr">
                      <a:solidFill>
                        <a:srgbClr val="7C59ED"/>
                      </a:solidFill>
                      <a:prstDash val="solid"/>
                      <a:round/>
                      <a:headEnd type="none" w="med" len="med"/>
                      <a:tailEnd type="none" w="med" len="med"/>
                    </a:lnR>
                    <a:lnT w="6480" cap="flat" cmpd="sng" algn="ctr">
                      <a:solidFill>
                        <a:srgbClr val="7C59ED"/>
                      </a:solidFill>
                      <a:prstDash val="solid"/>
                      <a:round/>
                      <a:headEnd type="none" w="med" len="med"/>
                      <a:tailEnd type="none" w="med" len="med"/>
                    </a:lnT>
                    <a:lnB w="6480" cap="flat" cmpd="sng" algn="ctr">
                      <a:solidFill>
                        <a:srgbClr val="7C59ED"/>
                      </a:solidFill>
                      <a:prstDash val="solid"/>
                      <a:round/>
                      <a:headEnd type="none" w="med" len="med"/>
                      <a:tailEnd type="none" w="med" len="med"/>
                    </a:lnB>
                    <a:solidFill>
                      <a:schemeClr val="dk1">
                        <a:lumMod val="85000"/>
                        <a:lumOff val="15000"/>
                      </a:schemeClr>
                    </a:solidFill>
                  </a:tcPr>
                </a:tc>
                <a:tc>
                  <a:txBody>
                    <a:bodyPr/>
                    <a:lstStyle/>
                    <a:p>
                      <a:pPr algn="ctr" defTabSz="914400">
                        <a:lnSpc>
                          <a:spcPct val="100000"/>
                        </a:lnSpc>
                      </a:pPr>
                      <a:r>
                        <a:rPr lang="en-US" sz="1200" b="0" u="none" strike="noStrike" dirty="0">
                          <a:solidFill>
                            <a:srgbClr val="F1F3F3"/>
                          </a:solidFill>
                          <a:effectLst/>
                          <a:uFillTx/>
                          <a:latin typeface="Amazon Ember" panose="020B0603020204020204" pitchFamily="34" charset="0"/>
                          <a:ea typeface="Amazon Ember" panose="020B0603020204020204" pitchFamily="34" charset="0"/>
                          <a:cs typeface="Amazon Ember" panose="020B0603020204020204" pitchFamily="34" charset="0"/>
                        </a:rPr>
                        <a:t>$61,491</a:t>
                      </a:r>
                      <a:endParaRPr lang="en-US" sz="1200" b="0" u="none" strike="noStrike" dirty="0">
                        <a:solidFill>
                          <a:srgbClr val="FFFFFF"/>
                        </a:solidFill>
                        <a:effectLst/>
                        <a:uFillTx/>
                        <a:latin typeface="Amazon Ember" panose="020B0603020204020204" pitchFamily="34" charset="0"/>
                        <a:ea typeface="Amazon Ember" panose="020B0603020204020204" pitchFamily="34" charset="0"/>
                        <a:cs typeface="Amazon Ember" panose="020B0603020204020204" pitchFamily="34" charset="0"/>
                      </a:endParaRPr>
                    </a:p>
                  </a:txBody>
                  <a:tcPr anchor="ctr">
                    <a:lnL w="6480" cap="flat" cmpd="sng" algn="ctr">
                      <a:solidFill>
                        <a:srgbClr val="7C59ED"/>
                      </a:solidFill>
                      <a:prstDash val="solid"/>
                      <a:round/>
                      <a:headEnd type="none" w="med" len="med"/>
                      <a:tailEnd type="none" w="med" len="med"/>
                    </a:lnL>
                    <a:lnR w="6480">
                      <a:solidFill>
                        <a:srgbClr val="7C59ED"/>
                      </a:solidFill>
                      <a:prstDash val="solid"/>
                    </a:lnR>
                    <a:lnT w="6480">
                      <a:solidFill>
                        <a:srgbClr val="7C59ED"/>
                      </a:solidFill>
                      <a:prstDash val="solid"/>
                    </a:lnT>
                    <a:lnB w="6480">
                      <a:solidFill>
                        <a:srgbClr val="7C59ED"/>
                      </a:solidFill>
                      <a:prstDash val="solid"/>
                    </a:lnB>
                    <a:solidFill>
                      <a:schemeClr val="dk1">
                        <a:lumMod val="85000"/>
                        <a:lumOff val="15000"/>
                      </a:schemeClr>
                    </a:solidFill>
                  </a:tcPr>
                </a:tc>
                <a:tc>
                  <a:txBody>
                    <a:bodyPr/>
                    <a:lstStyle/>
                    <a:p>
                      <a:pPr algn="ctr" defTabSz="914400">
                        <a:lnSpc>
                          <a:spcPct val="100000"/>
                        </a:lnSpc>
                      </a:pPr>
                      <a:r>
                        <a:rPr lang="en-US" sz="1200" b="0" u="none" strike="noStrike" dirty="0">
                          <a:solidFill>
                            <a:srgbClr val="F1F3F3"/>
                          </a:solidFill>
                          <a:effectLst/>
                          <a:uFillTx/>
                          <a:latin typeface="Amazon Ember" panose="020B0603020204020204" pitchFamily="34" charset="0"/>
                          <a:ea typeface="Amazon Ember" panose="020B0603020204020204" pitchFamily="34" charset="0"/>
                          <a:cs typeface="Amazon Ember" panose="020B0603020204020204" pitchFamily="34" charset="0"/>
                        </a:rPr>
                        <a:t>$61,491</a:t>
                      </a:r>
                      <a:endParaRPr lang="en-US" sz="1200" b="0" u="none" strike="noStrike" dirty="0">
                        <a:solidFill>
                          <a:srgbClr val="FFFFFF"/>
                        </a:solidFill>
                        <a:effectLst/>
                        <a:uFillTx/>
                        <a:latin typeface="Amazon Ember" panose="020B0603020204020204" pitchFamily="34" charset="0"/>
                        <a:ea typeface="Amazon Ember" panose="020B0603020204020204" pitchFamily="34" charset="0"/>
                        <a:cs typeface="Amazon Ember" panose="020B0603020204020204" pitchFamily="34" charset="0"/>
                      </a:endParaRPr>
                    </a:p>
                  </a:txBody>
                  <a:tcPr anchor="ctr">
                    <a:lnL w="6480" cap="flat" cmpd="sng" algn="ctr">
                      <a:solidFill>
                        <a:srgbClr val="7C59ED"/>
                      </a:solidFill>
                      <a:prstDash val="solid"/>
                      <a:round/>
                      <a:headEnd type="none" w="med" len="med"/>
                      <a:tailEnd type="none" w="med" len="med"/>
                    </a:lnL>
                    <a:lnR w="6480">
                      <a:noFill/>
                      <a:prstDash val="solid"/>
                    </a:lnR>
                    <a:lnT w="6480">
                      <a:solidFill>
                        <a:srgbClr val="7C59ED"/>
                      </a:solidFill>
                      <a:prstDash val="solid"/>
                    </a:lnT>
                    <a:lnB w="6480">
                      <a:solidFill>
                        <a:srgbClr val="7C59ED"/>
                      </a:solidFill>
                      <a:prstDash val="solid"/>
                    </a:lnB>
                    <a:solidFill>
                      <a:schemeClr val="dk1">
                        <a:lumMod val="85000"/>
                        <a:lumOff val="15000"/>
                      </a:schemeClr>
                    </a:solidFill>
                  </a:tcPr>
                </a:tc>
                <a:extLst>
                  <a:ext uri="{0D108BD9-81ED-4DB2-BD59-A6C34878D82A}">
                    <a16:rowId xmlns:a16="http://schemas.microsoft.com/office/drawing/2014/main" val="10004"/>
                  </a:ext>
                </a:extLst>
              </a:tr>
              <a:tr h="27756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u="none" strike="noStrike" dirty="0">
                          <a:solidFill>
                            <a:srgbClr val="F1F3F3"/>
                          </a:solidFill>
                          <a:effectLst/>
                          <a:uFillTx/>
                          <a:latin typeface="Amazon Ember"/>
                          <a:ea typeface="Amazon Ember"/>
                        </a:rPr>
                        <a:t>Network</a:t>
                      </a:r>
                      <a:endParaRPr lang="en-US" sz="1200" b="0" u="none" strike="noStrike" dirty="0">
                        <a:solidFill>
                          <a:srgbClr val="FFFFFF"/>
                        </a:solidFill>
                        <a:effectLst/>
                        <a:uFillTx/>
                        <a:latin typeface="Arial"/>
                      </a:endParaRPr>
                    </a:p>
                  </a:txBody>
                  <a:tcPr marL="78120" anchor="ctr">
                    <a:lnL w="12240">
                      <a:noFill/>
                      <a:prstDash val="solid"/>
                    </a:lnL>
                    <a:lnR w="6480" cap="flat" cmpd="sng" algn="ctr">
                      <a:solidFill>
                        <a:srgbClr val="7C59ED"/>
                      </a:solidFill>
                      <a:prstDash val="solid"/>
                      <a:round/>
                      <a:headEnd type="none" w="med" len="med"/>
                      <a:tailEnd type="none" w="med" len="med"/>
                    </a:lnR>
                    <a:lnT w="6480">
                      <a:solidFill>
                        <a:srgbClr val="7C59ED"/>
                      </a:solidFill>
                      <a:prstDash val="solid"/>
                    </a:lnT>
                    <a:lnB w="6480" cap="flat" cmpd="sng" algn="ctr">
                      <a:solidFill>
                        <a:srgbClr val="7C59ED"/>
                      </a:solidFill>
                      <a:prstDash val="solid"/>
                      <a:round/>
                      <a:headEnd type="none" w="med" len="med"/>
                      <a:tailEnd type="none" w="med" len="med"/>
                    </a:lnB>
                    <a:solidFill>
                      <a:schemeClr val="dk1">
                        <a:lumMod val="85000"/>
                        <a:lumOff val="1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0" u="none" strike="noStrike" dirty="0">
                          <a:solidFill>
                            <a:srgbClr val="F1F3F3"/>
                          </a:solidFill>
                          <a:effectLst/>
                          <a:uFillTx/>
                          <a:latin typeface="Amazon Ember" panose="020B0603020204020204" pitchFamily="34" charset="0"/>
                          <a:ea typeface="Amazon Ember" panose="020B0603020204020204" pitchFamily="34" charset="0"/>
                          <a:cs typeface="Amazon Ember" panose="020B0603020204020204" pitchFamily="34" charset="0"/>
                        </a:rPr>
                        <a:t>$0</a:t>
                      </a:r>
                      <a:endParaRPr lang="en-US" sz="1200" b="0" u="none" strike="noStrike" dirty="0">
                        <a:solidFill>
                          <a:srgbClr val="FFFFFF"/>
                        </a:solidFill>
                        <a:effectLst/>
                        <a:uFillTx/>
                        <a:latin typeface="Amazon Ember" panose="020B0603020204020204" pitchFamily="34" charset="0"/>
                        <a:ea typeface="Amazon Ember" panose="020B0603020204020204" pitchFamily="34" charset="0"/>
                        <a:cs typeface="Amazon Ember" panose="020B0603020204020204" pitchFamily="34" charset="0"/>
                      </a:endParaRPr>
                    </a:p>
                  </a:txBody>
                  <a:tcPr anchor="ctr">
                    <a:lnL w="6480" cap="flat" cmpd="sng" algn="ctr">
                      <a:solidFill>
                        <a:srgbClr val="7C59ED"/>
                      </a:solidFill>
                      <a:prstDash val="solid"/>
                      <a:round/>
                      <a:headEnd type="none" w="med" len="med"/>
                      <a:tailEnd type="none" w="med" len="med"/>
                    </a:lnL>
                    <a:lnR w="6480" cap="flat" cmpd="sng" algn="ctr">
                      <a:solidFill>
                        <a:srgbClr val="7C59ED"/>
                      </a:solidFill>
                      <a:prstDash val="solid"/>
                      <a:round/>
                      <a:headEnd type="none" w="med" len="med"/>
                      <a:tailEnd type="none" w="med" len="med"/>
                    </a:lnR>
                    <a:lnT w="6480" cap="flat" cmpd="sng" algn="ctr">
                      <a:solidFill>
                        <a:srgbClr val="7C59ED"/>
                      </a:solidFill>
                      <a:prstDash val="solid"/>
                      <a:round/>
                      <a:headEnd type="none" w="med" len="med"/>
                      <a:tailEnd type="none" w="med" len="med"/>
                    </a:lnT>
                    <a:lnB w="6480" cap="flat" cmpd="sng" algn="ctr">
                      <a:solidFill>
                        <a:srgbClr val="7C59ED"/>
                      </a:solidFill>
                      <a:prstDash val="solid"/>
                      <a:round/>
                      <a:headEnd type="none" w="med" len="med"/>
                      <a:tailEnd type="none" w="med" len="med"/>
                    </a:lnB>
                    <a:solidFill>
                      <a:schemeClr val="dk1">
                        <a:lumMod val="85000"/>
                        <a:lumOff val="1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0" u="none" strike="noStrike" dirty="0">
                          <a:solidFill>
                            <a:srgbClr val="F1F3F3"/>
                          </a:solidFill>
                          <a:effectLst/>
                          <a:uFillTx/>
                          <a:latin typeface="Amazon Ember" panose="020B0603020204020204" pitchFamily="34" charset="0"/>
                          <a:ea typeface="Amazon Ember" panose="020B0603020204020204" pitchFamily="34" charset="0"/>
                          <a:cs typeface="Amazon Ember" panose="020B0603020204020204" pitchFamily="34" charset="0"/>
                        </a:rPr>
                        <a:t>$0</a:t>
                      </a:r>
                      <a:endParaRPr lang="en-US" sz="1200" b="0" u="none" strike="noStrike" dirty="0">
                        <a:solidFill>
                          <a:srgbClr val="FFFFFF"/>
                        </a:solidFill>
                        <a:effectLst/>
                        <a:uFillTx/>
                        <a:latin typeface="Amazon Ember" panose="020B0603020204020204" pitchFamily="34" charset="0"/>
                        <a:ea typeface="Amazon Ember" panose="020B0603020204020204" pitchFamily="34" charset="0"/>
                        <a:cs typeface="Amazon Ember" panose="020B0603020204020204" pitchFamily="34" charset="0"/>
                      </a:endParaRPr>
                    </a:p>
                  </a:txBody>
                  <a:tcPr anchor="ctr">
                    <a:lnL w="6480" cap="flat" cmpd="sng" algn="ctr">
                      <a:solidFill>
                        <a:srgbClr val="7C59ED"/>
                      </a:solidFill>
                      <a:prstDash val="solid"/>
                      <a:round/>
                      <a:headEnd type="none" w="med" len="med"/>
                      <a:tailEnd type="none" w="med" len="med"/>
                    </a:lnL>
                    <a:lnR w="6480" cap="flat" cmpd="sng" algn="ctr">
                      <a:solidFill>
                        <a:srgbClr val="7C59ED"/>
                      </a:solidFill>
                      <a:prstDash val="solid"/>
                      <a:round/>
                      <a:headEnd type="none" w="med" len="med"/>
                      <a:tailEnd type="none" w="med" len="med"/>
                    </a:lnR>
                    <a:lnT w="6480">
                      <a:solidFill>
                        <a:srgbClr val="7C59ED"/>
                      </a:solidFill>
                      <a:prstDash val="solid"/>
                    </a:lnT>
                    <a:lnB w="6480" cap="flat" cmpd="sng" algn="ctr">
                      <a:solidFill>
                        <a:srgbClr val="7C59ED"/>
                      </a:solidFill>
                      <a:prstDash val="solid"/>
                      <a:round/>
                      <a:headEnd type="none" w="med" len="med"/>
                      <a:tailEnd type="none" w="med" len="med"/>
                    </a:lnB>
                    <a:solidFill>
                      <a:schemeClr val="dk1">
                        <a:lumMod val="85000"/>
                        <a:lumOff val="1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0" u="none" strike="noStrike" dirty="0">
                          <a:solidFill>
                            <a:srgbClr val="F1F3F3"/>
                          </a:solidFill>
                          <a:effectLst/>
                          <a:uFillTx/>
                          <a:latin typeface="Amazon Ember" panose="020B0603020204020204" pitchFamily="34" charset="0"/>
                          <a:ea typeface="Amazon Ember" panose="020B0603020204020204" pitchFamily="34" charset="0"/>
                          <a:cs typeface="Amazon Ember" panose="020B0603020204020204" pitchFamily="34" charset="0"/>
                        </a:rPr>
                        <a:t>$0</a:t>
                      </a:r>
                      <a:endParaRPr lang="en-US" sz="1200" b="0" u="none" strike="noStrike" dirty="0">
                        <a:solidFill>
                          <a:srgbClr val="FFFFFF"/>
                        </a:solidFill>
                        <a:effectLst/>
                        <a:uFillTx/>
                        <a:latin typeface="Amazon Ember" panose="020B0603020204020204" pitchFamily="34" charset="0"/>
                        <a:ea typeface="Amazon Ember" panose="020B0603020204020204" pitchFamily="34" charset="0"/>
                        <a:cs typeface="Amazon Ember" panose="020B0603020204020204" pitchFamily="34" charset="0"/>
                      </a:endParaRPr>
                    </a:p>
                  </a:txBody>
                  <a:tcPr anchor="ctr">
                    <a:lnL w="6480" cap="flat" cmpd="sng" algn="ctr">
                      <a:solidFill>
                        <a:srgbClr val="7C59ED"/>
                      </a:solidFill>
                      <a:prstDash val="solid"/>
                      <a:round/>
                      <a:headEnd type="none" w="med" len="med"/>
                      <a:tailEnd type="none" w="med" len="med"/>
                    </a:lnL>
                    <a:lnR w="6480">
                      <a:noFill/>
                      <a:prstDash val="solid"/>
                    </a:lnR>
                    <a:lnT w="6480">
                      <a:solidFill>
                        <a:srgbClr val="7C59ED"/>
                      </a:solidFill>
                      <a:prstDash val="solid"/>
                    </a:lnT>
                    <a:lnB w="6480" cap="flat" cmpd="sng" algn="ctr">
                      <a:solidFill>
                        <a:srgbClr val="7C59ED"/>
                      </a:solidFill>
                      <a:prstDash val="solid"/>
                      <a:round/>
                      <a:headEnd type="none" w="med" len="med"/>
                      <a:tailEnd type="none" w="med" len="med"/>
                    </a:lnB>
                    <a:solidFill>
                      <a:schemeClr val="dk1">
                        <a:lumMod val="85000"/>
                        <a:lumOff val="15000"/>
                      </a:schemeClr>
                    </a:solidFill>
                  </a:tcPr>
                </a:tc>
                <a:extLst>
                  <a:ext uri="{0D108BD9-81ED-4DB2-BD59-A6C34878D82A}">
                    <a16:rowId xmlns:a16="http://schemas.microsoft.com/office/drawing/2014/main" val="2780098552"/>
                  </a:ext>
                </a:extLst>
              </a:tr>
              <a:tr h="27756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u="none" strike="noStrike" dirty="0">
                          <a:solidFill>
                            <a:srgbClr val="F1F3F3"/>
                          </a:solidFill>
                          <a:effectLst/>
                          <a:uFillTx/>
                          <a:latin typeface="Amazon Ember"/>
                          <a:ea typeface="Amazon Ember"/>
                        </a:rPr>
                        <a:t>Business Support</a:t>
                      </a:r>
                      <a:endParaRPr lang="en-US" sz="1200" b="0" u="none" strike="noStrike" dirty="0">
                        <a:solidFill>
                          <a:srgbClr val="FFFFFF"/>
                        </a:solidFill>
                        <a:effectLst/>
                        <a:uFillTx/>
                        <a:latin typeface="Arial"/>
                      </a:endParaRPr>
                    </a:p>
                  </a:txBody>
                  <a:tcPr marL="78120" anchor="ctr">
                    <a:lnL w="12240">
                      <a:noFill/>
                      <a:prstDash val="solid"/>
                    </a:lnL>
                    <a:lnR w="6480" cap="flat" cmpd="sng" algn="ctr">
                      <a:solidFill>
                        <a:srgbClr val="7C59ED"/>
                      </a:solidFill>
                      <a:prstDash val="solid"/>
                      <a:round/>
                      <a:headEnd type="none" w="med" len="med"/>
                      <a:tailEnd type="none" w="med" len="med"/>
                    </a:lnR>
                    <a:lnT w="6480">
                      <a:solidFill>
                        <a:srgbClr val="7C59ED"/>
                      </a:solidFill>
                      <a:prstDash val="solid"/>
                    </a:lnT>
                    <a:lnB w="6480" cap="flat" cmpd="sng" algn="ctr">
                      <a:solidFill>
                        <a:srgbClr val="7C59ED"/>
                      </a:solidFill>
                      <a:prstDash val="solid"/>
                      <a:round/>
                      <a:headEnd type="none" w="med" len="med"/>
                      <a:tailEnd type="none" w="med" len="med"/>
                    </a:lnB>
                    <a:solidFill>
                      <a:schemeClr val="dk1">
                        <a:lumMod val="85000"/>
                        <a:lumOff val="15000"/>
                      </a:schemeClr>
                    </a:solidFill>
                  </a:tcPr>
                </a:tc>
                <a:tc>
                  <a:txBody>
                    <a:bodyPr/>
                    <a:lstStyle/>
                    <a:p>
                      <a:pPr algn="ctr" defTabSz="914400">
                        <a:lnSpc>
                          <a:spcPct val="100000"/>
                        </a:lnSpc>
                      </a:pPr>
                      <a:r>
                        <a:rPr lang="en-US" sz="1200" b="0" u="none" strike="noStrike" dirty="0">
                          <a:solidFill>
                            <a:srgbClr val="FFFFFF"/>
                          </a:solidFill>
                          <a:effectLst/>
                          <a:uFillTx/>
                          <a:latin typeface="Amazon Ember" panose="020B0603020204020204" pitchFamily="34" charset="0"/>
                          <a:ea typeface="Amazon Ember" panose="020B0603020204020204" pitchFamily="34" charset="0"/>
                          <a:cs typeface="Amazon Ember" panose="020B0603020204020204" pitchFamily="34" charset="0"/>
                        </a:rPr>
                        <a:t>$6,149</a:t>
                      </a:r>
                    </a:p>
                  </a:txBody>
                  <a:tcPr anchor="ctr">
                    <a:lnL w="6480" cap="flat" cmpd="sng" algn="ctr">
                      <a:solidFill>
                        <a:srgbClr val="7C59ED"/>
                      </a:solidFill>
                      <a:prstDash val="solid"/>
                      <a:round/>
                      <a:headEnd type="none" w="med" len="med"/>
                      <a:tailEnd type="none" w="med" len="med"/>
                    </a:lnL>
                    <a:lnR w="6480" cap="flat" cmpd="sng" algn="ctr">
                      <a:solidFill>
                        <a:srgbClr val="7C59ED"/>
                      </a:solidFill>
                      <a:prstDash val="solid"/>
                      <a:round/>
                      <a:headEnd type="none" w="med" len="med"/>
                      <a:tailEnd type="none" w="med" len="med"/>
                    </a:lnR>
                    <a:lnT w="6480" cap="flat" cmpd="sng" algn="ctr">
                      <a:solidFill>
                        <a:srgbClr val="7C59ED"/>
                      </a:solidFill>
                      <a:prstDash val="solid"/>
                      <a:round/>
                      <a:headEnd type="none" w="med" len="med"/>
                      <a:tailEnd type="none" w="med" len="med"/>
                    </a:lnT>
                    <a:lnB w="6480" cap="flat" cmpd="sng" algn="ctr">
                      <a:solidFill>
                        <a:srgbClr val="7C59ED"/>
                      </a:solidFill>
                      <a:prstDash val="solid"/>
                      <a:round/>
                      <a:headEnd type="none" w="med" len="med"/>
                      <a:tailEnd type="none" w="med" len="med"/>
                    </a:lnB>
                    <a:solidFill>
                      <a:schemeClr val="dk1">
                        <a:lumMod val="85000"/>
                        <a:lumOff val="15000"/>
                      </a:schemeClr>
                    </a:solidFill>
                  </a:tcPr>
                </a:tc>
                <a:tc>
                  <a:txBody>
                    <a:bodyPr/>
                    <a:lstStyle/>
                    <a:p>
                      <a:pPr algn="ctr" defTabSz="914400">
                        <a:lnSpc>
                          <a:spcPct val="100000"/>
                        </a:lnSpc>
                      </a:pPr>
                      <a:r>
                        <a:rPr lang="en-US" sz="1200" b="0" u="none" strike="noStrike" dirty="0">
                          <a:solidFill>
                            <a:srgbClr val="FFFFFF"/>
                          </a:solidFill>
                          <a:effectLst/>
                          <a:uFillTx/>
                          <a:latin typeface="Amazon Ember" panose="020B0603020204020204" pitchFamily="34" charset="0"/>
                          <a:ea typeface="Amazon Ember" panose="020B0603020204020204" pitchFamily="34" charset="0"/>
                          <a:cs typeface="Amazon Ember" panose="020B0603020204020204" pitchFamily="34" charset="0"/>
                        </a:rPr>
                        <a:t>$6,149</a:t>
                      </a:r>
                    </a:p>
                  </a:txBody>
                  <a:tcPr anchor="ctr">
                    <a:lnL w="6480" cap="flat" cmpd="sng" algn="ctr">
                      <a:solidFill>
                        <a:srgbClr val="7C59ED"/>
                      </a:solidFill>
                      <a:prstDash val="solid"/>
                      <a:round/>
                      <a:headEnd type="none" w="med" len="med"/>
                      <a:tailEnd type="none" w="med" len="med"/>
                    </a:lnL>
                    <a:lnR w="6480" cap="flat" cmpd="sng" algn="ctr">
                      <a:solidFill>
                        <a:srgbClr val="7C59ED"/>
                      </a:solidFill>
                      <a:prstDash val="solid"/>
                      <a:round/>
                      <a:headEnd type="none" w="med" len="med"/>
                      <a:tailEnd type="none" w="med" len="med"/>
                    </a:lnR>
                    <a:lnT w="6480">
                      <a:solidFill>
                        <a:srgbClr val="7C59ED"/>
                      </a:solidFill>
                      <a:prstDash val="solid"/>
                    </a:lnT>
                    <a:lnB w="6480" cap="flat" cmpd="sng" algn="ctr">
                      <a:solidFill>
                        <a:srgbClr val="7C59ED"/>
                      </a:solidFill>
                      <a:prstDash val="solid"/>
                      <a:round/>
                      <a:headEnd type="none" w="med" len="med"/>
                      <a:tailEnd type="none" w="med" len="med"/>
                    </a:lnB>
                    <a:solidFill>
                      <a:schemeClr val="dk1">
                        <a:lumMod val="85000"/>
                        <a:lumOff val="15000"/>
                      </a:schemeClr>
                    </a:solidFill>
                  </a:tcPr>
                </a:tc>
                <a:tc>
                  <a:txBody>
                    <a:bodyPr/>
                    <a:lstStyle/>
                    <a:p>
                      <a:pPr algn="ctr" defTabSz="914400">
                        <a:lnSpc>
                          <a:spcPct val="100000"/>
                        </a:lnSpc>
                      </a:pPr>
                      <a:r>
                        <a:rPr lang="en-US" sz="1200" b="0" u="none" strike="noStrike" dirty="0">
                          <a:solidFill>
                            <a:srgbClr val="FFFFFF"/>
                          </a:solidFill>
                          <a:effectLst/>
                          <a:uFillTx/>
                          <a:latin typeface="Amazon Ember" panose="020B0603020204020204" pitchFamily="34" charset="0"/>
                          <a:ea typeface="Amazon Ember" panose="020B0603020204020204" pitchFamily="34" charset="0"/>
                          <a:cs typeface="Amazon Ember" panose="020B0603020204020204" pitchFamily="34" charset="0"/>
                        </a:rPr>
                        <a:t>$6,149</a:t>
                      </a:r>
                    </a:p>
                  </a:txBody>
                  <a:tcPr anchor="ctr">
                    <a:lnL w="6480" cap="flat" cmpd="sng" algn="ctr">
                      <a:solidFill>
                        <a:srgbClr val="7C59ED"/>
                      </a:solidFill>
                      <a:prstDash val="solid"/>
                      <a:round/>
                      <a:headEnd type="none" w="med" len="med"/>
                      <a:tailEnd type="none" w="med" len="med"/>
                    </a:lnL>
                    <a:lnR w="6480">
                      <a:noFill/>
                      <a:prstDash val="solid"/>
                    </a:lnR>
                    <a:lnT w="6480">
                      <a:solidFill>
                        <a:srgbClr val="7C59ED"/>
                      </a:solidFill>
                      <a:prstDash val="solid"/>
                    </a:lnT>
                    <a:lnB w="6480" cap="flat" cmpd="sng" algn="ctr">
                      <a:solidFill>
                        <a:srgbClr val="7C59ED"/>
                      </a:solidFill>
                      <a:prstDash val="solid"/>
                      <a:round/>
                      <a:headEnd type="none" w="med" len="med"/>
                      <a:tailEnd type="none" w="med" len="med"/>
                    </a:lnB>
                    <a:solidFill>
                      <a:schemeClr val="dk1">
                        <a:lumMod val="85000"/>
                        <a:lumOff val="15000"/>
                      </a:schemeClr>
                    </a:solidFill>
                  </a:tcPr>
                </a:tc>
                <a:extLst>
                  <a:ext uri="{0D108BD9-81ED-4DB2-BD59-A6C34878D82A}">
                    <a16:rowId xmlns:a16="http://schemas.microsoft.com/office/drawing/2014/main" val="1018196209"/>
                  </a:ext>
                </a:extLst>
              </a:tr>
              <a:tr h="277560">
                <a:tc>
                  <a:txBody>
                    <a:bodyPr/>
                    <a:lstStyle/>
                    <a:p>
                      <a:pPr defTabSz="914400">
                        <a:lnSpc>
                          <a:spcPct val="100000"/>
                        </a:lnSpc>
                      </a:pPr>
                      <a:r>
                        <a:rPr lang="en-US" sz="1200" b="1" u="none" strike="noStrike" dirty="0">
                          <a:solidFill>
                            <a:srgbClr val="F1F3F3"/>
                          </a:solidFill>
                          <a:effectLst/>
                          <a:uFillTx/>
                          <a:latin typeface="Amazon Ember"/>
                          <a:ea typeface="Amazon Ember"/>
                        </a:rPr>
                        <a:t>Annual Total</a:t>
                      </a:r>
                      <a:endParaRPr lang="en-US" sz="1200" b="0" u="none" strike="noStrike" dirty="0">
                        <a:solidFill>
                          <a:srgbClr val="FFFFFF"/>
                        </a:solidFill>
                        <a:effectLst/>
                        <a:uFillTx/>
                        <a:latin typeface="Arial"/>
                      </a:endParaRPr>
                    </a:p>
                  </a:txBody>
                  <a:tcPr marL="78120" anchor="ctr">
                    <a:lnL w="12240">
                      <a:noFill/>
                      <a:prstDash val="solid"/>
                    </a:lnL>
                    <a:lnR w="6480" cap="flat" cmpd="sng" algn="ctr">
                      <a:solidFill>
                        <a:srgbClr val="7C59ED"/>
                      </a:solidFill>
                      <a:prstDash val="solid"/>
                      <a:round/>
                      <a:headEnd type="none" w="med" len="med"/>
                      <a:tailEnd type="none" w="med" len="med"/>
                    </a:lnR>
                    <a:lnT w="6480" cap="flat" cmpd="sng" algn="ctr">
                      <a:solidFill>
                        <a:srgbClr val="7C59ED"/>
                      </a:solidFill>
                      <a:prstDash val="solid"/>
                      <a:round/>
                      <a:headEnd type="none" w="med" len="med"/>
                      <a:tailEnd type="none" w="med" len="med"/>
                    </a:lnT>
                    <a:lnB w="6480">
                      <a:solidFill>
                        <a:srgbClr val="7C59ED"/>
                      </a:solidFill>
                      <a:prstDash val="solid"/>
                    </a:lnB>
                    <a:solidFill>
                      <a:schemeClr val="dk1">
                        <a:lumMod val="85000"/>
                        <a:lumOff val="15000"/>
                      </a:schemeClr>
                    </a:solidFill>
                  </a:tcPr>
                </a:tc>
                <a:tc>
                  <a:txBody>
                    <a:bodyPr/>
                    <a:lstStyle/>
                    <a:p>
                      <a:pPr algn="ctr" defTabSz="914400">
                        <a:lnSpc>
                          <a:spcPct val="100000"/>
                        </a:lnSpc>
                      </a:pPr>
                      <a:r>
                        <a:rPr lang="en-US" sz="1200" b="1" u="none" strike="noStrike" dirty="0">
                          <a:solidFill>
                            <a:srgbClr val="F1F3F3"/>
                          </a:solidFill>
                          <a:effectLst/>
                          <a:uFillTx/>
                          <a:latin typeface="Amazon Ember" panose="020B0603020204020204" pitchFamily="34" charset="0"/>
                          <a:ea typeface="Amazon Ember" panose="020B0603020204020204" pitchFamily="34" charset="0"/>
                          <a:cs typeface="Amazon Ember" panose="020B0603020204020204" pitchFamily="34" charset="0"/>
                        </a:rPr>
                        <a:t>$67,640</a:t>
                      </a:r>
                      <a:endParaRPr lang="en-US" sz="1200" b="0" u="none" strike="noStrike" dirty="0">
                        <a:solidFill>
                          <a:srgbClr val="FFFFFF"/>
                        </a:solidFill>
                        <a:effectLst/>
                        <a:uFillTx/>
                        <a:latin typeface="Amazon Ember" panose="020B0603020204020204" pitchFamily="34" charset="0"/>
                        <a:ea typeface="Amazon Ember" panose="020B0603020204020204" pitchFamily="34" charset="0"/>
                        <a:cs typeface="Amazon Ember" panose="020B0603020204020204" pitchFamily="34" charset="0"/>
                      </a:endParaRPr>
                    </a:p>
                  </a:txBody>
                  <a:tcPr anchor="ctr">
                    <a:lnL w="6480" cap="flat" cmpd="sng" algn="ctr">
                      <a:solidFill>
                        <a:srgbClr val="7C59ED"/>
                      </a:solidFill>
                      <a:prstDash val="solid"/>
                      <a:round/>
                      <a:headEnd type="none" w="med" len="med"/>
                      <a:tailEnd type="none" w="med" len="med"/>
                    </a:lnL>
                    <a:lnR w="6480" cap="flat" cmpd="sng" algn="ctr">
                      <a:solidFill>
                        <a:srgbClr val="7C59ED"/>
                      </a:solidFill>
                      <a:prstDash val="solid"/>
                      <a:round/>
                      <a:headEnd type="none" w="med" len="med"/>
                      <a:tailEnd type="none" w="med" len="med"/>
                    </a:lnR>
                    <a:lnT w="6480" cap="flat" cmpd="sng" algn="ctr">
                      <a:solidFill>
                        <a:srgbClr val="7C59ED"/>
                      </a:solidFill>
                      <a:prstDash val="solid"/>
                      <a:round/>
                      <a:headEnd type="none" w="med" len="med"/>
                      <a:tailEnd type="none" w="med" len="med"/>
                    </a:lnT>
                    <a:lnB w="6480" cap="flat" cmpd="sng" algn="ctr">
                      <a:solidFill>
                        <a:srgbClr val="7C59ED"/>
                      </a:solidFill>
                      <a:prstDash val="solid"/>
                      <a:round/>
                      <a:headEnd type="none" w="med" len="med"/>
                      <a:tailEnd type="none" w="med" len="med"/>
                    </a:lnB>
                    <a:solidFill>
                      <a:schemeClr val="dk1">
                        <a:lumMod val="85000"/>
                        <a:lumOff val="15000"/>
                      </a:schemeClr>
                    </a:solidFill>
                  </a:tcPr>
                </a:tc>
                <a:tc>
                  <a:txBody>
                    <a:bodyPr/>
                    <a:lstStyle/>
                    <a:p>
                      <a:pPr algn="ctr" defTabSz="914400">
                        <a:lnSpc>
                          <a:spcPct val="100000"/>
                        </a:lnSpc>
                      </a:pPr>
                      <a:r>
                        <a:rPr lang="en-US" sz="1200" b="1" u="none" strike="noStrike" dirty="0">
                          <a:solidFill>
                            <a:srgbClr val="F1F3F3"/>
                          </a:solidFill>
                          <a:effectLst/>
                          <a:uFillTx/>
                          <a:latin typeface="Amazon Ember" panose="020B0603020204020204" pitchFamily="34" charset="0"/>
                          <a:ea typeface="Amazon Ember" panose="020B0603020204020204" pitchFamily="34" charset="0"/>
                          <a:cs typeface="Amazon Ember" panose="020B0603020204020204" pitchFamily="34" charset="0"/>
                        </a:rPr>
                        <a:t>$67,640</a:t>
                      </a:r>
                      <a:endParaRPr lang="en-US" sz="1200" b="0" u="none" strike="noStrike" dirty="0">
                        <a:solidFill>
                          <a:srgbClr val="FFFFFF"/>
                        </a:solidFill>
                        <a:effectLst/>
                        <a:uFillTx/>
                        <a:latin typeface="Amazon Ember" panose="020B0603020204020204" pitchFamily="34" charset="0"/>
                        <a:ea typeface="Amazon Ember" panose="020B0603020204020204" pitchFamily="34" charset="0"/>
                        <a:cs typeface="Amazon Ember" panose="020B0603020204020204" pitchFamily="34" charset="0"/>
                      </a:endParaRPr>
                    </a:p>
                  </a:txBody>
                  <a:tcPr anchor="ctr">
                    <a:lnL w="6480" cap="flat" cmpd="sng" algn="ctr">
                      <a:solidFill>
                        <a:srgbClr val="7C59ED"/>
                      </a:solidFill>
                      <a:prstDash val="solid"/>
                      <a:round/>
                      <a:headEnd type="none" w="med" len="med"/>
                      <a:tailEnd type="none" w="med" len="med"/>
                    </a:lnL>
                    <a:lnR w="6480">
                      <a:solidFill>
                        <a:srgbClr val="7C59ED"/>
                      </a:solidFill>
                      <a:prstDash val="solid"/>
                    </a:lnR>
                    <a:lnT w="6480">
                      <a:solidFill>
                        <a:srgbClr val="7C59ED"/>
                      </a:solidFill>
                      <a:prstDash val="solid"/>
                    </a:lnT>
                    <a:lnB w="6480">
                      <a:solidFill>
                        <a:srgbClr val="7C59ED"/>
                      </a:solidFill>
                      <a:prstDash val="solid"/>
                    </a:lnB>
                    <a:solidFill>
                      <a:schemeClr val="dk1">
                        <a:lumMod val="85000"/>
                        <a:lumOff val="15000"/>
                      </a:schemeClr>
                    </a:solidFill>
                  </a:tcPr>
                </a:tc>
                <a:tc>
                  <a:txBody>
                    <a:bodyPr/>
                    <a:lstStyle/>
                    <a:p>
                      <a:pPr algn="ctr" defTabSz="914400">
                        <a:lnSpc>
                          <a:spcPct val="100000"/>
                        </a:lnSpc>
                      </a:pPr>
                      <a:r>
                        <a:rPr lang="en-US" sz="1200" b="1" u="none" strike="noStrike" dirty="0">
                          <a:solidFill>
                            <a:srgbClr val="F1F3F3"/>
                          </a:solidFill>
                          <a:effectLst/>
                          <a:uFillTx/>
                          <a:latin typeface="Amazon Ember" panose="020B0603020204020204" pitchFamily="34" charset="0"/>
                          <a:ea typeface="Amazon Ember" panose="020B0603020204020204" pitchFamily="34" charset="0"/>
                          <a:cs typeface="Amazon Ember" panose="020B0603020204020204" pitchFamily="34" charset="0"/>
                        </a:rPr>
                        <a:t>$67,640</a:t>
                      </a:r>
                      <a:endParaRPr lang="en-US" sz="1200" b="0" u="none" strike="noStrike" dirty="0">
                        <a:solidFill>
                          <a:srgbClr val="FFFFFF"/>
                        </a:solidFill>
                        <a:effectLst/>
                        <a:uFillTx/>
                        <a:latin typeface="Amazon Ember" panose="020B0603020204020204" pitchFamily="34" charset="0"/>
                        <a:ea typeface="Amazon Ember" panose="020B0603020204020204" pitchFamily="34" charset="0"/>
                        <a:cs typeface="Amazon Ember" panose="020B0603020204020204" pitchFamily="34" charset="0"/>
                      </a:endParaRPr>
                    </a:p>
                  </a:txBody>
                  <a:tcPr anchor="ctr">
                    <a:lnL w="6480" cap="flat" cmpd="sng" algn="ctr">
                      <a:solidFill>
                        <a:srgbClr val="7C59ED"/>
                      </a:solidFill>
                      <a:prstDash val="solid"/>
                      <a:round/>
                      <a:headEnd type="none" w="med" len="med"/>
                      <a:tailEnd type="none" w="med" len="med"/>
                    </a:lnL>
                    <a:lnR w="6480">
                      <a:noFill/>
                      <a:prstDash val="solid"/>
                    </a:lnR>
                    <a:lnT w="6480">
                      <a:solidFill>
                        <a:srgbClr val="7C59ED"/>
                      </a:solidFill>
                      <a:prstDash val="solid"/>
                    </a:lnT>
                    <a:lnB w="6480">
                      <a:solidFill>
                        <a:srgbClr val="7C59ED"/>
                      </a:solidFill>
                      <a:prstDash val="solid"/>
                    </a:lnB>
                    <a:solidFill>
                      <a:schemeClr val="dk1">
                        <a:lumMod val="85000"/>
                        <a:lumOff val="15000"/>
                      </a:schemeClr>
                    </a:solidFill>
                  </a:tcPr>
                </a:tc>
                <a:extLst>
                  <a:ext uri="{0D108BD9-81ED-4DB2-BD59-A6C34878D82A}">
                    <a16:rowId xmlns:a16="http://schemas.microsoft.com/office/drawing/2014/main" val="10005"/>
                  </a:ext>
                </a:extLst>
              </a:tr>
              <a:tr h="435600">
                <a:tc>
                  <a:txBody>
                    <a:bodyPr/>
                    <a:lstStyle/>
                    <a:p>
                      <a:pPr defTabSz="914400">
                        <a:lnSpc>
                          <a:spcPct val="100000"/>
                        </a:lnSpc>
                      </a:pPr>
                      <a:r>
                        <a:rPr lang="en-US" sz="1200" b="1" u="none" strike="noStrike" dirty="0">
                          <a:solidFill>
                            <a:srgbClr val="F1F3F3"/>
                          </a:solidFill>
                          <a:effectLst/>
                          <a:uFillTx/>
                          <a:latin typeface="Amazon Ember"/>
                          <a:ea typeface="Amazon Ember"/>
                        </a:rPr>
                        <a:t>Annual Savings compared to On-Demand</a:t>
                      </a:r>
                      <a:endParaRPr lang="en-US" sz="1200" b="0" u="none" strike="noStrike" dirty="0">
                        <a:solidFill>
                          <a:srgbClr val="FFFFFF"/>
                        </a:solidFill>
                        <a:effectLst/>
                        <a:uFillTx/>
                        <a:latin typeface="Arial"/>
                      </a:endParaRPr>
                    </a:p>
                  </a:txBody>
                  <a:tcPr marL="78120" anchor="ctr">
                    <a:lnL w="12240">
                      <a:noFill/>
                      <a:prstDash val="solid"/>
                    </a:lnL>
                    <a:lnR w="6480" cap="flat" cmpd="sng" algn="ctr">
                      <a:solidFill>
                        <a:srgbClr val="7C59ED"/>
                      </a:solidFill>
                      <a:prstDash val="solid"/>
                      <a:round/>
                      <a:headEnd type="none" w="med" len="med"/>
                      <a:tailEnd type="none" w="med" len="med"/>
                    </a:lnR>
                    <a:lnT w="6480">
                      <a:solidFill>
                        <a:srgbClr val="7C59ED"/>
                      </a:solidFill>
                      <a:prstDash val="solid"/>
                    </a:lnT>
                    <a:lnB w="6480">
                      <a:solidFill>
                        <a:srgbClr val="7C59ED"/>
                      </a:solidFill>
                      <a:prstDash val="solid"/>
                    </a:lnB>
                    <a:solidFill>
                      <a:schemeClr val="dk1">
                        <a:lumMod val="85000"/>
                        <a:lumOff val="15000"/>
                      </a:schemeClr>
                    </a:solidFill>
                  </a:tcPr>
                </a:tc>
                <a:tc>
                  <a:txBody>
                    <a:bodyPr/>
                    <a:lstStyle/>
                    <a:p>
                      <a:pPr algn="ctr" defTabSz="914400">
                        <a:lnSpc>
                          <a:spcPct val="100000"/>
                        </a:lnSpc>
                      </a:pPr>
                      <a:r>
                        <a:rPr lang="en-US" sz="1200" b="0" u="none" strike="noStrike" dirty="0">
                          <a:solidFill>
                            <a:srgbClr val="F1F3F3"/>
                          </a:solidFill>
                          <a:effectLst/>
                          <a:uFillTx/>
                          <a:latin typeface="Amazon Ember" panose="020B0603020204020204" pitchFamily="34" charset="0"/>
                          <a:ea typeface="Amazon Ember" panose="020B0603020204020204" pitchFamily="34" charset="0"/>
                          <a:cs typeface="Amazon Ember" panose="020B0603020204020204" pitchFamily="34" charset="0"/>
                        </a:rPr>
                        <a:t>-</a:t>
                      </a:r>
                      <a:endParaRPr lang="en-US" sz="1200" b="0" u="none" strike="noStrike" dirty="0">
                        <a:solidFill>
                          <a:srgbClr val="FFFFFF"/>
                        </a:solidFill>
                        <a:effectLst/>
                        <a:uFillTx/>
                        <a:latin typeface="Amazon Ember" panose="020B0603020204020204" pitchFamily="34" charset="0"/>
                        <a:ea typeface="Amazon Ember" panose="020B0603020204020204" pitchFamily="34" charset="0"/>
                        <a:cs typeface="Amazon Ember" panose="020B0603020204020204" pitchFamily="34" charset="0"/>
                      </a:endParaRPr>
                    </a:p>
                  </a:txBody>
                  <a:tcPr anchor="ctr">
                    <a:lnL w="6480" cap="flat" cmpd="sng" algn="ctr">
                      <a:solidFill>
                        <a:srgbClr val="7C59ED"/>
                      </a:solidFill>
                      <a:prstDash val="solid"/>
                      <a:round/>
                      <a:headEnd type="none" w="med" len="med"/>
                      <a:tailEnd type="none" w="med" len="med"/>
                    </a:lnL>
                    <a:lnR w="6480" cap="flat" cmpd="sng" algn="ctr">
                      <a:solidFill>
                        <a:srgbClr val="7C59ED"/>
                      </a:solidFill>
                      <a:prstDash val="solid"/>
                      <a:round/>
                      <a:headEnd type="none" w="med" len="med"/>
                      <a:tailEnd type="none" w="med" len="med"/>
                    </a:lnR>
                    <a:lnT w="6480" cap="flat" cmpd="sng" algn="ctr">
                      <a:solidFill>
                        <a:srgbClr val="7C59ED"/>
                      </a:solidFill>
                      <a:prstDash val="solid"/>
                      <a:round/>
                      <a:headEnd type="none" w="med" len="med"/>
                      <a:tailEnd type="none" w="med" len="med"/>
                    </a:lnT>
                    <a:lnB w="6480">
                      <a:solidFill>
                        <a:srgbClr val="7C59ED"/>
                      </a:solidFill>
                      <a:prstDash val="solid"/>
                    </a:lnB>
                    <a:solidFill>
                      <a:schemeClr val="dk1">
                        <a:lumMod val="85000"/>
                        <a:lumOff val="15000"/>
                      </a:schemeClr>
                    </a:solidFill>
                  </a:tcPr>
                </a:tc>
                <a:tc>
                  <a:txBody>
                    <a:bodyPr/>
                    <a:lstStyle/>
                    <a:p>
                      <a:pPr algn="ctr" defTabSz="914400">
                        <a:lnSpc>
                          <a:spcPct val="100000"/>
                        </a:lnSpc>
                      </a:pPr>
                      <a:r>
                        <a:rPr lang="en-US" sz="1200" b="0" u="none" strike="noStrike" dirty="0">
                          <a:solidFill>
                            <a:srgbClr val="F1F3F3"/>
                          </a:solidFill>
                          <a:effectLst/>
                          <a:uFillTx/>
                          <a:latin typeface="Amazon Ember" panose="020B0603020204020204" pitchFamily="34" charset="0"/>
                          <a:ea typeface="Amazon Ember" panose="020B0603020204020204" pitchFamily="34" charset="0"/>
                          <a:cs typeface="Amazon Ember" panose="020B0603020204020204" pitchFamily="34" charset="0"/>
                        </a:rPr>
                        <a:t>-%</a:t>
                      </a:r>
                      <a:endParaRPr lang="en-US" sz="1200" b="0" u="none" strike="noStrike" dirty="0">
                        <a:solidFill>
                          <a:srgbClr val="FFFFFF"/>
                        </a:solidFill>
                        <a:effectLst/>
                        <a:uFillTx/>
                        <a:latin typeface="Amazon Ember" panose="020B0603020204020204" pitchFamily="34" charset="0"/>
                        <a:ea typeface="Amazon Ember" panose="020B0603020204020204" pitchFamily="34" charset="0"/>
                        <a:cs typeface="Amazon Ember" panose="020B0603020204020204" pitchFamily="34" charset="0"/>
                      </a:endParaRPr>
                    </a:p>
                  </a:txBody>
                  <a:tcPr anchor="ctr">
                    <a:lnL w="6480" cap="flat" cmpd="sng" algn="ctr">
                      <a:solidFill>
                        <a:srgbClr val="7C59ED"/>
                      </a:solidFill>
                      <a:prstDash val="solid"/>
                      <a:round/>
                      <a:headEnd type="none" w="med" len="med"/>
                      <a:tailEnd type="none" w="med" len="med"/>
                    </a:lnL>
                    <a:lnR w="6480">
                      <a:solidFill>
                        <a:srgbClr val="7C59ED"/>
                      </a:solidFill>
                      <a:prstDash val="solid"/>
                    </a:lnR>
                    <a:lnT w="6480">
                      <a:solidFill>
                        <a:srgbClr val="7C59ED"/>
                      </a:solidFill>
                      <a:prstDash val="solid"/>
                    </a:lnT>
                    <a:lnB w="6480">
                      <a:solidFill>
                        <a:srgbClr val="7C59ED"/>
                      </a:solidFill>
                      <a:prstDash val="solid"/>
                    </a:lnB>
                    <a:solidFill>
                      <a:schemeClr val="dk1">
                        <a:lumMod val="85000"/>
                        <a:lumOff val="15000"/>
                      </a:schemeClr>
                    </a:solidFill>
                  </a:tcPr>
                </a:tc>
                <a:tc>
                  <a:txBody>
                    <a:bodyPr/>
                    <a:lstStyle/>
                    <a:p>
                      <a:pPr algn="ctr" defTabSz="914400">
                        <a:lnSpc>
                          <a:spcPct val="100000"/>
                        </a:lnSpc>
                      </a:pPr>
                      <a:r>
                        <a:rPr lang="en-US" sz="1200" b="0" u="none" strike="noStrike" dirty="0">
                          <a:solidFill>
                            <a:srgbClr val="F1F3F3"/>
                          </a:solidFill>
                          <a:effectLst/>
                          <a:uFillTx/>
                          <a:latin typeface="Amazon Ember" panose="020B0603020204020204" pitchFamily="34" charset="0"/>
                          <a:ea typeface="Amazon Ember" panose="020B0603020204020204" pitchFamily="34" charset="0"/>
                          <a:cs typeface="Amazon Ember" panose="020B0603020204020204" pitchFamily="34" charset="0"/>
                        </a:rPr>
                        <a:t>-%</a:t>
                      </a:r>
                      <a:endParaRPr lang="en-US" sz="1200" b="0" u="none" strike="noStrike" dirty="0">
                        <a:solidFill>
                          <a:srgbClr val="FFFFFF"/>
                        </a:solidFill>
                        <a:effectLst/>
                        <a:uFillTx/>
                        <a:latin typeface="Amazon Ember" panose="020B0603020204020204" pitchFamily="34" charset="0"/>
                        <a:ea typeface="Amazon Ember" panose="020B0603020204020204" pitchFamily="34" charset="0"/>
                        <a:cs typeface="Amazon Ember" panose="020B0603020204020204" pitchFamily="34" charset="0"/>
                      </a:endParaRPr>
                    </a:p>
                  </a:txBody>
                  <a:tcPr anchor="ctr">
                    <a:lnL w="6480" cap="flat" cmpd="sng" algn="ctr">
                      <a:solidFill>
                        <a:srgbClr val="7C59ED"/>
                      </a:solidFill>
                      <a:prstDash val="solid"/>
                      <a:round/>
                      <a:headEnd type="none" w="med" len="med"/>
                      <a:tailEnd type="none" w="med" len="med"/>
                    </a:lnL>
                    <a:lnR w="6480">
                      <a:noFill/>
                      <a:prstDash val="solid"/>
                    </a:lnR>
                    <a:lnT w="6480">
                      <a:solidFill>
                        <a:srgbClr val="7C59ED"/>
                      </a:solidFill>
                      <a:prstDash val="solid"/>
                    </a:lnT>
                    <a:lnB w="6480">
                      <a:solidFill>
                        <a:srgbClr val="7C59ED"/>
                      </a:solidFill>
                      <a:prstDash val="solid"/>
                    </a:lnB>
                    <a:solidFill>
                      <a:schemeClr val="dk1">
                        <a:lumMod val="85000"/>
                        <a:lumOff val="15000"/>
                      </a:schemeClr>
                    </a:solidFill>
                  </a:tcPr>
                </a:tc>
                <a:extLst>
                  <a:ext uri="{0D108BD9-81ED-4DB2-BD59-A6C34878D82A}">
                    <a16:rowId xmlns:a16="http://schemas.microsoft.com/office/drawing/2014/main" val="10006"/>
                  </a:ext>
                </a:extLst>
              </a:tr>
            </a:tbl>
          </a:graphicData>
        </a:graphic>
      </p:graphicFrame>
      <p:sp>
        <p:nvSpPr>
          <p:cNvPr id="3" name="TextBox 3">
            <a:extLst>
              <a:ext uri="{FF2B5EF4-FFF2-40B4-BE49-F238E27FC236}">
                <a16:creationId xmlns:a16="http://schemas.microsoft.com/office/drawing/2014/main" id="{72E18BAC-9B6C-36CB-CF45-A1471625F720}"/>
              </a:ext>
            </a:extLst>
          </p:cNvPr>
          <p:cNvSpPr/>
          <p:nvPr/>
        </p:nvSpPr>
        <p:spPr>
          <a:xfrm>
            <a:off x="406455" y="3861511"/>
            <a:ext cx="5949190" cy="3153256"/>
          </a:xfrm>
          <a:prstGeom prst="rect">
            <a:avLst/>
          </a:prstGeom>
          <a:noFill/>
          <a:ln w="0">
            <a:noFill/>
          </a:ln>
        </p:spPr>
        <p:style>
          <a:lnRef idx="0">
            <a:scrgbClr r="0" g="0" b="0"/>
          </a:lnRef>
          <a:fillRef idx="0">
            <a:scrgbClr r="0" g="0" b="0"/>
          </a:fillRef>
          <a:effectRef idx="0">
            <a:scrgbClr r="0" g="0" b="0"/>
          </a:effectRef>
          <a:fontRef idx="minor"/>
        </p:style>
        <p:txBody>
          <a:bodyPr wrap="square" lIns="90000" tIns="45000" rIns="90000" bIns="45000" numCol="1" anchor="t">
            <a:spAutoFit/>
          </a:bodyPr>
          <a:lstStyle/>
          <a:p>
            <a:pPr defTabSz="914400">
              <a:lnSpc>
                <a:spcPct val="100000"/>
              </a:lnSpc>
            </a:pPr>
            <a:r>
              <a:rPr lang="en-CA" sz="1100" b="1" u="none" strike="noStrike" dirty="0">
                <a:solidFill>
                  <a:schemeClr val="lt1"/>
                </a:solidFill>
                <a:effectLst/>
                <a:uFillTx/>
                <a:latin typeface="Amazon Ember"/>
                <a:ea typeface="Amazon Ember"/>
              </a:rPr>
              <a:t>Assumptions</a:t>
            </a:r>
          </a:p>
          <a:p>
            <a:pPr defTabSz="914400">
              <a:lnSpc>
                <a:spcPct val="100000"/>
              </a:lnSpc>
            </a:pPr>
            <a:endParaRPr lang="en-US" sz="1100" b="0" u="none" strike="noStrike" dirty="0">
              <a:solidFill>
                <a:srgbClr val="FFFFFF"/>
              </a:solidFill>
              <a:effectLst/>
              <a:uFillTx/>
              <a:latin typeface="Arial"/>
            </a:endParaRPr>
          </a:p>
          <a:p>
            <a:pPr marL="171360" indent="-171360" defTabSz="914400">
              <a:lnSpc>
                <a:spcPct val="100000"/>
              </a:lnSpc>
              <a:spcAft>
                <a:spcPts val="601"/>
              </a:spcAft>
              <a:buClr>
                <a:srgbClr val="AD5CFF"/>
              </a:buClr>
              <a:buFont typeface="PT Sans"/>
              <a:buChar char="›"/>
            </a:pPr>
            <a:r>
              <a:rPr lang="en-US" sz="800" b="0" u="none" strike="noStrike" dirty="0">
                <a:solidFill>
                  <a:srgbClr val="FFFFFF"/>
                </a:solidFill>
                <a:effectLst/>
                <a:uFillTx/>
                <a:latin typeface="Amazon Ember"/>
                <a:ea typeface="Amazon Ember"/>
              </a:rPr>
              <a:t>AWS Target Region: ap-south-1</a:t>
            </a:r>
          </a:p>
          <a:p>
            <a:pPr marL="171360" indent="-171360" defTabSz="914400">
              <a:lnSpc>
                <a:spcPct val="100000"/>
              </a:lnSpc>
              <a:spcAft>
                <a:spcPts val="601"/>
              </a:spcAft>
              <a:buClr>
                <a:srgbClr val="AD5CFF"/>
              </a:buClr>
              <a:buFont typeface="PT Sans"/>
              <a:buChar char="›"/>
            </a:pPr>
            <a:r>
              <a:rPr lang="en-US" sz="800" dirty="0">
                <a:latin typeface="Amazon Ember" panose="020B0603020204020204" pitchFamily="34" charset="0"/>
                <a:ea typeface="Amazon Ember" panose="020B0603020204020204" pitchFamily="34" charset="0"/>
                <a:cs typeface="Amazon Ember" panose="020B0603020204020204" pitchFamily="34" charset="0"/>
              </a:rPr>
              <a:t>Storage (Amazon FSxN) Deployment Strategy: Single AZ </a:t>
            </a:r>
          </a:p>
          <a:p>
            <a:pPr marL="171360" indent="-171360" defTabSz="914400">
              <a:lnSpc>
                <a:spcPct val="100000"/>
              </a:lnSpc>
              <a:spcAft>
                <a:spcPts val="601"/>
              </a:spcAft>
              <a:buClr>
                <a:srgbClr val="AD5CFF"/>
              </a:buClr>
              <a:buFont typeface="PT Sans"/>
              <a:buChar char="›"/>
            </a:pPr>
            <a:r>
              <a:rPr lang="en-US" sz="800" dirty="0">
                <a:latin typeface="Amazon Ember" panose="020B0603020204020204" pitchFamily="34" charset="0"/>
                <a:ea typeface="Amazon Ember" panose="020B0603020204020204" pitchFamily="34" charset="0"/>
                <a:cs typeface="Amazon Ember" panose="020B0603020204020204" pitchFamily="34" charset="0"/>
              </a:rPr>
              <a:t>Storage (Amazon S3) Storage Type Allocation: STANDARD 20%, STANDARD_IA 30%, GLACIER_IR 50%</a:t>
            </a:r>
          </a:p>
        </p:txBody>
      </p:sp>
      <p:sp>
        <p:nvSpPr>
          <p:cNvPr id="99" name="FinancialOverviewDisclaimer"/>
          <p:cNvSpPr txBox="1"/>
          <p:nvPr/>
        </p:nvSpPr>
        <p:spPr>
          <a:xfrm>
            <a:off x="457201" y="6623820"/>
            <a:ext cx="11328345" cy="468360"/>
          </a:xfrm>
          <a:prstGeom prst="rect">
            <a:avLst/>
          </a:prstGeom>
          <a:noFill/>
        </p:spPr>
        <p:txBody>
          <a:bodyPr wrap="square" rtlCol="0" anchor="t">
            <a:normAutofit/>
          </a:bodyPr>
          <a:lstStyle/>
          <a:p>
            <a:pPr algn="l"/>
            <a:r>
              <a:rPr lang="en-US" sz="800" b="1" i="1" dirty="0">
                <a:solidFill>
                  <a:srgbClr val="FFFFFF"/>
                </a:solidFill>
              </a:rPr>
              <a:t>This assessment is a directional estimate that provides an approximate cost of using AWS services based on the collected, provided, and assumed usage parameters. It is not a quote, and does not guarantee the cost for your actual use of AWS services.</a:t>
            </a:r>
          </a:p>
        </p:txBody>
      </p:sp>
      <p:sp>
        <p:nvSpPr>
          <p:cNvPr id="4" name="TextBox 3">
            <a:extLst>
              <a:ext uri="{FF2B5EF4-FFF2-40B4-BE49-F238E27FC236}">
                <a16:creationId xmlns:a16="http://schemas.microsoft.com/office/drawing/2014/main" id="{CBD39547-0B04-E334-F587-7D7CEF1E5D29}"/>
              </a:ext>
            </a:extLst>
          </p:cNvPr>
          <p:cNvSpPr/>
          <p:nvPr/>
        </p:nvSpPr>
        <p:spPr>
          <a:xfrm>
            <a:off x="6355646" y="3861511"/>
            <a:ext cx="5404356" cy="552544"/>
          </a:xfrm>
          <a:prstGeom prst="rect">
            <a:avLst/>
          </a:prstGeom>
          <a:noFill/>
          <a:ln w="0">
            <a:noFill/>
          </a:ln>
        </p:spPr>
        <p:style>
          <a:lnRef idx="0">
            <a:scrgbClr r="0" g="0" b="0"/>
          </a:lnRef>
          <a:fillRef idx="0">
            <a:scrgbClr r="0" g="0" b="0"/>
          </a:fillRef>
          <a:effectRef idx="0">
            <a:scrgbClr r="0" g="0" b="0"/>
          </a:effectRef>
          <a:fontRef idx="minor"/>
        </p:style>
        <p:txBody>
          <a:bodyPr wrap="square" lIns="90000" tIns="45000" rIns="90000" bIns="45000" numCol="1" anchor="t">
            <a:spAutoFit/>
          </a:bodyPr>
          <a:lstStyle/>
          <a:p>
            <a:pPr defTabSz="914400">
              <a:lnSpc>
                <a:spcPct val="100000"/>
              </a:lnSpc>
            </a:pPr>
            <a:endParaRPr lang="en-CA" sz="1100" b="1" u="none" strike="noStrike" dirty="0">
              <a:solidFill>
                <a:schemeClr val="lt1"/>
              </a:solidFill>
              <a:effectLst/>
              <a:uFillTx/>
              <a:latin typeface="Amazon Ember"/>
              <a:ea typeface="Amazon Ember"/>
            </a:endParaRPr>
          </a:p>
          <a:p>
            <a:pPr defTabSz="914400">
              <a:lnSpc>
                <a:spcPct val="100000"/>
              </a:lnSpc>
            </a:pPr>
            <a:endParaRPr lang="en-US" sz="1100" b="0" u="none" strike="noStrike" dirty="0">
              <a:solidFill>
                <a:srgbClr val="FFFFFF"/>
              </a:solidFill>
              <a:effectLst/>
              <a:uFillTx/>
              <a:latin typeface="Arial"/>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28007E-66D9-E6F7-31F5-AD00D875A4E3}"/>
            </a:ext>
          </a:extLst>
        </p:cNvPr>
        <p:cNvGrpSpPr/>
        <p:nvPr/>
      </p:nvGrpSpPr>
      <p:grpSpPr>
        <a:xfrm>
          <a:off x="0" y="0"/>
          <a:ext cx="0" cy="0"/>
          <a:chOff x="0" y="0"/>
          <a:chExt cx="0" cy="0"/>
        </a:xfrm>
      </p:grpSpPr>
      <p:sp>
        <p:nvSpPr>
          <p:cNvPr id="1757" name="Title 1">
            <a:extLst>
              <a:ext uri="{FF2B5EF4-FFF2-40B4-BE49-F238E27FC236}">
                <a16:creationId xmlns:a16="http://schemas.microsoft.com/office/drawing/2014/main" id="{EE284FFB-636C-1D4F-9CC8-40C7FD99B346}"/>
              </a:ext>
            </a:extLst>
          </p:cNvPr>
          <p:cNvSpPr/>
          <p:nvPr/>
        </p:nvSpPr>
        <p:spPr>
          <a:xfrm>
            <a:off x="194914" y="167973"/>
            <a:ext cx="9930961" cy="535320"/>
          </a:xfrm>
          <a:prstGeom prst="rect">
            <a:avLst/>
          </a:prstGeom>
          <a:noFill/>
          <a:ln w="0">
            <a:noFill/>
          </a:ln>
        </p:spPr>
        <p:style>
          <a:lnRef idx="0">
            <a:scrgbClr r="0" g="0" b="0"/>
          </a:lnRef>
          <a:fillRef idx="0">
            <a:scrgbClr r="0" g="0" b="0"/>
          </a:fillRef>
          <a:effectRef idx="0">
            <a:scrgbClr r="0" g="0" b="0"/>
          </a:effectRef>
          <a:fontRef idx="minor"/>
        </p:style>
        <p:txBody>
          <a:bodyPr anchor="ctr">
            <a:noAutofit/>
          </a:bodyPr>
          <a:lstStyle/>
          <a:p>
            <a:r>
              <a:rPr lang="en-US" sz="4000" b="1" dirty="0">
                <a:latin typeface="Amazon Ember" panose="020B0603020204020204" pitchFamily="34" charset="0"/>
                <a:ea typeface="Amazon Ember" panose="020B0603020204020204" pitchFamily="34" charset="0"/>
                <a:cs typeface="Amazon Ember" panose="020B0603020204020204" pitchFamily="34" charset="0"/>
              </a:rPr>
              <a:t>5</a:t>
            </a:r>
            <a:r>
              <a:rPr lang="en-US" sz="4000" b="1" spc="-15" dirty="0">
                <a:latin typeface="Amazon Ember" panose="020B0603020204020204" pitchFamily="34" charset="0"/>
                <a:ea typeface="Amazon Ember" panose="020B0603020204020204" pitchFamily="34" charset="0"/>
                <a:cs typeface="Amazon Ember" panose="020B0603020204020204" pitchFamily="34" charset="0"/>
              </a:rPr>
              <a:t> </a:t>
            </a:r>
            <a:r>
              <a:rPr lang="en-US" sz="4000" b="1" dirty="0">
                <a:latin typeface="Amazon Ember" panose="020B0603020204020204" pitchFamily="34" charset="0"/>
                <a:ea typeface="Amazon Ember" panose="020B0603020204020204" pitchFamily="34" charset="0"/>
                <a:cs typeface="Amazon Ember" panose="020B0603020204020204" pitchFamily="34" charset="0"/>
              </a:rPr>
              <a:t>Year</a:t>
            </a:r>
            <a:r>
              <a:rPr lang="en-US" sz="4000" b="1" spc="-15" dirty="0">
                <a:latin typeface="Amazon Ember" panose="020B0603020204020204" pitchFamily="34" charset="0"/>
                <a:ea typeface="Amazon Ember" panose="020B0603020204020204" pitchFamily="34" charset="0"/>
                <a:cs typeface="Amazon Ember" panose="020B0603020204020204" pitchFamily="34" charset="0"/>
              </a:rPr>
              <a:t> </a:t>
            </a:r>
            <a:r>
              <a:rPr lang="en-US" sz="4000" b="1" dirty="0">
                <a:latin typeface="Amazon Ember" panose="020B0603020204020204" pitchFamily="34" charset="0"/>
                <a:ea typeface="Amazon Ember" panose="020B0603020204020204" pitchFamily="34" charset="0"/>
                <a:cs typeface="Amazon Ember" panose="020B0603020204020204" pitchFamily="34" charset="0"/>
              </a:rPr>
              <a:t>Steady</a:t>
            </a:r>
            <a:r>
              <a:rPr lang="en-US" sz="4000" b="1" spc="-10" dirty="0">
                <a:latin typeface="Amazon Ember" panose="020B0603020204020204" pitchFamily="34" charset="0"/>
                <a:ea typeface="Amazon Ember" panose="020B0603020204020204" pitchFamily="34" charset="0"/>
                <a:cs typeface="Amazon Ember" panose="020B0603020204020204" pitchFamily="34" charset="0"/>
              </a:rPr>
              <a:t> </a:t>
            </a:r>
            <a:r>
              <a:rPr lang="en-US" sz="4000" b="1" dirty="0">
                <a:latin typeface="Amazon Ember" panose="020B0603020204020204" pitchFamily="34" charset="0"/>
                <a:ea typeface="Amazon Ember" panose="020B0603020204020204" pitchFamily="34" charset="0"/>
                <a:cs typeface="Amazon Ember" panose="020B0603020204020204" pitchFamily="34" charset="0"/>
              </a:rPr>
              <a:t>State</a:t>
            </a:r>
            <a:r>
              <a:rPr lang="en-US" sz="4000" b="1" spc="-15" dirty="0">
                <a:latin typeface="Amazon Ember" panose="020B0603020204020204" pitchFamily="34" charset="0"/>
                <a:ea typeface="Amazon Ember" panose="020B0603020204020204" pitchFamily="34" charset="0"/>
                <a:cs typeface="Amazon Ember" panose="020B0603020204020204" pitchFamily="34" charset="0"/>
              </a:rPr>
              <a:t> </a:t>
            </a:r>
            <a:r>
              <a:rPr lang="en-US" sz="4000" b="1" dirty="0">
                <a:latin typeface="Amazon Ember" panose="020B0603020204020204" pitchFamily="34" charset="0"/>
                <a:ea typeface="Amazon Ember" panose="020B0603020204020204" pitchFamily="34" charset="0"/>
                <a:cs typeface="Amazon Ember" panose="020B0603020204020204" pitchFamily="34" charset="0"/>
              </a:rPr>
              <a:t>Cash</a:t>
            </a:r>
            <a:r>
              <a:rPr lang="en-US" sz="4000" b="1" spc="-20" dirty="0">
                <a:latin typeface="Amazon Ember" panose="020B0603020204020204" pitchFamily="34" charset="0"/>
                <a:ea typeface="Amazon Ember" panose="020B0603020204020204" pitchFamily="34" charset="0"/>
                <a:cs typeface="Amazon Ember" panose="020B0603020204020204" pitchFamily="34" charset="0"/>
              </a:rPr>
              <a:t> </a:t>
            </a:r>
            <a:r>
              <a:rPr lang="en-US" sz="4000" b="1" dirty="0">
                <a:latin typeface="Amazon Ember" panose="020B0603020204020204" pitchFamily="34" charset="0"/>
                <a:ea typeface="Amazon Ember" panose="020B0603020204020204" pitchFamily="34" charset="0"/>
                <a:cs typeface="Amazon Ember" panose="020B0603020204020204" pitchFamily="34" charset="0"/>
              </a:rPr>
              <a:t>Flow</a:t>
            </a:r>
            <a:r>
              <a:rPr lang="en-US" sz="4000" b="1" spc="-5" dirty="0">
                <a:latin typeface="Amazon Ember" panose="020B0603020204020204" pitchFamily="34" charset="0"/>
                <a:ea typeface="Amazon Ember" panose="020B0603020204020204" pitchFamily="34" charset="0"/>
                <a:cs typeface="Amazon Ember" panose="020B0603020204020204" pitchFamily="34" charset="0"/>
              </a:rPr>
              <a:t> </a:t>
            </a:r>
            <a:r>
              <a:rPr lang="en-US" sz="4000" b="1" spc="-10" dirty="0">
                <a:latin typeface="Amazon Ember" panose="020B0603020204020204" pitchFamily="34" charset="0"/>
                <a:ea typeface="Amazon Ember" panose="020B0603020204020204" pitchFamily="34" charset="0"/>
                <a:cs typeface="Amazon Ember" panose="020B0603020204020204" pitchFamily="34" charset="0"/>
              </a:rPr>
              <a:t>Summary</a:t>
            </a:r>
            <a:endParaRPr lang="en-US" sz="4000" b="1" dirty="0">
              <a:solidFill>
                <a:srgbClr val="FFFFFF"/>
              </a:solidFill>
              <a:latin typeface="Amazon Ember" panose="020B0603020204020204" pitchFamily="34" charset="0"/>
              <a:ea typeface="Amazon Ember" panose="020B0603020204020204" pitchFamily="34" charset="0"/>
              <a:cs typeface="Amazon Ember" panose="020B0603020204020204" pitchFamily="34" charset="0"/>
            </a:endParaRPr>
          </a:p>
        </p:txBody>
      </p:sp>
      <p:graphicFrame>
        <p:nvGraphicFramePr>
          <p:cNvPr id="3" name="Table 2">
            <a:extLst>
              <a:ext uri="{FF2B5EF4-FFF2-40B4-BE49-F238E27FC236}">
                <a16:creationId xmlns:a16="http://schemas.microsoft.com/office/drawing/2014/main" id="{349B3743-8E08-4DE3-0F66-DC27EF302978}"/>
              </a:ext>
            </a:extLst>
          </p:cNvPr>
          <p:cNvGraphicFramePr>
            <a:graphicFrameLocks noGrp="1"/>
          </p:cNvGraphicFramePr>
          <p:nvPr>
            <p:extLst>
              <p:ext uri="{D42A27DB-BD31-4B8C-83A1-F6EECF244321}">
                <p14:modId xmlns:p14="http://schemas.microsoft.com/office/powerpoint/2010/main" val="3204494024"/>
              </p:ext>
            </p:extLst>
          </p:nvPr>
        </p:nvGraphicFramePr>
        <p:xfrm>
          <a:off x="5575910" y="3779954"/>
          <a:ext cx="6213750" cy="3847200"/>
        </p:xfrm>
        <a:graphic>
          <a:graphicData uri="http://schemas.openxmlformats.org/drawingml/2006/table">
            <a:tbl>
              <a:tblPr/>
              <a:tblGrid>
                <a:gridCol w="1139802">
                  <a:extLst>
                    <a:ext uri="{9D8B030D-6E8A-4147-A177-3AD203B41FA5}">
                      <a16:colId xmlns:a16="http://schemas.microsoft.com/office/drawing/2014/main" val="2970067336"/>
                    </a:ext>
                  </a:extLst>
                </a:gridCol>
                <a:gridCol w="845658">
                  <a:extLst>
                    <a:ext uri="{9D8B030D-6E8A-4147-A177-3AD203B41FA5}">
                      <a16:colId xmlns:a16="http://schemas.microsoft.com/office/drawing/2014/main" val="4179756890"/>
                    </a:ext>
                  </a:extLst>
                </a:gridCol>
                <a:gridCol w="845658">
                  <a:extLst>
                    <a:ext uri="{9D8B030D-6E8A-4147-A177-3AD203B41FA5}">
                      <a16:colId xmlns:a16="http://schemas.microsoft.com/office/drawing/2014/main" val="3147902733"/>
                    </a:ext>
                  </a:extLst>
                </a:gridCol>
                <a:gridCol w="845658">
                  <a:extLst>
                    <a:ext uri="{9D8B030D-6E8A-4147-A177-3AD203B41FA5}">
                      <a16:colId xmlns:a16="http://schemas.microsoft.com/office/drawing/2014/main" val="1085467905"/>
                    </a:ext>
                  </a:extLst>
                </a:gridCol>
                <a:gridCol w="845658">
                  <a:extLst>
                    <a:ext uri="{9D8B030D-6E8A-4147-A177-3AD203B41FA5}">
                      <a16:colId xmlns:a16="http://schemas.microsoft.com/office/drawing/2014/main" val="4102295226"/>
                    </a:ext>
                  </a:extLst>
                </a:gridCol>
                <a:gridCol w="845658">
                  <a:extLst>
                    <a:ext uri="{9D8B030D-6E8A-4147-A177-3AD203B41FA5}">
                      <a16:colId xmlns:a16="http://schemas.microsoft.com/office/drawing/2014/main" val="691578564"/>
                    </a:ext>
                  </a:extLst>
                </a:gridCol>
                <a:gridCol w="845658">
                  <a:extLst>
                    <a:ext uri="{9D8B030D-6E8A-4147-A177-3AD203B41FA5}">
                      <a16:colId xmlns:a16="http://schemas.microsoft.com/office/drawing/2014/main" val="2014167214"/>
                    </a:ext>
                  </a:extLst>
                </a:gridCol>
              </a:tblGrid>
              <a:tr h="285231">
                <a:tc gridSpan="7">
                  <a:txBody>
                    <a:bodyPr/>
                    <a:lstStyle/>
                    <a:p>
                      <a:pPr algn="ctr" fontAlgn="ctr"/>
                      <a:r>
                        <a:rPr lang="it-IT" sz="1200" b="1" i="0" u="none" strike="noStrike" dirty="0">
                          <a:solidFill>
                            <a:srgbClr val="FFFFFF"/>
                          </a:solidFill>
                          <a:effectLst/>
                          <a:latin typeface="Amazon Ember" panose="020B0603020204020204" pitchFamily="34" charset="0"/>
                          <a:ea typeface="Amazon Ember" panose="020B0603020204020204" pitchFamily="34" charset="0"/>
                          <a:cs typeface="Amazon Ember" panose="020B0603020204020204" pitchFamily="34" charset="0"/>
                        </a:rPr>
                        <a:t>AWS – Recommended</a:t>
                      </a:r>
                    </a:p>
                  </a:txBody>
                  <a:tcPr marL="0" marR="0" marT="0" marB="0" anchor="ctr">
                    <a:lnL>
                      <a:noFill/>
                    </a:lnL>
                    <a:lnR>
                      <a:noFill/>
                    </a:lnR>
                    <a:lnT w="6350" cap="flat" cmpd="sng" algn="ctr">
                      <a:solidFill>
                        <a:srgbClr val="7C59ED"/>
                      </a:solidFill>
                      <a:prstDash val="solid"/>
                      <a:round/>
                      <a:headEnd type="none" w="med" len="med"/>
                      <a:tailEnd type="none" w="med" len="med"/>
                    </a:lnT>
                    <a:lnB w="12700" cap="flat" cmpd="sng" algn="ctr">
                      <a:noFill/>
                      <a:prstDash val="solid"/>
                      <a:round/>
                      <a:headEnd type="none" w="med" len="med"/>
                      <a:tailEnd type="none" w="med" len="med"/>
                    </a:lnB>
                    <a:solidFill>
                      <a:srgbClr val="2444C8"/>
                    </a:solidFill>
                  </a:tcPr>
                </a:tc>
                <a:tc hMerge="1">
                  <a:txBody>
                    <a:bodyPr/>
                    <a:lstStyle/>
                    <a:p>
                      <a:endParaRPr lang="en-AS"/>
                    </a:p>
                  </a:txBody>
                  <a:tcPr/>
                </a:tc>
                <a:tc hMerge="1">
                  <a:txBody>
                    <a:bodyPr/>
                    <a:lstStyle/>
                    <a:p>
                      <a:endParaRPr lang="en-AS"/>
                    </a:p>
                  </a:txBody>
                  <a:tcPr/>
                </a:tc>
                <a:tc hMerge="1">
                  <a:txBody>
                    <a:bodyPr/>
                    <a:lstStyle/>
                    <a:p>
                      <a:endParaRPr lang="en-AS"/>
                    </a:p>
                  </a:txBody>
                  <a:tcPr/>
                </a:tc>
                <a:tc hMerge="1">
                  <a:txBody>
                    <a:bodyPr/>
                    <a:lstStyle/>
                    <a:p>
                      <a:endParaRPr lang="en-AS"/>
                    </a:p>
                  </a:txBody>
                  <a:tcPr/>
                </a:tc>
                <a:tc hMerge="1">
                  <a:txBody>
                    <a:bodyPr/>
                    <a:lstStyle/>
                    <a:p>
                      <a:endParaRPr lang="en-AS"/>
                    </a:p>
                  </a:txBody>
                  <a:tcPr/>
                </a:tc>
                <a:tc hMerge="1">
                  <a:txBody>
                    <a:bodyPr/>
                    <a:lstStyle/>
                    <a:p>
                      <a:endParaRPr lang="en-AS"/>
                    </a:p>
                  </a:txBody>
                  <a:tcPr/>
                </a:tc>
                <a:extLst>
                  <a:ext uri="{0D108BD9-81ED-4DB2-BD59-A6C34878D82A}">
                    <a16:rowId xmlns:a16="http://schemas.microsoft.com/office/drawing/2014/main" val="25579403"/>
                  </a:ext>
                </a:extLst>
              </a:tr>
              <a:tr h="209169">
                <a:tc>
                  <a:txBody>
                    <a:bodyPr/>
                    <a:lstStyle/>
                    <a:p>
                      <a:pPr algn="ctr" rtl="0" fontAlgn="ctr"/>
                      <a:r>
                        <a:rPr lang="en-AS" sz="1100" b="0" i="0" u="none" strike="noStrike" dirty="0">
                          <a:solidFill>
                            <a:srgbClr val="F1F3F3"/>
                          </a:solidFill>
                          <a:effectLst/>
                          <a:latin typeface="Amazon Ember" panose="020B0603020204020204" pitchFamily="34" charset="0"/>
                          <a:ea typeface="Amazon Ember" panose="020B0603020204020204" pitchFamily="34" charset="0"/>
                          <a:cs typeface="Amazon Ember" panose="020B0603020204020204" pitchFamily="34" charset="0"/>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ctr"/>
                      <a:r>
                        <a:rPr lang="en-US" sz="1100" b="0" i="0" u="none" strike="noStrike" dirty="0">
                          <a:solidFill>
                            <a:srgbClr val="F1F3F3"/>
                          </a:solidFill>
                          <a:effectLst/>
                          <a:latin typeface="Amazon Ember" panose="020B0603020204020204" pitchFamily="34" charset="0"/>
                          <a:ea typeface="Amazon Ember" panose="020B0603020204020204" pitchFamily="34" charset="0"/>
                          <a:cs typeface="Amazon Ember" panose="020B0603020204020204" pitchFamily="34" charset="0"/>
                        </a:rPr>
                        <a:t>Year 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ctr"/>
                      <a:r>
                        <a:rPr lang="en-US" sz="1100" b="0" i="0" u="none" strike="noStrike" dirty="0">
                          <a:solidFill>
                            <a:srgbClr val="F1F3F3"/>
                          </a:solidFill>
                          <a:effectLst/>
                          <a:latin typeface="Amazon Ember" panose="020B0603020204020204" pitchFamily="34" charset="0"/>
                          <a:ea typeface="Amazon Ember" panose="020B0603020204020204" pitchFamily="34" charset="0"/>
                          <a:cs typeface="Amazon Ember" panose="020B0603020204020204" pitchFamily="34" charset="0"/>
                        </a:rPr>
                        <a:t>Year 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ctr"/>
                      <a:r>
                        <a:rPr lang="en-US" sz="1100" b="0" i="0" u="none" strike="noStrike" dirty="0">
                          <a:solidFill>
                            <a:srgbClr val="F1F3F3"/>
                          </a:solidFill>
                          <a:effectLst/>
                          <a:latin typeface="Amazon Ember" panose="020B0603020204020204" pitchFamily="34" charset="0"/>
                          <a:ea typeface="Amazon Ember" panose="020B0603020204020204" pitchFamily="34" charset="0"/>
                          <a:cs typeface="Amazon Ember" panose="020B0603020204020204" pitchFamily="34" charset="0"/>
                        </a:rPr>
                        <a:t>Year 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ctr"/>
                      <a:r>
                        <a:rPr lang="en-US" sz="1100" b="0" i="0" u="none" strike="noStrike" dirty="0">
                          <a:solidFill>
                            <a:srgbClr val="F1F3F3"/>
                          </a:solidFill>
                          <a:effectLst/>
                          <a:latin typeface="Amazon Ember" panose="020B0603020204020204" pitchFamily="34" charset="0"/>
                          <a:ea typeface="Amazon Ember" panose="020B0603020204020204" pitchFamily="34" charset="0"/>
                          <a:cs typeface="Amazon Ember" panose="020B0603020204020204" pitchFamily="34" charset="0"/>
                        </a:rPr>
                        <a:t>Year 4</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ctr"/>
                      <a:r>
                        <a:rPr lang="en-US" sz="1100" b="0" i="0" u="none" strike="noStrike" dirty="0">
                          <a:solidFill>
                            <a:srgbClr val="F1F3F3"/>
                          </a:solidFill>
                          <a:effectLst/>
                          <a:latin typeface="Amazon Ember" panose="020B0603020204020204" pitchFamily="34" charset="0"/>
                          <a:ea typeface="Amazon Ember" panose="020B0603020204020204" pitchFamily="34" charset="0"/>
                          <a:cs typeface="Amazon Ember" panose="020B0603020204020204" pitchFamily="34" charset="0"/>
                        </a:rPr>
                        <a:t>Year 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ctr"/>
                      <a:r>
                        <a:rPr lang="en-US" sz="1100" b="1" i="0" u="none" strike="noStrike" dirty="0">
                          <a:solidFill>
                            <a:srgbClr val="F1F3F3"/>
                          </a:solidFill>
                          <a:effectLst/>
                          <a:latin typeface="Amazon Ember" panose="020B0603020204020204" pitchFamily="34" charset="0"/>
                          <a:ea typeface="Amazon Ember" panose="020B0603020204020204" pitchFamily="34" charset="0"/>
                          <a:cs typeface="Amazon Ember" panose="020B0603020204020204" pitchFamily="34" charset="0"/>
                        </a:rPr>
                        <a:t>Total</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54256561"/>
                  </a:ext>
                </a:extLst>
              </a:tr>
              <a:tr h="279507">
                <a:tc>
                  <a:txBody>
                    <a:bodyPr/>
                    <a:lstStyle/>
                    <a:p>
                      <a:pPr algn="l" rtl="0" fontAlgn="ctr"/>
                      <a:r>
                        <a:rPr lang="en-US" sz="1000" b="0" i="0" u="none" strike="noStrike" dirty="0">
                          <a:solidFill>
                            <a:srgbClr val="F1F3F3"/>
                          </a:solidFill>
                          <a:effectLst/>
                          <a:latin typeface="Amazon Ember" panose="020B0603020204020204" pitchFamily="34" charset="0"/>
                          <a:ea typeface="Amazon Ember" panose="020B0603020204020204" pitchFamily="34" charset="0"/>
                          <a:cs typeface="Amazon Ember" panose="020B0603020204020204" pitchFamily="34" charset="0"/>
                        </a:rPr>
                        <a:t>Compute</a:t>
                      </a:r>
                    </a:p>
                  </a:txBody>
                  <a:tcPr marL="90000" marR="0" marT="0" marB="0" anchor="ctr">
                    <a:lnL w="12700" cap="flat" cmpd="sng" algn="ctr">
                      <a:no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pPr algn="ctr" rtl="0" fontAlgn="ctr"/>
                      <a:r>
                        <a:rPr lang="en-AS" sz="1000" b="0" i="0" u="none" strike="noStrike" dirty="0">
                          <a:solidFill>
                            <a:srgbClr val="F1F3F3"/>
                          </a:solidFill>
                          <a:effectLst/>
                          <a:latin typeface="Amazon Ember" panose="020B0603020204020204" pitchFamily="34" charset="0"/>
                          <a:ea typeface="Amazon Ember" panose="020B0603020204020204" pitchFamily="34" charset="0"/>
                          <a:cs typeface="Amazon Ember" panose="020B0603020204020204" pitchFamily="34" charset="0"/>
                        </a:rPr>
                        <a:t>$</a:t>
                      </a:r>
                      <a:r>
                        <a:rPr lang="en-US" sz="1000" b="0" i="0" u="none" strike="noStrike" dirty="0">
                          <a:solidFill>
                            <a:srgbClr val="F1F3F3"/>
                          </a:solidFill>
                          <a:effectLst/>
                          <a:latin typeface="Amazon Ember" panose="020B0603020204020204" pitchFamily="34" charset="0"/>
                          <a:ea typeface="Amazon Ember" panose="020B0603020204020204" pitchFamily="34" charset="0"/>
                          <a:cs typeface="Amazon Ember" panose="020B0603020204020204" pitchFamily="34" charset="0"/>
                        </a:rPr>
                        <a:t>0</a:t>
                      </a:r>
                      <a:endParaRPr lang="en-AS" sz="1000" b="0" i="0" u="none" strike="noStrike" dirty="0">
                        <a:solidFill>
                          <a:srgbClr val="F1F3F3"/>
                        </a:solidFill>
                        <a:effectLst/>
                        <a:latin typeface="Amazon Ember" panose="020B0603020204020204" pitchFamily="34" charset="0"/>
                        <a:ea typeface="Amazon Ember" panose="020B0603020204020204" pitchFamily="34" charset="0"/>
                        <a:cs typeface="Amazon Ember" panose="020B0603020204020204" pitchFamily="34" charset="0"/>
                      </a:endParaRPr>
                    </a:p>
                  </a:txBody>
                  <a:tcPr marL="0" marR="0" marT="0" marB="0"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AS" sz="1000" b="0" i="0" u="none" strike="noStrike" dirty="0">
                          <a:solidFill>
                            <a:srgbClr val="F1F3F3"/>
                          </a:solidFill>
                          <a:effectLst/>
                          <a:latin typeface="Amazon Ember" panose="020B0603020204020204" pitchFamily="34" charset="0"/>
                          <a:ea typeface="Amazon Ember" panose="020B0603020204020204" pitchFamily="34" charset="0"/>
                          <a:cs typeface="Amazon Ember" panose="020B0603020204020204" pitchFamily="34" charset="0"/>
                        </a:rPr>
                        <a:t>$</a:t>
                      </a:r>
                      <a:r>
                        <a:rPr lang="en-US" sz="1000" b="0" i="0" u="none" strike="noStrike" dirty="0">
                          <a:solidFill>
                            <a:srgbClr val="F1F3F3"/>
                          </a:solidFill>
                          <a:effectLst/>
                          <a:latin typeface="Amazon Ember" panose="020B0603020204020204" pitchFamily="34" charset="0"/>
                          <a:ea typeface="Amazon Ember" panose="020B0603020204020204" pitchFamily="34" charset="0"/>
                          <a:cs typeface="Amazon Ember" panose="020B0603020204020204" pitchFamily="34" charset="0"/>
                        </a:rPr>
                        <a:t>0</a:t>
                      </a:r>
                      <a:endParaRPr lang="en-AS" sz="1000" b="0" i="0" u="none" strike="noStrike" dirty="0">
                        <a:solidFill>
                          <a:srgbClr val="F1F3F3"/>
                        </a:solidFill>
                        <a:effectLst/>
                        <a:latin typeface="Amazon Ember" panose="020B0603020204020204" pitchFamily="34" charset="0"/>
                        <a:ea typeface="Amazon Ember" panose="020B0603020204020204" pitchFamily="34" charset="0"/>
                        <a:cs typeface="Amazon Ember" panose="020B0603020204020204" pitchFamily="34" charset="0"/>
                      </a:endParaRPr>
                    </a:p>
                  </a:txBody>
                  <a:tcPr marL="0" marR="0" marT="0" marB="0"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1000" b="0" i="0" u="none" strike="noStrike" dirty="0">
                          <a:solidFill>
                            <a:srgbClr val="F1F3F3"/>
                          </a:solidFill>
                          <a:effectLst/>
                          <a:latin typeface="Amazon Ember" panose="020B0603020204020204" pitchFamily="34" charset="0"/>
                          <a:ea typeface="Amazon Ember" panose="020B0603020204020204" pitchFamily="34" charset="0"/>
                          <a:cs typeface="Amazon Ember" panose="020B0603020204020204" pitchFamily="34" charset="0"/>
                        </a:rPr>
                        <a:t>$0</a:t>
                      </a:r>
                      <a:endParaRPr lang="en-AS" sz="1000" b="0" i="0" u="none" strike="noStrike" dirty="0">
                        <a:solidFill>
                          <a:srgbClr val="F1F3F3"/>
                        </a:solidFill>
                        <a:effectLst/>
                        <a:latin typeface="Amazon Ember" panose="020B0603020204020204" pitchFamily="34" charset="0"/>
                        <a:ea typeface="Amazon Ember" panose="020B0603020204020204" pitchFamily="34" charset="0"/>
                        <a:cs typeface="Amazon Ember" panose="020B0603020204020204" pitchFamily="34" charset="0"/>
                      </a:endParaRPr>
                    </a:p>
                  </a:txBody>
                  <a:tcPr marL="0" marR="0" marT="0" marB="0"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AS" sz="1000" b="0" i="0" u="none" strike="noStrike" dirty="0">
                          <a:solidFill>
                            <a:srgbClr val="F1F3F3"/>
                          </a:solidFill>
                          <a:effectLst/>
                          <a:latin typeface="Amazon Ember" panose="020B0603020204020204" pitchFamily="34" charset="0"/>
                          <a:ea typeface="Amazon Ember" panose="020B0603020204020204" pitchFamily="34" charset="0"/>
                          <a:cs typeface="Amazon Ember" panose="020B0603020204020204" pitchFamily="34" charset="0"/>
                        </a:rPr>
                        <a:t>$</a:t>
                      </a:r>
                      <a:r>
                        <a:rPr lang="en-US" sz="1000" b="0" i="0" u="none" strike="noStrike" dirty="0">
                          <a:solidFill>
                            <a:srgbClr val="F1F3F3"/>
                          </a:solidFill>
                          <a:effectLst/>
                          <a:latin typeface="Amazon Ember" panose="020B0603020204020204" pitchFamily="34" charset="0"/>
                          <a:ea typeface="Amazon Ember" panose="020B0603020204020204" pitchFamily="34" charset="0"/>
                          <a:cs typeface="Amazon Ember" panose="020B0603020204020204" pitchFamily="34" charset="0"/>
                        </a:rPr>
                        <a:t>0</a:t>
                      </a:r>
                      <a:endParaRPr lang="en-AS" sz="1000" b="0" i="0" u="none" strike="noStrike" dirty="0">
                        <a:solidFill>
                          <a:srgbClr val="F1F3F3"/>
                        </a:solidFill>
                        <a:effectLst/>
                        <a:latin typeface="Amazon Ember" panose="020B0603020204020204" pitchFamily="34" charset="0"/>
                        <a:ea typeface="Amazon Ember" panose="020B0603020204020204" pitchFamily="34" charset="0"/>
                        <a:cs typeface="Amazon Ember" panose="020B0603020204020204" pitchFamily="34" charset="0"/>
                      </a:endParaRPr>
                    </a:p>
                  </a:txBody>
                  <a:tcPr marL="0" marR="0" marT="0" marB="0"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AS" sz="1000" b="0" i="0" u="none" strike="noStrike" dirty="0">
                          <a:solidFill>
                            <a:srgbClr val="F1F3F3"/>
                          </a:solidFill>
                          <a:effectLst/>
                          <a:latin typeface="Amazon Ember" panose="020B0603020204020204" pitchFamily="34" charset="0"/>
                          <a:ea typeface="Amazon Ember" panose="020B0603020204020204" pitchFamily="34" charset="0"/>
                          <a:cs typeface="Amazon Ember" panose="020B0603020204020204" pitchFamily="34" charset="0"/>
                        </a:rPr>
                        <a:t>$</a:t>
                      </a:r>
                      <a:r>
                        <a:rPr lang="en-US" sz="1000" b="0" i="0" u="none" strike="noStrike" dirty="0">
                          <a:solidFill>
                            <a:srgbClr val="F1F3F3"/>
                          </a:solidFill>
                          <a:effectLst/>
                          <a:latin typeface="Amazon Ember" panose="020B0603020204020204" pitchFamily="34" charset="0"/>
                          <a:ea typeface="Amazon Ember" panose="020B0603020204020204" pitchFamily="34" charset="0"/>
                          <a:cs typeface="Amazon Ember" panose="020B0603020204020204" pitchFamily="34" charset="0"/>
                        </a:rPr>
                        <a:t>0</a:t>
                      </a:r>
                      <a:endParaRPr lang="en-AS" sz="1000" b="0" i="0" u="none" strike="noStrike" dirty="0">
                        <a:solidFill>
                          <a:srgbClr val="F1F3F3"/>
                        </a:solidFill>
                        <a:effectLst/>
                        <a:latin typeface="Amazon Ember" panose="020B0603020204020204" pitchFamily="34" charset="0"/>
                        <a:ea typeface="Amazon Ember" panose="020B0603020204020204" pitchFamily="34" charset="0"/>
                        <a:cs typeface="Amazon Ember" panose="020B0603020204020204" pitchFamily="34" charset="0"/>
                      </a:endParaRPr>
                    </a:p>
                  </a:txBody>
                  <a:tcPr marL="0" marR="0" marT="0" marB="0"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AS" sz="1000" b="1" i="0" u="none" strike="noStrike" dirty="0">
                          <a:solidFill>
                            <a:srgbClr val="F1F3F3"/>
                          </a:solidFill>
                          <a:effectLst/>
                          <a:latin typeface="Amazon Ember" panose="020B0603020204020204" pitchFamily="34" charset="0"/>
                          <a:ea typeface="Amazon Ember" panose="020B0603020204020204" pitchFamily="34" charset="0"/>
                          <a:cs typeface="Amazon Ember" panose="020B0603020204020204" pitchFamily="34" charset="0"/>
                        </a:rPr>
                        <a:t>$</a:t>
                      </a:r>
                      <a:r>
                        <a:rPr lang="en-US" sz="1000" b="1" i="0" u="none" strike="noStrike" dirty="0">
                          <a:solidFill>
                            <a:srgbClr val="F1F3F3"/>
                          </a:solidFill>
                          <a:effectLst/>
                          <a:latin typeface="Amazon Ember" panose="020B0603020204020204" pitchFamily="34" charset="0"/>
                          <a:ea typeface="Amazon Ember" panose="020B0603020204020204" pitchFamily="34" charset="0"/>
                          <a:cs typeface="Amazon Ember" panose="020B0603020204020204" pitchFamily="34" charset="0"/>
                        </a:rPr>
                        <a:t>0</a:t>
                      </a:r>
                      <a:endParaRPr lang="en-AS" sz="1000" b="1" i="0" u="none" strike="noStrike" dirty="0">
                        <a:solidFill>
                          <a:srgbClr val="F1F3F3"/>
                        </a:solidFill>
                        <a:effectLst/>
                        <a:latin typeface="Amazon Ember" panose="020B0603020204020204" pitchFamily="34" charset="0"/>
                        <a:ea typeface="Amazon Ember" panose="020B0603020204020204" pitchFamily="34" charset="0"/>
                        <a:cs typeface="Amazon Ember" panose="020B0603020204020204" pitchFamily="34" charset="0"/>
                      </a:endParaRPr>
                    </a:p>
                  </a:txBody>
                  <a:tcPr marL="0" marR="0" marT="0" marB="0" anchor="ctr">
                    <a:lnL w="12700" cap="flat" cmpd="sng" algn="ctr">
                      <a:solidFill>
                        <a:schemeClr val="accent2"/>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extLst>
                  <a:ext uri="{0D108BD9-81ED-4DB2-BD59-A6C34878D82A}">
                    <a16:rowId xmlns:a16="http://schemas.microsoft.com/office/drawing/2014/main" val="1524300352"/>
                  </a:ext>
                </a:extLst>
              </a:tr>
              <a:tr h="279507">
                <a:tc>
                  <a:txBody>
                    <a:bodyPr/>
                    <a:lstStyle/>
                    <a:p>
                      <a:pPr algn="l" rtl="0" fontAlgn="ctr"/>
                      <a:r>
                        <a:rPr lang="en-US" sz="1000" b="0" i="0" u="none" strike="noStrike" dirty="0">
                          <a:solidFill>
                            <a:srgbClr val="F1F3F3"/>
                          </a:solidFill>
                          <a:effectLst/>
                          <a:latin typeface="Amazon Ember" panose="020B0603020204020204" pitchFamily="34" charset="0"/>
                          <a:ea typeface="Amazon Ember" panose="020B0603020204020204" pitchFamily="34" charset="0"/>
                          <a:cs typeface="Amazon Ember" panose="020B0603020204020204" pitchFamily="34" charset="0"/>
                        </a:rPr>
                        <a:t>Storage</a:t>
                      </a:r>
                    </a:p>
                  </a:txBody>
                  <a:tcPr marL="90000" marR="0" marT="0" marB="0" anchor="ctr">
                    <a:lnL w="12700" cap="flat" cmpd="sng" algn="ctr">
                      <a:no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pPr algn="ctr" rtl="0" fontAlgn="ctr"/>
                      <a:r>
                        <a:rPr lang="en-AS" sz="1000" b="0" i="0" u="none" strike="noStrike" dirty="0">
                          <a:solidFill>
                            <a:srgbClr val="F1F3F3"/>
                          </a:solidFill>
                          <a:effectLst/>
                          <a:latin typeface="Amazon Ember" panose="020B0603020204020204" pitchFamily="34" charset="0"/>
                          <a:ea typeface="Amazon Ember" panose="020B0603020204020204" pitchFamily="34" charset="0"/>
                          <a:cs typeface="Amazon Ember" panose="020B0603020204020204" pitchFamily="34" charset="0"/>
                        </a:rPr>
                        <a:t>$</a:t>
                      </a:r>
                      <a:r>
                        <a:rPr lang="en-US" sz="1000" b="0" i="0" u="none" strike="noStrike" dirty="0">
                          <a:solidFill>
                            <a:srgbClr val="F1F3F3"/>
                          </a:solidFill>
                          <a:effectLst/>
                          <a:latin typeface="Amazon Ember" panose="020B0603020204020204" pitchFamily="34" charset="0"/>
                          <a:ea typeface="Amazon Ember" panose="020B0603020204020204" pitchFamily="34" charset="0"/>
                          <a:cs typeface="Amazon Ember" panose="020B0603020204020204" pitchFamily="34" charset="0"/>
                        </a:rPr>
                        <a:t>61,491</a:t>
                      </a:r>
                      <a:endParaRPr lang="en-AS" sz="1000" b="0" i="0" u="none" strike="noStrike" dirty="0">
                        <a:solidFill>
                          <a:srgbClr val="F1F3F3"/>
                        </a:solidFill>
                        <a:effectLst/>
                        <a:latin typeface="Amazon Ember" panose="020B0603020204020204" pitchFamily="34" charset="0"/>
                        <a:ea typeface="Amazon Ember" panose="020B0603020204020204" pitchFamily="34" charset="0"/>
                        <a:cs typeface="Amazon Ember" panose="020B0603020204020204" pitchFamily="34" charset="0"/>
                      </a:endParaRPr>
                    </a:p>
                  </a:txBody>
                  <a:tcPr marL="0" marR="0" marT="0" marB="0"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AS" sz="1000" b="0" i="0" u="none" strike="noStrike" dirty="0">
                          <a:solidFill>
                            <a:srgbClr val="F1F3F3"/>
                          </a:solidFill>
                          <a:effectLst/>
                          <a:latin typeface="Amazon Ember" panose="020B0603020204020204" pitchFamily="34" charset="0"/>
                          <a:ea typeface="Amazon Ember" panose="020B0603020204020204" pitchFamily="34" charset="0"/>
                          <a:cs typeface="Amazon Ember" panose="020B0603020204020204" pitchFamily="34" charset="0"/>
                        </a:rPr>
                        <a:t>$</a:t>
                      </a:r>
                      <a:r>
                        <a:rPr lang="en-US" sz="1000" b="0" i="0" u="none" strike="noStrike" dirty="0">
                          <a:solidFill>
                            <a:srgbClr val="F1F3F3"/>
                          </a:solidFill>
                          <a:effectLst/>
                          <a:latin typeface="Amazon Ember" panose="020B0603020204020204" pitchFamily="34" charset="0"/>
                          <a:ea typeface="Amazon Ember" panose="020B0603020204020204" pitchFamily="34" charset="0"/>
                          <a:cs typeface="Amazon Ember" panose="020B0603020204020204" pitchFamily="34" charset="0"/>
                        </a:rPr>
                        <a:t>61,491</a:t>
                      </a:r>
                      <a:endParaRPr lang="en-AS" sz="1000" b="0" i="0" u="none" strike="noStrike" dirty="0">
                        <a:solidFill>
                          <a:srgbClr val="F1F3F3"/>
                        </a:solidFill>
                        <a:effectLst/>
                        <a:latin typeface="Amazon Ember" panose="020B0603020204020204" pitchFamily="34" charset="0"/>
                        <a:ea typeface="Amazon Ember" panose="020B0603020204020204" pitchFamily="34" charset="0"/>
                        <a:cs typeface="Amazon Ember" panose="020B0603020204020204" pitchFamily="34" charset="0"/>
                      </a:endParaRPr>
                    </a:p>
                  </a:txBody>
                  <a:tcPr marL="0" marR="0" marT="0" marB="0"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1000" b="0" i="0" u="none" strike="noStrike" dirty="0">
                          <a:solidFill>
                            <a:srgbClr val="F1F3F3"/>
                          </a:solidFill>
                          <a:effectLst/>
                          <a:latin typeface="Amazon Ember" panose="020B0603020204020204" pitchFamily="34" charset="0"/>
                          <a:ea typeface="Amazon Ember" panose="020B0603020204020204" pitchFamily="34" charset="0"/>
                          <a:cs typeface="Amazon Ember" panose="020B0603020204020204" pitchFamily="34" charset="0"/>
                        </a:rPr>
                        <a:t>$61,491</a:t>
                      </a:r>
                      <a:endParaRPr lang="en-AS" sz="1000" b="0" i="0" u="none" strike="noStrike" dirty="0">
                        <a:solidFill>
                          <a:srgbClr val="F1F3F3"/>
                        </a:solidFill>
                        <a:effectLst/>
                        <a:latin typeface="Amazon Ember" panose="020B0603020204020204" pitchFamily="34" charset="0"/>
                        <a:ea typeface="Amazon Ember" panose="020B0603020204020204" pitchFamily="34" charset="0"/>
                        <a:cs typeface="Amazon Ember" panose="020B0603020204020204" pitchFamily="34" charset="0"/>
                      </a:endParaRPr>
                    </a:p>
                  </a:txBody>
                  <a:tcPr marL="0" marR="0" marT="0" marB="0"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AS" sz="1000" b="0" i="0" u="none" strike="noStrike" dirty="0">
                          <a:solidFill>
                            <a:srgbClr val="F1F3F3"/>
                          </a:solidFill>
                          <a:effectLst/>
                          <a:latin typeface="Amazon Ember" panose="020B0603020204020204" pitchFamily="34" charset="0"/>
                          <a:ea typeface="Amazon Ember" panose="020B0603020204020204" pitchFamily="34" charset="0"/>
                          <a:cs typeface="Amazon Ember" panose="020B0603020204020204" pitchFamily="34" charset="0"/>
                        </a:rPr>
                        <a:t>$</a:t>
                      </a:r>
                      <a:r>
                        <a:rPr lang="en-US" sz="1000" b="0" i="0" u="none" strike="noStrike" dirty="0">
                          <a:solidFill>
                            <a:srgbClr val="F1F3F3"/>
                          </a:solidFill>
                          <a:effectLst/>
                          <a:latin typeface="Amazon Ember" panose="020B0603020204020204" pitchFamily="34" charset="0"/>
                          <a:ea typeface="Amazon Ember" panose="020B0603020204020204" pitchFamily="34" charset="0"/>
                          <a:cs typeface="Amazon Ember" panose="020B0603020204020204" pitchFamily="34" charset="0"/>
                        </a:rPr>
                        <a:t>61,491</a:t>
                      </a:r>
                      <a:endParaRPr lang="en-AS" sz="1000" b="0" i="0" u="none" strike="noStrike" dirty="0">
                        <a:solidFill>
                          <a:srgbClr val="F1F3F3"/>
                        </a:solidFill>
                        <a:effectLst/>
                        <a:latin typeface="Amazon Ember" panose="020B0603020204020204" pitchFamily="34" charset="0"/>
                        <a:ea typeface="Amazon Ember" panose="020B0603020204020204" pitchFamily="34" charset="0"/>
                        <a:cs typeface="Amazon Ember" panose="020B0603020204020204" pitchFamily="34" charset="0"/>
                      </a:endParaRPr>
                    </a:p>
                  </a:txBody>
                  <a:tcPr marL="0" marR="0" marT="0" marB="0"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AS" sz="1000" b="0" i="0" u="none" strike="noStrike" dirty="0">
                          <a:solidFill>
                            <a:srgbClr val="F1F3F3"/>
                          </a:solidFill>
                          <a:effectLst/>
                          <a:latin typeface="Amazon Ember" panose="020B0603020204020204" pitchFamily="34" charset="0"/>
                          <a:ea typeface="Amazon Ember" panose="020B0603020204020204" pitchFamily="34" charset="0"/>
                          <a:cs typeface="Amazon Ember" panose="020B0603020204020204" pitchFamily="34" charset="0"/>
                        </a:rPr>
                        <a:t>$</a:t>
                      </a:r>
                      <a:r>
                        <a:rPr lang="en-US" sz="1000" b="0" i="0" u="none" strike="noStrike" dirty="0">
                          <a:solidFill>
                            <a:srgbClr val="F1F3F3"/>
                          </a:solidFill>
                          <a:effectLst/>
                          <a:latin typeface="Amazon Ember" panose="020B0603020204020204" pitchFamily="34" charset="0"/>
                          <a:ea typeface="Amazon Ember" panose="020B0603020204020204" pitchFamily="34" charset="0"/>
                          <a:cs typeface="Amazon Ember" panose="020B0603020204020204" pitchFamily="34" charset="0"/>
                        </a:rPr>
                        <a:t>61,491</a:t>
                      </a:r>
                      <a:endParaRPr lang="en-AS" sz="1000" b="0" i="0" u="none" strike="noStrike" dirty="0">
                        <a:solidFill>
                          <a:srgbClr val="F1F3F3"/>
                        </a:solidFill>
                        <a:effectLst/>
                        <a:latin typeface="Amazon Ember" panose="020B0603020204020204" pitchFamily="34" charset="0"/>
                        <a:ea typeface="Amazon Ember" panose="020B0603020204020204" pitchFamily="34" charset="0"/>
                        <a:cs typeface="Amazon Ember" panose="020B0603020204020204" pitchFamily="34" charset="0"/>
                      </a:endParaRPr>
                    </a:p>
                  </a:txBody>
                  <a:tcPr marL="0" marR="0" marT="0" marB="0"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AS" sz="1000" b="1" i="0" u="none" strike="noStrike" dirty="0">
                          <a:solidFill>
                            <a:srgbClr val="F1F3F3"/>
                          </a:solidFill>
                          <a:effectLst/>
                          <a:latin typeface="Amazon Ember" panose="020B0603020204020204" pitchFamily="34" charset="0"/>
                          <a:ea typeface="Amazon Ember" panose="020B0603020204020204" pitchFamily="34" charset="0"/>
                          <a:cs typeface="Amazon Ember" panose="020B0603020204020204" pitchFamily="34" charset="0"/>
                        </a:rPr>
                        <a:t>$</a:t>
                      </a:r>
                      <a:r>
                        <a:rPr lang="en-US" sz="1000" b="1" i="0" u="none" strike="noStrike" dirty="0">
                          <a:solidFill>
                            <a:srgbClr val="F1F3F3"/>
                          </a:solidFill>
                          <a:effectLst/>
                          <a:latin typeface="Amazon Ember" panose="020B0603020204020204" pitchFamily="34" charset="0"/>
                          <a:ea typeface="Amazon Ember" panose="020B0603020204020204" pitchFamily="34" charset="0"/>
                          <a:cs typeface="Amazon Ember" panose="020B0603020204020204" pitchFamily="34" charset="0"/>
                        </a:rPr>
                        <a:t>307,454</a:t>
                      </a:r>
                      <a:endParaRPr lang="en-AS" sz="1000" b="1" i="0" u="none" strike="noStrike" dirty="0">
                        <a:solidFill>
                          <a:srgbClr val="F1F3F3"/>
                        </a:solidFill>
                        <a:effectLst/>
                        <a:latin typeface="Amazon Ember" panose="020B0603020204020204" pitchFamily="34" charset="0"/>
                        <a:ea typeface="Amazon Ember" panose="020B0603020204020204" pitchFamily="34" charset="0"/>
                        <a:cs typeface="Amazon Ember" panose="020B0603020204020204" pitchFamily="34" charset="0"/>
                      </a:endParaRPr>
                    </a:p>
                  </a:txBody>
                  <a:tcPr marL="0" marR="0" marT="0" marB="0" anchor="ctr">
                    <a:lnL w="12700" cap="flat" cmpd="sng" algn="ctr">
                      <a:solidFill>
                        <a:schemeClr val="accent2"/>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extLst>
                  <a:ext uri="{0D108BD9-81ED-4DB2-BD59-A6C34878D82A}">
                    <a16:rowId xmlns:a16="http://schemas.microsoft.com/office/drawing/2014/main" val="1377895338"/>
                  </a:ext>
                </a:extLst>
              </a:tr>
              <a:tr h="279507">
                <a:tc>
                  <a:txBody>
                    <a:bodyPr/>
                    <a:lstStyle/>
                    <a:p>
                      <a:pPr algn="l" rtl="0" fontAlgn="ctr"/>
                      <a:r>
                        <a:rPr lang="en-US" sz="1000" b="0" i="0" u="none" strike="noStrike" dirty="0">
                          <a:solidFill>
                            <a:srgbClr val="F1F3F3"/>
                          </a:solidFill>
                          <a:effectLst/>
                          <a:latin typeface="Amazon Ember" panose="020B0603020204020204" pitchFamily="34" charset="0"/>
                          <a:ea typeface="Amazon Ember" panose="020B0603020204020204" pitchFamily="34" charset="0"/>
                          <a:cs typeface="Amazon Ember" panose="020B0603020204020204" pitchFamily="34" charset="0"/>
                        </a:rPr>
                        <a:t>Networking</a:t>
                      </a:r>
                    </a:p>
                  </a:txBody>
                  <a:tcPr marL="90000" marR="0" marT="0" marB="0" anchor="ctr">
                    <a:lnL w="12700" cap="flat" cmpd="sng" algn="ctr">
                      <a:no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pPr algn="ctr" rtl="0" fontAlgn="ctr"/>
                      <a:r>
                        <a:rPr lang="en-AS" sz="1000" b="0" i="0" u="none" strike="noStrike" dirty="0">
                          <a:solidFill>
                            <a:srgbClr val="F1F3F3"/>
                          </a:solidFill>
                          <a:effectLst/>
                          <a:latin typeface="Amazon Ember" panose="020B0603020204020204" pitchFamily="34" charset="0"/>
                          <a:ea typeface="Amazon Ember" panose="020B0603020204020204" pitchFamily="34" charset="0"/>
                          <a:cs typeface="Amazon Ember" panose="020B0603020204020204" pitchFamily="34" charset="0"/>
                        </a:rPr>
                        <a:t>$</a:t>
                      </a:r>
                      <a:r>
                        <a:rPr lang="en-US" sz="1000" b="0" i="0" u="none" strike="noStrike" dirty="0">
                          <a:solidFill>
                            <a:srgbClr val="F1F3F3"/>
                          </a:solidFill>
                          <a:effectLst/>
                          <a:latin typeface="Amazon Ember" panose="020B0603020204020204" pitchFamily="34" charset="0"/>
                          <a:ea typeface="Amazon Ember" panose="020B0603020204020204" pitchFamily="34" charset="0"/>
                          <a:cs typeface="Amazon Ember" panose="020B0603020204020204" pitchFamily="34" charset="0"/>
                        </a:rPr>
                        <a:t>0</a:t>
                      </a:r>
                      <a:endParaRPr lang="en-AS" sz="1000" b="0" i="0" u="none" strike="noStrike" dirty="0">
                        <a:solidFill>
                          <a:srgbClr val="F1F3F3"/>
                        </a:solidFill>
                        <a:effectLst/>
                        <a:latin typeface="Amazon Ember" panose="020B0603020204020204" pitchFamily="34" charset="0"/>
                        <a:ea typeface="Amazon Ember" panose="020B0603020204020204" pitchFamily="34" charset="0"/>
                        <a:cs typeface="Amazon Ember" panose="020B0603020204020204" pitchFamily="34" charset="0"/>
                      </a:endParaRPr>
                    </a:p>
                  </a:txBody>
                  <a:tcPr marL="0" marR="0" marT="0" marB="0"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AS" sz="1000" b="0" i="0" u="none" strike="noStrike" dirty="0">
                          <a:solidFill>
                            <a:srgbClr val="F1F3F3"/>
                          </a:solidFill>
                          <a:effectLst/>
                          <a:latin typeface="Amazon Ember" panose="020B0603020204020204" pitchFamily="34" charset="0"/>
                          <a:ea typeface="Amazon Ember" panose="020B0603020204020204" pitchFamily="34" charset="0"/>
                          <a:cs typeface="Amazon Ember" panose="020B0603020204020204" pitchFamily="34" charset="0"/>
                        </a:rPr>
                        <a:t>$</a:t>
                      </a:r>
                      <a:r>
                        <a:rPr lang="en-US" sz="1000" b="0" i="0" u="none" strike="noStrike" dirty="0">
                          <a:solidFill>
                            <a:srgbClr val="F1F3F3"/>
                          </a:solidFill>
                          <a:effectLst/>
                          <a:latin typeface="Amazon Ember" panose="020B0603020204020204" pitchFamily="34" charset="0"/>
                          <a:ea typeface="Amazon Ember" panose="020B0603020204020204" pitchFamily="34" charset="0"/>
                          <a:cs typeface="Amazon Ember" panose="020B0603020204020204" pitchFamily="34" charset="0"/>
                        </a:rPr>
                        <a:t>0</a:t>
                      </a:r>
                      <a:endParaRPr lang="en-AS" sz="1000" b="0" i="0" u="none" strike="noStrike" dirty="0">
                        <a:solidFill>
                          <a:srgbClr val="F1F3F3"/>
                        </a:solidFill>
                        <a:effectLst/>
                        <a:latin typeface="Amazon Ember" panose="020B0603020204020204" pitchFamily="34" charset="0"/>
                        <a:ea typeface="Amazon Ember" panose="020B0603020204020204" pitchFamily="34" charset="0"/>
                        <a:cs typeface="Amazon Ember" panose="020B0603020204020204" pitchFamily="34" charset="0"/>
                      </a:endParaRPr>
                    </a:p>
                  </a:txBody>
                  <a:tcPr marL="0" marR="0" marT="0" marB="0"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1000" b="0" i="0" u="none" strike="noStrike" dirty="0">
                          <a:solidFill>
                            <a:srgbClr val="F1F3F3"/>
                          </a:solidFill>
                          <a:effectLst/>
                          <a:latin typeface="Amazon Ember" panose="020B0603020204020204" pitchFamily="34" charset="0"/>
                          <a:ea typeface="Amazon Ember" panose="020B0603020204020204" pitchFamily="34" charset="0"/>
                          <a:cs typeface="Amazon Ember" panose="020B0603020204020204" pitchFamily="34" charset="0"/>
                        </a:rPr>
                        <a:t>$0</a:t>
                      </a:r>
                      <a:endParaRPr lang="en-AS" sz="1000" b="0" i="0" u="none" strike="noStrike" dirty="0">
                        <a:solidFill>
                          <a:srgbClr val="F1F3F3"/>
                        </a:solidFill>
                        <a:effectLst/>
                        <a:latin typeface="Amazon Ember" panose="020B0603020204020204" pitchFamily="34" charset="0"/>
                        <a:ea typeface="Amazon Ember" panose="020B0603020204020204" pitchFamily="34" charset="0"/>
                        <a:cs typeface="Amazon Ember" panose="020B0603020204020204" pitchFamily="34" charset="0"/>
                      </a:endParaRPr>
                    </a:p>
                  </a:txBody>
                  <a:tcPr marL="0" marR="0" marT="0" marB="0"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AS" sz="1000" b="0" i="0" u="none" strike="noStrike" dirty="0">
                          <a:solidFill>
                            <a:srgbClr val="F1F3F3"/>
                          </a:solidFill>
                          <a:effectLst/>
                          <a:latin typeface="Amazon Ember" panose="020B0603020204020204" pitchFamily="34" charset="0"/>
                          <a:ea typeface="Amazon Ember" panose="020B0603020204020204" pitchFamily="34" charset="0"/>
                          <a:cs typeface="Amazon Ember" panose="020B0603020204020204" pitchFamily="34" charset="0"/>
                        </a:rPr>
                        <a:t>$</a:t>
                      </a:r>
                      <a:r>
                        <a:rPr lang="en-US" sz="1000" b="0" i="0" u="none" strike="noStrike" dirty="0">
                          <a:solidFill>
                            <a:srgbClr val="F1F3F3"/>
                          </a:solidFill>
                          <a:effectLst/>
                          <a:latin typeface="Amazon Ember" panose="020B0603020204020204" pitchFamily="34" charset="0"/>
                          <a:ea typeface="Amazon Ember" panose="020B0603020204020204" pitchFamily="34" charset="0"/>
                          <a:cs typeface="Amazon Ember" panose="020B0603020204020204" pitchFamily="34" charset="0"/>
                        </a:rPr>
                        <a:t>0</a:t>
                      </a:r>
                      <a:endParaRPr lang="en-AS" sz="1000" b="0" i="0" u="none" strike="noStrike" dirty="0">
                        <a:solidFill>
                          <a:srgbClr val="F1F3F3"/>
                        </a:solidFill>
                        <a:effectLst/>
                        <a:latin typeface="Amazon Ember" panose="020B0603020204020204" pitchFamily="34" charset="0"/>
                        <a:ea typeface="Amazon Ember" panose="020B0603020204020204" pitchFamily="34" charset="0"/>
                        <a:cs typeface="Amazon Ember" panose="020B0603020204020204" pitchFamily="34" charset="0"/>
                      </a:endParaRPr>
                    </a:p>
                  </a:txBody>
                  <a:tcPr marL="0" marR="0" marT="0" marB="0"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AS" sz="1000" b="0" i="0" u="none" strike="noStrike" dirty="0">
                          <a:solidFill>
                            <a:srgbClr val="F1F3F3"/>
                          </a:solidFill>
                          <a:effectLst/>
                          <a:latin typeface="Amazon Ember" panose="020B0603020204020204" pitchFamily="34" charset="0"/>
                          <a:ea typeface="Amazon Ember" panose="020B0603020204020204" pitchFamily="34" charset="0"/>
                          <a:cs typeface="Amazon Ember" panose="020B0603020204020204" pitchFamily="34" charset="0"/>
                        </a:rPr>
                        <a:t>$</a:t>
                      </a:r>
                      <a:r>
                        <a:rPr lang="en-US" sz="1000" b="0" i="0" u="none" strike="noStrike" dirty="0">
                          <a:solidFill>
                            <a:srgbClr val="F1F3F3"/>
                          </a:solidFill>
                          <a:effectLst/>
                          <a:latin typeface="Amazon Ember" panose="020B0603020204020204" pitchFamily="34" charset="0"/>
                          <a:ea typeface="Amazon Ember" panose="020B0603020204020204" pitchFamily="34" charset="0"/>
                          <a:cs typeface="Amazon Ember" panose="020B0603020204020204" pitchFamily="34" charset="0"/>
                        </a:rPr>
                        <a:t>0</a:t>
                      </a:r>
                      <a:endParaRPr lang="en-AS" sz="1000" b="0" i="0" u="none" strike="noStrike" dirty="0">
                        <a:solidFill>
                          <a:srgbClr val="F1F3F3"/>
                        </a:solidFill>
                        <a:effectLst/>
                        <a:latin typeface="Amazon Ember" panose="020B0603020204020204" pitchFamily="34" charset="0"/>
                        <a:ea typeface="Amazon Ember" panose="020B0603020204020204" pitchFamily="34" charset="0"/>
                        <a:cs typeface="Amazon Ember" panose="020B0603020204020204" pitchFamily="34" charset="0"/>
                      </a:endParaRPr>
                    </a:p>
                  </a:txBody>
                  <a:tcPr marL="0" marR="0" marT="0" marB="0"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AS" sz="1000" b="1" i="0" u="none" strike="noStrike" dirty="0">
                          <a:solidFill>
                            <a:srgbClr val="F1F3F3"/>
                          </a:solidFill>
                          <a:effectLst/>
                          <a:latin typeface="Amazon Ember" panose="020B0603020204020204" pitchFamily="34" charset="0"/>
                          <a:ea typeface="Amazon Ember" panose="020B0603020204020204" pitchFamily="34" charset="0"/>
                          <a:cs typeface="Amazon Ember" panose="020B0603020204020204" pitchFamily="34" charset="0"/>
                        </a:rPr>
                        <a:t>$</a:t>
                      </a:r>
                      <a:r>
                        <a:rPr lang="en-US" sz="1000" b="1" i="0" u="none" strike="noStrike" dirty="0">
                          <a:solidFill>
                            <a:srgbClr val="F1F3F3"/>
                          </a:solidFill>
                          <a:effectLst/>
                          <a:latin typeface="Amazon Ember" panose="020B0603020204020204" pitchFamily="34" charset="0"/>
                          <a:ea typeface="Amazon Ember" panose="020B0603020204020204" pitchFamily="34" charset="0"/>
                          <a:cs typeface="Amazon Ember" panose="020B0603020204020204" pitchFamily="34" charset="0"/>
                        </a:rPr>
                        <a:t>0</a:t>
                      </a:r>
                      <a:endParaRPr lang="en-AS" sz="1000" b="1" i="0" u="none" strike="noStrike" dirty="0">
                        <a:solidFill>
                          <a:srgbClr val="F1F3F3"/>
                        </a:solidFill>
                        <a:effectLst/>
                        <a:latin typeface="Amazon Ember" panose="020B0603020204020204" pitchFamily="34" charset="0"/>
                        <a:ea typeface="Amazon Ember" panose="020B0603020204020204" pitchFamily="34" charset="0"/>
                        <a:cs typeface="Amazon Ember" panose="020B0603020204020204" pitchFamily="34" charset="0"/>
                      </a:endParaRPr>
                    </a:p>
                  </a:txBody>
                  <a:tcPr marL="0" marR="0" marT="0" marB="0" anchor="ctr">
                    <a:lnL w="12700" cap="flat" cmpd="sng" algn="ctr">
                      <a:solidFill>
                        <a:schemeClr val="accent2"/>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extLst>
                  <a:ext uri="{0D108BD9-81ED-4DB2-BD59-A6C34878D82A}">
                    <a16:rowId xmlns:a16="http://schemas.microsoft.com/office/drawing/2014/main" val="575319466"/>
                  </a:ext>
                </a:extLst>
              </a:tr>
              <a:tr h="279507">
                <a:tc>
                  <a:txBody>
                    <a:bodyPr/>
                    <a:lstStyle/>
                    <a:p>
                      <a:pPr algn="l" rtl="0" fontAlgn="ctr"/>
                      <a:r>
                        <a:rPr lang="en-US" sz="1000" b="0" i="0" u="none" strike="noStrike" dirty="0">
                          <a:solidFill>
                            <a:srgbClr val="F1F3F3"/>
                          </a:solidFill>
                          <a:effectLst/>
                          <a:latin typeface="Amazon Ember" panose="020B0603020204020204" pitchFamily="34" charset="0"/>
                          <a:ea typeface="Amazon Ember" panose="020B0603020204020204" pitchFamily="34" charset="0"/>
                          <a:cs typeface="Amazon Ember" panose="020B0603020204020204" pitchFamily="34" charset="0"/>
                        </a:rPr>
                        <a:t>AWS Support</a:t>
                      </a:r>
                    </a:p>
                  </a:txBody>
                  <a:tcPr marL="90000" marR="0" marT="0" marB="0" anchor="ctr">
                    <a:lnL w="12700" cap="flat" cmpd="sng" algn="ctr">
                      <a:no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pPr algn="ctr" rtl="0" fontAlgn="ctr"/>
                      <a:r>
                        <a:rPr lang="en-AS" sz="1000" b="0" i="0" u="none" strike="noStrike" dirty="0">
                          <a:solidFill>
                            <a:srgbClr val="F1F3F3"/>
                          </a:solidFill>
                          <a:effectLst/>
                          <a:latin typeface="Amazon Ember" panose="020B0603020204020204" pitchFamily="34" charset="0"/>
                          <a:ea typeface="Amazon Ember" panose="020B0603020204020204" pitchFamily="34" charset="0"/>
                          <a:cs typeface="Amazon Ember" panose="020B0603020204020204" pitchFamily="34" charset="0"/>
                        </a:rPr>
                        <a:t>$</a:t>
                      </a:r>
                      <a:r>
                        <a:rPr lang="en-US" sz="1000" b="0" i="0" u="none" strike="noStrike" dirty="0">
                          <a:solidFill>
                            <a:srgbClr val="F1F3F3"/>
                          </a:solidFill>
                          <a:effectLst/>
                          <a:latin typeface="Amazon Ember" panose="020B0603020204020204" pitchFamily="34" charset="0"/>
                          <a:ea typeface="Amazon Ember" panose="020B0603020204020204" pitchFamily="34" charset="0"/>
                          <a:cs typeface="Amazon Ember" panose="020B0603020204020204" pitchFamily="34" charset="0"/>
                        </a:rPr>
                        <a:t>6,149</a:t>
                      </a:r>
                      <a:endParaRPr lang="en-AS" sz="1000" b="0" i="0" u="none" strike="noStrike" dirty="0">
                        <a:solidFill>
                          <a:srgbClr val="F1F3F3"/>
                        </a:solidFill>
                        <a:effectLst/>
                        <a:latin typeface="Amazon Ember" panose="020B0603020204020204" pitchFamily="34" charset="0"/>
                        <a:ea typeface="Amazon Ember" panose="020B0603020204020204" pitchFamily="34" charset="0"/>
                        <a:cs typeface="Amazon Ember" panose="020B0603020204020204" pitchFamily="34" charset="0"/>
                      </a:endParaRPr>
                    </a:p>
                  </a:txBody>
                  <a:tcPr marL="0" marR="0" marT="0" marB="0"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AS" sz="1000" b="0" i="0" u="none" strike="noStrike" dirty="0">
                          <a:solidFill>
                            <a:srgbClr val="F1F3F3"/>
                          </a:solidFill>
                          <a:effectLst/>
                          <a:latin typeface="Amazon Ember" panose="020B0603020204020204" pitchFamily="34" charset="0"/>
                          <a:ea typeface="Amazon Ember" panose="020B0603020204020204" pitchFamily="34" charset="0"/>
                          <a:cs typeface="Amazon Ember" panose="020B0603020204020204" pitchFamily="34" charset="0"/>
                        </a:rPr>
                        <a:t>$</a:t>
                      </a:r>
                      <a:r>
                        <a:rPr lang="en-US" sz="1000" b="0" i="0" u="none" strike="noStrike" dirty="0">
                          <a:solidFill>
                            <a:srgbClr val="F1F3F3"/>
                          </a:solidFill>
                          <a:effectLst/>
                          <a:latin typeface="Amazon Ember" panose="020B0603020204020204" pitchFamily="34" charset="0"/>
                          <a:ea typeface="Amazon Ember" panose="020B0603020204020204" pitchFamily="34" charset="0"/>
                          <a:cs typeface="Amazon Ember" panose="020B0603020204020204" pitchFamily="34" charset="0"/>
                        </a:rPr>
                        <a:t>6,149</a:t>
                      </a:r>
                      <a:endParaRPr lang="en-AS" sz="1000" b="0" i="0" u="none" strike="noStrike" dirty="0">
                        <a:solidFill>
                          <a:srgbClr val="F1F3F3"/>
                        </a:solidFill>
                        <a:effectLst/>
                        <a:latin typeface="Amazon Ember" panose="020B0603020204020204" pitchFamily="34" charset="0"/>
                        <a:ea typeface="Amazon Ember" panose="020B0603020204020204" pitchFamily="34" charset="0"/>
                        <a:cs typeface="Amazon Ember" panose="020B0603020204020204" pitchFamily="34" charset="0"/>
                      </a:endParaRPr>
                    </a:p>
                  </a:txBody>
                  <a:tcPr marL="0" marR="0" marT="0" marB="0"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1000" b="0" i="0" u="none" strike="noStrike" dirty="0">
                          <a:solidFill>
                            <a:srgbClr val="F1F3F3"/>
                          </a:solidFill>
                          <a:effectLst/>
                          <a:latin typeface="Amazon Ember" panose="020B0603020204020204" pitchFamily="34" charset="0"/>
                          <a:ea typeface="Amazon Ember" panose="020B0603020204020204" pitchFamily="34" charset="0"/>
                          <a:cs typeface="Amazon Ember" panose="020B0603020204020204" pitchFamily="34" charset="0"/>
                        </a:rPr>
                        <a:t>$6,149</a:t>
                      </a:r>
                      <a:endParaRPr lang="en-AS" sz="1000" b="0" i="0" u="none" strike="noStrike" dirty="0">
                        <a:solidFill>
                          <a:srgbClr val="F1F3F3"/>
                        </a:solidFill>
                        <a:effectLst/>
                        <a:latin typeface="Amazon Ember" panose="020B0603020204020204" pitchFamily="34" charset="0"/>
                        <a:ea typeface="Amazon Ember" panose="020B0603020204020204" pitchFamily="34" charset="0"/>
                        <a:cs typeface="Amazon Ember" panose="020B0603020204020204" pitchFamily="34" charset="0"/>
                      </a:endParaRPr>
                    </a:p>
                  </a:txBody>
                  <a:tcPr marL="0" marR="0" marT="0" marB="0"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AS" sz="1000" b="0" i="0" u="none" strike="noStrike" dirty="0">
                          <a:solidFill>
                            <a:srgbClr val="F1F3F3"/>
                          </a:solidFill>
                          <a:effectLst/>
                          <a:latin typeface="Amazon Ember" panose="020B0603020204020204" pitchFamily="34" charset="0"/>
                          <a:ea typeface="Amazon Ember" panose="020B0603020204020204" pitchFamily="34" charset="0"/>
                          <a:cs typeface="Amazon Ember" panose="020B0603020204020204" pitchFamily="34" charset="0"/>
                        </a:rPr>
                        <a:t>$</a:t>
                      </a:r>
                      <a:r>
                        <a:rPr lang="en-US" sz="1000" b="0" i="0" u="none" strike="noStrike" dirty="0">
                          <a:solidFill>
                            <a:srgbClr val="F1F3F3"/>
                          </a:solidFill>
                          <a:effectLst/>
                          <a:latin typeface="Amazon Ember" panose="020B0603020204020204" pitchFamily="34" charset="0"/>
                          <a:ea typeface="Amazon Ember" panose="020B0603020204020204" pitchFamily="34" charset="0"/>
                          <a:cs typeface="Amazon Ember" panose="020B0603020204020204" pitchFamily="34" charset="0"/>
                        </a:rPr>
                        <a:t>6,149</a:t>
                      </a:r>
                      <a:endParaRPr lang="en-AS" sz="1000" b="0" i="0" u="none" strike="noStrike" dirty="0">
                        <a:solidFill>
                          <a:srgbClr val="F1F3F3"/>
                        </a:solidFill>
                        <a:effectLst/>
                        <a:latin typeface="Amazon Ember" panose="020B0603020204020204" pitchFamily="34" charset="0"/>
                        <a:ea typeface="Amazon Ember" panose="020B0603020204020204" pitchFamily="34" charset="0"/>
                        <a:cs typeface="Amazon Ember" panose="020B0603020204020204" pitchFamily="34" charset="0"/>
                      </a:endParaRPr>
                    </a:p>
                  </a:txBody>
                  <a:tcPr marL="0" marR="0" marT="0" marB="0"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AS" sz="1000" b="0" i="0" u="none" strike="noStrike" dirty="0">
                          <a:solidFill>
                            <a:srgbClr val="F1F3F3"/>
                          </a:solidFill>
                          <a:effectLst/>
                          <a:latin typeface="Amazon Ember" panose="020B0603020204020204" pitchFamily="34" charset="0"/>
                          <a:ea typeface="Amazon Ember" panose="020B0603020204020204" pitchFamily="34" charset="0"/>
                          <a:cs typeface="Amazon Ember" panose="020B0603020204020204" pitchFamily="34" charset="0"/>
                        </a:rPr>
                        <a:t>$</a:t>
                      </a:r>
                      <a:r>
                        <a:rPr lang="en-US" sz="1000" b="0" i="0" u="none" strike="noStrike" dirty="0">
                          <a:solidFill>
                            <a:srgbClr val="F1F3F3"/>
                          </a:solidFill>
                          <a:effectLst/>
                          <a:latin typeface="Amazon Ember" panose="020B0603020204020204" pitchFamily="34" charset="0"/>
                          <a:ea typeface="Amazon Ember" panose="020B0603020204020204" pitchFamily="34" charset="0"/>
                          <a:cs typeface="Amazon Ember" panose="020B0603020204020204" pitchFamily="34" charset="0"/>
                        </a:rPr>
                        <a:t>6,149</a:t>
                      </a:r>
                      <a:endParaRPr lang="en-AS" sz="1000" b="0" i="0" u="none" strike="noStrike" dirty="0">
                        <a:solidFill>
                          <a:srgbClr val="F1F3F3"/>
                        </a:solidFill>
                        <a:effectLst/>
                        <a:latin typeface="Amazon Ember" panose="020B0603020204020204" pitchFamily="34" charset="0"/>
                        <a:ea typeface="Amazon Ember" panose="020B0603020204020204" pitchFamily="34" charset="0"/>
                        <a:cs typeface="Amazon Ember" panose="020B0603020204020204" pitchFamily="34" charset="0"/>
                      </a:endParaRPr>
                    </a:p>
                  </a:txBody>
                  <a:tcPr marL="0" marR="0" marT="0" marB="0"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AS" sz="1000" b="1" i="0" u="none" strike="noStrike" dirty="0">
                          <a:solidFill>
                            <a:srgbClr val="F1F3F3"/>
                          </a:solidFill>
                          <a:effectLst/>
                          <a:latin typeface="Amazon Ember" panose="020B0603020204020204" pitchFamily="34" charset="0"/>
                          <a:ea typeface="Amazon Ember" panose="020B0603020204020204" pitchFamily="34" charset="0"/>
                          <a:cs typeface="Amazon Ember" panose="020B0603020204020204" pitchFamily="34" charset="0"/>
                        </a:rPr>
                        <a:t>$</a:t>
                      </a:r>
                      <a:r>
                        <a:rPr lang="en-US" sz="1000" b="1" i="0" u="none" strike="noStrike" dirty="0">
                          <a:solidFill>
                            <a:srgbClr val="F1F3F3"/>
                          </a:solidFill>
                          <a:effectLst/>
                          <a:latin typeface="Amazon Ember" panose="020B0603020204020204" pitchFamily="34" charset="0"/>
                          <a:ea typeface="Amazon Ember" panose="020B0603020204020204" pitchFamily="34" charset="0"/>
                          <a:cs typeface="Amazon Ember" panose="020B0603020204020204" pitchFamily="34" charset="0"/>
                        </a:rPr>
                        <a:t>30,745</a:t>
                      </a:r>
                      <a:endParaRPr lang="en-AS" sz="1000" b="1" i="0" u="none" strike="noStrike" dirty="0">
                        <a:solidFill>
                          <a:srgbClr val="F1F3F3"/>
                        </a:solidFill>
                        <a:effectLst/>
                        <a:latin typeface="Amazon Ember" panose="020B0603020204020204" pitchFamily="34" charset="0"/>
                        <a:ea typeface="Amazon Ember" panose="020B0603020204020204" pitchFamily="34" charset="0"/>
                        <a:cs typeface="Amazon Ember" panose="020B0603020204020204" pitchFamily="34" charset="0"/>
                      </a:endParaRPr>
                    </a:p>
                  </a:txBody>
                  <a:tcPr marL="0" marR="0" marT="0" marB="0" anchor="ctr">
                    <a:lnL w="12700" cap="flat" cmpd="sng" algn="ctr">
                      <a:solidFill>
                        <a:schemeClr val="accent2"/>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extLst>
                  <a:ext uri="{0D108BD9-81ED-4DB2-BD59-A6C34878D82A}">
                    <a16:rowId xmlns:a16="http://schemas.microsoft.com/office/drawing/2014/main" val="235926706"/>
                  </a:ext>
                </a:extLst>
              </a:tr>
              <a:tr h="279507">
                <a:tc>
                  <a:txBody>
                    <a:bodyPr/>
                    <a:lstStyle/>
                    <a:p>
                      <a:pPr algn="l" rtl="0" fontAlgn="ctr"/>
                      <a:r>
                        <a:rPr lang="en-US" sz="1000" b="1" i="0" u="none" strike="noStrike" dirty="0">
                          <a:solidFill>
                            <a:srgbClr val="F1F3F3"/>
                          </a:solidFill>
                          <a:effectLst/>
                          <a:latin typeface="Amazon Ember" panose="020B0603020204020204" pitchFamily="34" charset="0"/>
                          <a:ea typeface="Amazon Ember" panose="020B0603020204020204" pitchFamily="34" charset="0"/>
                          <a:cs typeface="Amazon Ember" panose="020B0603020204020204" pitchFamily="34" charset="0"/>
                        </a:rPr>
                        <a:t>AWS Total</a:t>
                      </a:r>
                    </a:p>
                  </a:txBody>
                  <a:tcPr marL="90000" marR="0" marT="0" marB="0" anchor="ctr">
                    <a:lnL w="12700" cap="flat" cmpd="sng" algn="ctr">
                      <a:no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pPr algn="ctr" rtl="0" fontAlgn="ctr"/>
                      <a:r>
                        <a:rPr lang="en-AS" sz="1000" b="0" i="0" u="none" strike="noStrike" dirty="0">
                          <a:solidFill>
                            <a:srgbClr val="F1F3F3"/>
                          </a:solidFill>
                          <a:effectLst/>
                          <a:latin typeface="Amazon Ember" panose="020B0603020204020204" pitchFamily="34" charset="0"/>
                          <a:ea typeface="Amazon Ember" panose="020B0603020204020204" pitchFamily="34" charset="0"/>
                          <a:cs typeface="Amazon Ember" panose="020B0603020204020204" pitchFamily="34" charset="0"/>
                        </a:rPr>
                        <a:t>$</a:t>
                      </a:r>
                      <a:r>
                        <a:rPr lang="en-US" sz="1000" b="0" i="0" u="none" strike="noStrike" dirty="0">
                          <a:solidFill>
                            <a:srgbClr val="F1F3F3"/>
                          </a:solidFill>
                          <a:effectLst/>
                          <a:latin typeface="Amazon Ember" panose="020B0603020204020204" pitchFamily="34" charset="0"/>
                          <a:ea typeface="Amazon Ember" panose="020B0603020204020204" pitchFamily="34" charset="0"/>
                          <a:cs typeface="Amazon Ember" panose="020B0603020204020204" pitchFamily="34" charset="0"/>
                        </a:rPr>
                        <a:t>67,640</a:t>
                      </a:r>
                      <a:endParaRPr lang="en-AS" sz="1000" b="0" i="0" u="none" strike="noStrike" dirty="0">
                        <a:solidFill>
                          <a:srgbClr val="F1F3F3"/>
                        </a:solidFill>
                        <a:effectLst/>
                        <a:latin typeface="Amazon Ember" panose="020B0603020204020204" pitchFamily="34" charset="0"/>
                        <a:ea typeface="Amazon Ember" panose="020B0603020204020204" pitchFamily="34" charset="0"/>
                        <a:cs typeface="Amazon Ember" panose="020B0603020204020204" pitchFamily="34" charset="0"/>
                      </a:endParaRPr>
                    </a:p>
                  </a:txBody>
                  <a:tcPr marL="0" marR="0" marT="0" marB="0"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AS" sz="1000" b="0" i="0" u="none" strike="noStrike" dirty="0">
                          <a:solidFill>
                            <a:srgbClr val="F1F3F3"/>
                          </a:solidFill>
                          <a:effectLst/>
                          <a:latin typeface="Amazon Ember" panose="020B0603020204020204" pitchFamily="34" charset="0"/>
                          <a:ea typeface="Amazon Ember" panose="020B0603020204020204" pitchFamily="34" charset="0"/>
                          <a:cs typeface="Amazon Ember" panose="020B0603020204020204" pitchFamily="34" charset="0"/>
                        </a:rPr>
                        <a:t>$</a:t>
                      </a:r>
                      <a:r>
                        <a:rPr lang="en-US" sz="1000" b="0" i="0" u="none" strike="noStrike" dirty="0">
                          <a:solidFill>
                            <a:srgbClr val="F1F3F3"/>
                          </a:solidFill>
                          <a:effectLst/>
                          <a:latin typeface="Amazon Ember" panose="020B0603020204020204" pitchFamily="34" charset="0"/>
                          <a:ea typeface="Amazon Ember" panose="020B0603020204020204" pitchFamily="34" charset="0"/>
                          <a:cs typeface="Amazon Ember" panose="020B0603020204020204" pitchFamily="34" charset="0"/>
                        </a:rPr>
                        <a:t>67,640</a:t>
                      </a:r>
                      <a:endParaRPr lang="en-AS" sz="1000" b="0" i="0" u="none" strike="noStrike" dirty="0">
                        <a:solidFill>
                          <a:srgbClr val="F1F3F3"/>
                        </a:solidFill>
                        <a:effectLst/>
                        <a:latin typeface="Amazon Ember" panose="020B0603020204020204" pitchFamily="34" charset="0"/>
                        <a:ea typeface="Amazon Ember" panose="020B0603020204020204" pitchFamily="34" charset="0"/>
                        <a:cs typeface="Amazon Ember" panose="020B0603020204020204" pitchFamily="34" charset="0"/>
                      </a:endParaRPr>
                    </a:p>
                  </a:txBody>
                  <a:tcPr marL="0" marR="0" marT="0" marB="0"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1000" b="0" i="0" u="none" strike="noStrike" dirty="0">
                          <a:solidFill>
                            <a:srgbClr val="F1F3F3"/>
                          </a:solidFill>
                          <a:effectLst/>
                          <a:latin typeface="Amazon Ember" panose="020B0603020204020204" pitchFamily="34" charset="0"/>
                          <a:ea typeface="Amazon Ember" panose="020B0603020204020204" pitchFamily="34" charset="0"/>
                          <a:cs typeface="Amazon Ember" panose="020B0603020204020204" pitchFamily="34" charset="0"/>
                        </a:rPr>
                        <a:t>$67,640</a:t>
                      </a:r>
                      <a:endParaRPr lang="en-AS" sz="1000" b="0" i="0" u="none" strike="noStrike" dirty="0">
                        <a:solidFill>
                          <a:srgbClr val="F1F3F3"/>
                        </a:solidFill>
                        <a:effectLst/>
                        <a:latin typeface="Amazon Ember" panose="020B0603020204020204" pitchFamily="34" charset="0"/>
                        <a:ea typeface="Amazon Ember" panose="020B0603020204020204" pitchFamily="34" charset="0"/>
                        <a:cs typeface="Amazon Ember" panose="020B0603020204020204" pitchFamily="34" charset="0"/>
                      </a:endParaRPr>
                    </a:p>
                  </a:txBody>
                  <a:tcPr marL="0" marR="0" marT="0" marB="0"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AS" sz="1000" b="0" i="0" u="none" strike="noStrike" dirty="0">
                          <a:solidFill>
                            <a:srgbClr val="F1F3F3"/>
                          </a:solidFill>
                          <a:effectLst/>
                          <a:latin typeface="Amazon Ember" panose="020B0603020204020204" pitchFamily="34" charset="0"/>
                          <a:ea typeface="Amazon Ember" panose="020B0603020204020204" pitchFamily="34" charset="0"/>
                          <a:cs typeface="Amazon Ember" panose="020B0603020204020204" pitchFamily="34" charset="0"/>
                        </a:rPr>
                        <a:t>$</a:t>
                      </a:r>
                      <a:r>
                        <a:rPr lang="en-US" sz="1000" b="0" i="0" u="none" strike="noStrike" dirty="0">
                          <a:solidFill>
                            <a:srgbClr val="F1F3F3"/>
                          </a:solidFill>
                          <a:effectLst/>
                          <a:latin typeface="Amazon Ember" panose="020B0603020204020204" pitchFamily="34" charset="0"/>
                          <a:ea typeface="Amazon Ember" panose="020B0603020204020204" pitchFamily="34" charset="0"/>
                          <a:cs typeface="Amazon Ember" panose="020B0603020204020204" pitchFamily="34" charset="0"/>
                        </a:rPr>
                        <a:t>67,640</a:t>
                      </a:r>
                      <a:endParaRPr lang="en-AS" sz="1000" b="0" i="0" u="none" strike="noStrike" dirty="0">
                        <a:solidFill>
                          <a:srgbClr val="F1F3F3"/>
                        </a:solidFill>
                        <a:effectLst/>
                        <a:latin typeface="Amazon Ember" panose="020B0603020204020204" pitchFamily="34" charset="0"/>
                        <a:ea typeface="Amazon Ember" panose="020B0603020204020204" pitchFamily="34" charset="0"/>
                        <a:cs typeface="Amazon Ember" panose="020B0603020204020204" pitchFamily="34" charset="0"/>
                      </a:endParaRPr>
                    </a:p>
                  </a:txBody>
                  <a:tcPr marL="0" marR="0" marT="0" marB="0"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AS" sz="1000" b="0" i="0" u="none" strike="noStrike" dirty="0">
                          <a:solidFill>
                            <a:srgbClr val="F1F3F3"/>
                          </a:solidFill>
                          <a:effectLst/>
                          <a:latin typeface="Amazon Ember" panose="020B0603020204020204" pitchFamily="34" charset="0"/>
                          <a:ea typeface="Amazon Ember" panose="020B0603020204020204" pitchFamily="34" charset="0"/>
                          <a:cs typeface="Amazon Ember" panose="020B0603020204020204" pitchFamily="34" charset="0"/>
                        </a:rPr>
                        <a:t>$</a:t>
                      </a:r>
                      <a:r>
                        <a:rPr lang="en-US" sz="1000" b="0" i="0" u="none" strike="noStrike" dirty="0">
                          <a:solidFill>
                            <a:srgbClr val="F1F3F3"/>
                          </a:solidFill>
                          <a:effectLst/>
                          <a:latin typeface="Amazon Ember" panose="020B0603020204020204" pitchFamily="34" charset="0"/>
                          <a:ea typeface="Amazon Ember" panose="020B0603020204020204" pitchFamily="34" charset="0"/>
                          <a:cs typeface="Amazon Ember" panose="020B0603020204020204" pitchFamily="34" charset="0"/>
                        </a:rPr>
                        <a:t>67,640</a:t>
                      </a:r>
                      <a:endParaRPr lang="en-AS" sz="1000" b="0" i="0" u="none" strike="noStrike" dirty="0">
                        <a:solidFill>
                          <a:srgbClr val="F1F3F3"/>
                        </a:solidFill>
                        <a:effectLst/>
                        <a:latin typeface="Amazon Ember" panose="020B0603020204020204" pitchFamily="34" charset="0"/>
                        <a:ea typeface="Amazon Ember" panose="020B0603020204020204" pitchFamily="34" charset="0"/>
                        <a:cs typeface="Amazon Ember" panose="020B0603020204020204" pitchFamily="34" charset="0"/>
                      </a:endParaRPr>
                    </a:p>
                  </a:txBody>
                  <a:tcPr marL="0" marR="0" marT="0" marB="0"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AS" sz="1000" b="1" i="0" u="none" strike="noStrike" dirty="0">
                          <a:solidFill>
                            <a:srgbClr val="F1F3F3"/>
                          </a:solidFill>
                          <a:effectLst/>
                          <a:latin typeface="Amazon Ember" panose="020B0603020204020204" pitchFamily="34" charset="0"/>
                          <a:ea typeface="Amazon Ember" panose="020B0603020204020204" pitchFamily="34" charset="0"/>
                          <a:cs typeface="Amazon Ember" panose="020B0603020204020204" pitchFamily="34" charset="0"/>
                        </a:rPr>
                        <a:t>$</a:t>
                      </a:r>
                      <a:r>
                        <a:rPr lang="en-US" sz="1000" b="1" i="0" u="none" strike="noStrike" dirty="0">
                          <a:solidFill>
                            <a:srgbClr val="F1F3F3"/>
                          </a:solidFill>
                          <a:effectLst/>
                          <a:latin typeface="Amazon Ember" panose="020B0603020204020204" pitchFamily="34" charset="0"/>
                          <a:ea typeface="Amazon Ember" panose="020B0603020204020204" pitchFamily="34" charset="0"/>
                          <a:cs typeface="Amazon Ember" panose="020B0603020204020204" pitchFamily="34" charset="0"/>
                        </a:rPr>
                        <a:t>338,199</a:t>
                      </a:r>
                      <a:endParaRPr lang="en-AS" sz="1000" b="1" i="0" u="none" strike="noStrike" dirty="0">
                        <a:solidFill>
                          <a:srgbClr val="F1F3F3"/>
                        </a:solidFill>
                        <a:effectLst/>
                        <a:latin typeface="Amazon Ember" panose="020B0603020204020204" pitchFamily="34" charset="0"/>
                        <a:ea typeface="Amazon Ember" panose="020B0603020204020204" pitchFamily="34" charset="0"/>
                        <a:cs typeface="Amazon Ember" panose="020B0603020204020204" pitchFamily="34" charset="0"/>
                      </a:endParaRPr>
                    </a:p>
                  </a:txBody>
                  <a:tcPr marL="0" marR="0" marT="0" marB="0" anchor="ctr">
                    <a:lnL w="12700" cap="flat" cmpd="sng" algn="ctr">
                      <a:solidFill>
                        <a:schemeClr val="accent2"/>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extLst>
                  <a:ext uri="{0D108BD9-81ED-4DB2-BD59-A6C34878D82A}">
                    <a16:rowId xmlns:a16="http://schemas.microsoft.com/office/drawing/2014/main" val="3324721727"/>
                  </a:ext>
                </a:extLst>
              </a:tr>
            </a:tbl>
          </a:graphicData>
        </a:graphic>
      </p:graphicFrame>
      <p:graphicFrame>
        <p:nvGraphicFramePr>
          <p:cNvPr id="5" name="Chart 4">
            <a:extLst>
              <a:ext uri="{FF2B5EF4-FFF2-40B4-BE49-F238E27FC236}">
                <a16:creationId xmlns:a16="http://schemas.microsoft.com/office/drawing/2014/main" id="{220AF948-418C-81DE-7FD5-7BEE4DC21F69}"/>
              </a:ext>
            </a:extLst>
          </p:cNvPr>
          <p:cNvGraphicFramePr/>
          <p:nvPr>
            <p:extLst>
              <p:ext uri="{D42A27DB-BD31-4B8C-83A1-F6EECF244321}">
                <p14:modId xmlns:p14="http://schemas.microsoft.com/office/powerpoint/2010/main" val="3429479854"/>
              </p:ext>
            </p:extLst>
          </p:nvPr>
        </p:nvGraphicFramePr>
        <p:xfrm>
          <a:off x="219103" y="1571181"/>
          <a:ext cx="4941294" cy="4851186"/>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6" name="Table 5">
            <a:extLst>
              <a:ext uri="{FF2B5EF4-FFF2-40B4-BE49-F238E27FC236}">
                <a16:creationId xmlns:a16="http://schemas.microsoft.com/office/drawing/2014/main" id="{E940B9A1-12E0-2584-C5EF-557E25E3C9D7}"/>
              </a:ext>
            </a:extLst>
          </p:cNvPr>
          <p:cNvGraphicFramePr>
            <a:graphicFrameLocks noGrp="1"/>
          </p:cNvGraphicFramePr>
          <p:nvPr>
            <p:extLst>
              <p:ext uri="{D42A27DB-BD31-4B8C-83A1-F6EECF244321}">
                <p14:modId xmlns:p14="http://schemas.microsoft.com/office/powerpoint/2010/main" val="798744877"/>
              </p:ext>
            </p:extLst>
          </p:nvPr>
        </p:nvGraphicFramePr>
        <p:xfrm>
          <a:off x="5575910" y="1217331"/>
          <a:ext cx="6213750" cy="2452920"/>
        </p:xfrm>
        <a:graphic>
          <a:graphicData uri="http://schemas.openxmlformats.org/drawingml/2006/table">
            <a:tbl>
              <a:tblPr/>
              <a:tblGrid>
                <a:gridCol w="1139802">
                  <a:extLst>
                    <a:ext uri="{9D8B030D-6E8A-4147-A177-3AD203B41FA5}">
                      <a16:colId xmlns:a16="http://schemas.microsoft.com/office/drawing/2014/main" val="2970067336"/>
                    </a:ext>
                  </a:extLst>
                </a:gridCol>
                <a:gridCol w="845658">
                  <a:extLst>
                    <a:ext uri="{9D8B030D-6E8A-4147-A177-3AD203B41FA5}">
                      <a16:colId xmlns:a16="http://schemas.microsoft.com/office/drawing/2014/main" val="4179756890"/>
                    </a:ext>
                  </a:extLst>
                </a:gridCol>
                <a:gridCol w="845658">
                  <a:extLst>
                    <a:ext uri="{9D8B030D-6E8A-4147-A177-3AD203B41FA5}">
                      <a16:colId xmlns:a16="http://schemas.microsoft.com/office/drawing/2014/main" val="3147902733"/>
                    </a:ext>
                  </a:extLst>
                </a:gridCol>
                <a:gridCol w="845658">
                  <a:extLst>
                    <a:ext uri="{9D8B030D-6E8A-4147-A177-3AD203B41FA5}">
                      <a16:colId xmlns:a16="http://schemas.microsoft.com/office/drawing/2014/main" val="1085467905"/>
                    </a:ext>
                  </a:extLst>
                </a:gridCol>
                <a:gridCol w="845658">
                  <a:extLst>
                    <a:ext uri="{9D8B030D-6E8A-4147-A177-3AD203B41FA5}">
                      <a16:colId xmlns:a16="http://schemas.microsoft.com/office/drawing/2014/main" val="4102295226"/>
                    </a:ext>
                  </a:extLst>
                </a:gridCol>
                <a:gridCol w="845658">
                  <a:extLst>
                    <a:ext uri="{9D8B030D-6E8A-4147-A177-3AD203B41FA5}">
                      <a16:colId xmlns:a16="http://schemas.microsoft.com/office/drawing/2014/main" val="691578564"/>
                    </a:ext>
                  </a:extLst>
                </a:gridCol>
                <a:gridCol w="845658">
                  <a:extLst>
                    <a:ext uri="{9D8B030D-6E8A-4147-A177-3AD203B41FA5}">
                      <a16:colId xmlns:a16="http://schemas.microsoft.com/office/drawing/2014/main" val="2014167214"/>
                    </a:ext>
                  </a:extLst>
                </a:gridCol>
              </a:tblGrid>
              <a:tr h="384907">
                <a:tc gridSpan="7">
                  <a:txBody>
                    <a:bodyPr/>
                    <a:lstStyle/>
                    <a:p>
                      <a:pPr algn="ctr" fontAlgn="ctr"/>
                      <a:r>
                        <a:rPr lang="en-US" sz="1200" b="1" i="0" u="none" strike="noStrike" dirty="0">
                          <a:solidFill>
                            <a:srgbClr val="FFFFFF"/>
                          </a:solidFill>
                          <a:effectLst/>
                          <a:latin typeface="Amazon Ember" panose="020B0603020204020204" pitchFamily="34" charset="0"/>
                          <a:ea typeface="Amazon Ember" panose="020B0603020204020204" pitchFamily="34" charset="0"/>
                          <a:cs typeface="Amazon Ember" panose="020B0603020204020204" pitchFamily="34" charset="0"/>
                        </a:rPr>
                        <a:t>On-Premises</a:t>
                      </a:r>
                    </a:p>
                  </a:txBody>
                  <a:tcPr marL="0" marR="0" marT="0" marB="0" anchor="ctr">
                    <a:lnL>
                      <a:noFill/>
                    </a:lnL>
                    <a:lnR>
                      <a:noFill/>
                    </a:lnR>
                    <a:lnT>
                      <a:noFill/>
                    </a:lnT>
                    <a:lnB w="12700" cap="flat" cmpd="sng" algn="ctr">
                      <a:noFill/>
                      <a:prstDash val="solid"/>
                      <a:round/>
                      <a:headEnd type="none" w="med" len="med"/>
                      <a:tailEnd type="none" w="med" len="med"/>
                    </a:lnB>
                    <a:solidFill>
                      <a:srgbClr val="2444C8"/>
                    </a:solidFill>
                  </a:tcPr>
                </a:tc>
                <a:tc hMerge="1">
                  <a:txBody>
                    <a:bodyPr/>
                    <a:lstStyle/>
                    <a:p>
                      <a:endParaRPr lang="en-AS"/>
                    </a:p>
                  </a:txBody>
                  <a:tcPr/>
                </a:tc>
                <a:tc hMerge="1">
                  <a:txBody>
                    <a:bodyPr/>
                    <a:lstStyle/>
                    <a:p>
                      <a:endParaRPr lang="en-AS"/>
                    </a:p>
                  </a:txBody>
                  <a:tcPr/>
                </a:tc>
                <a:tc hMerge="1">
                  <a:txBody>
                    <a:bodyPr/>
                    <a:lstStyle/>
                    <a:p>
                      <a:endParaRPr lang="en-AS"/>
                    </a:p>
                  </a:txBody>
                  <a:tcPr/>
                </a:tc>
                <a:tc hMerge="1">
                  <a:txBody>
                    <a:bodyPr/>
                    <a:lstStyle/>
                    <a:p>
                      <a:endParaRPr lang="en-AS"/>
                    </a:p>
                  </a:txBody>
                  <a:tcPr/>
                </a:tc>
                <a:tc hMerge="1">
                  <a:txBody>
                    <a:bodyPr/>
                    <a:lstStyle/>
                    <a:p>
                      <a:endParaRPr lang="en-AS"/>
                    </a:p>
                  </a:txBody>
                  <a:tcPr/>
                </a:tc>
                <a:tc hMerge="1">
                  <a:txBody>
                    <a:bodyPr/>
                    <a:lstStyle/>
                    <a:p>
                      <a:endParaRPr lang="en-AS"/>
                    </a:p>
                  </a:txBody>
                  <a:tcPr/>
                </a:tc>
                <a:extLst>
                  <a:ext uri="{0D108BD9-81ED-4DB2-BD59-A6C34878D82A}">
                    <a16:rowId xmlns:a16="http://schemas.microsoft.com/office/drawing/2014/main" val="4132796245"/>
                  </a:ext>
                </a:extLst>
              </a:tr>
              <a:tr h="269436">
                <a:tc>
                  <a:txBody>
                    <a:bodyPr/>
                    <a:lstStyle/>
                    <a:p>
                      <a:pPr algn="ctr" rtl="0" fontAlgn="ctr"/>
                      <a:r>
                        <a:rPr lang="en-AS" sz="1100" b="0" i="0" u="none" strike="noStrike" dirty="0">
                          <a:solidFill>
                            <a:srgbClr val="F1F3F3"/>
                          </a:solidFill>
                          <a:effectLst/>
                          <a:latin typeface="Amazon Ember" panose="020B0603020204020204" pitchFamily="34" charset="0"/>
                          <a:ea typeface="Amazon Ember" panose="020B0603020204020204" pitchFamily="34" charset="0"/>
                          <a:cs typeface="Amazon Ember" panose="020B0603020204020204" pitchFamily="34" charset="0"/>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ctr"/>
                      <a:r>
                        <a:rPr lang="en-US" sz="1100" b="0" i="0" u="none" strike="noStrike" dirty="0">
                          <a:solidFill>
                            <a:srgbClr val="F1F3F3"/>
                          </a:solidFill>
                          <a:effectLst/>
                          <a:latin typeface="Amazon Ember" panose="020B0603020204020204" pitchFamily="34" charset="0"/>
                          <a:ea typeface="Amazon Ember" panose="020B0603020204020204" pitchFamily="34" charset="0"/>
                          <a:cs typeface="Amazon Ember" panose="020B0603020204020204" pitchFamily="34" charset="0"/>
                        </a:rPr>
                        <a:t>Year 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ctr"/>
                      <a:r>
                        <a:rPr lang="en-US" sz="1100" b="0" i="0" u="none" strike="noStrike" dirty="0">
                          <a:solidFill>
                            <a:srgbClr val="F1F3F3"/>
                          </a:solidFill>
                          <a:effectLst/>
                          <a:latin typeface="Amazon Ember" panose="020B0603020204020204" pitchFamily="34" charset="0"/>
                          <a:ea typeface="Amazon Ember" panose="020B0603020204020204" pitchFamily="34" charset="0"/>
                          <a:cs typeface="Amazon Ember" panose="020B0603020204020204" pitchFamily="34" charset="0"/>
                        </a:rPr>
                        <a:t>Year 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ctr"/>
                      <a:r>
                        <a:rPr lang="en-US" sz="1100" b="0" i="0" u="none" strike="noStrike" dirty="0">
                          <a:solidFill>
                            <a:srgbClr val="F1F3F3"/>
                          </a:solidFill>
                          <a:effectLst/>
                          <a:latin typeface="Amazon Ember" panose="020B0603020204020204" pitchFamily="34" charset="0"/>
                          <a:ea typeface="Amazon Ember" panose="020B0603020204020204" pitchFamily="34" charset="0"/>
                          <a:cs typeface="Amazon Ember" panose="020B0603020204020204" pitchFamily="34" charset="0"/>
                        </a:rPr>
                        <a:t>Year 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ctr"/>
                      <a:r>
                        <a:rPr lang="en-US" sz="1100" b="0" i="0" u="none" strike="noStrike" dirty="0">
                          <a:solidFill>
                            <a:srgbClr val="F1F3F3"/>
                          </a:solidFill>
                          <a:effectLst/>
                          <a:latin typeface="Amazon Ember" panose="020B0603020204020204" pitchFamily="34" charset="0"/>
                          <a:ea typeface="Amazon Ember" panose="020B0603020204020204" pitchFamily="34" charset="0"/>
                          <a:cs typeface="Amazon Ember" panose="020B0603020204020204" pitchFamily="34" charset="0"/>
                        </a:rPr>
                        <a:t>Year 4</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ctr"/>
                      <a:r>
                        <a:rPr lang="en-US" sz="1100" b="0" i="0" u="none" strike="noStrike" dirty="0">
                          <a:solidFill>
                            <a:srgbClr val="F1F3F3"/>
                          </a:solidFill>
                          <a:effectLst/>
                          <a:latin typeface="Amazon Ember" panose="020B0603020204020204" pitchFamily="34" charset="0"/>
                          <a:ea typeface="Amazon Ember" panose="020B0603020204020204" pitchFamily="34" charset="0"/>
                          <a:cs typeface="Amazon Ember" panose="020B0603020204020204" pitchFamily="34" charset="0"/>
                        </a:rPr>
                        <a:t>Year 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ctr"/>
                      <a:r>
                        <a:rPr lang="en-US" sz="1100" b="1" i="0" u="none" strike="noStrike" dirty="0">
                          <a:solidFill>
                            <a:srgbClr val="F1F3F3"/>
                          </a:solidFill>
                          <a:effectLst/>
                          <a:latin typeface="Amazon Ember" panose="020B0603020204020204" pitchFamily="34" charset="0"/>
                          <a:ea typeface="Amazon Ember" panose="020B0603020204020204" pitchFamily="34" charset="0"/>
                          <a:cs typeface="Amazon Ember" panose="020B0603020204020204" pitchFamily="34" charset="0"/>
                        </a:rPr>
                        <a:t>Total</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57138347"/>
                  </a:ext>
                </a:extLst>
              </a:tr>
              <a:tr h="353671">
                <a:tc>
                  <a:txBody>
                    <a:bodyPr/>
                    <a:lstStyle/>
                    <a:p>
                      <a:pPr algn="l" rtl="0" fontAlgn="ctr"/>
                      <a:r>
                        <a:rPr lang="en-US" sz="1000" b="0" i="0" u="none" strike="noStrike" dirty="0">
                          <a:solidFill>
                            <a:srgbClr val="F1F3F3"/>
                          </a:solidFill>
                          <a:effectLst/>
                          <a:latin typeface="Amazon Ember" panose="020B0603020204020204" pitchFamily="34" charset="0"/>
                          <a:ea typeface="Amazon Ember" panose="020B0603020204020204" pitchFamily="34" charset="0"/>
                          <a:cs typeface="Amazon Ember" panose="020B0603020204020204" pitchFamily="34" charset="0"/>
                        </a:rPr>
                        <a:t>Compute</a:t>
                      </a:r>
                    </a:p>
                  </a:txBody>
                  <a:tcPr marL="90000" marR="0" marT="0" marB="0" anchor="ctr">
                    <a:lnL w="12700" cap="flat" cmpd="sng" algn="ctr">
                      <a:no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pPr algn="ctr" rtl="0" fontAlgn="ctr"/>
                      <a:r>
                        <a:rPr lang="en-US" sz="1000" b="0" i="0" u="none" strike="noStrike" dirty="0">
                          <a:solidFill>
                            <a:srgbClr val="F1F3F3"/>
                          </a:solidFill>
                          <a:effectLst/>
                          <a:latin typeface="Amazon Ember" panose="020B0603020204020204" pitchFamily="34" charset="0"/>
                          <a:ea typeface="Amazon Ember" panose="020B0603020204020204" pitchFamily="34" charset="0"/>
                          <a:cs typeface="Amazon Ember" panose="020B0603020204020204" pitchFamily="34" charset="0"/>
                        </a:rPr>
                        <a:t>-*</a:t>
                      </a:r>
                      <a:endParaRPr lang="en-AS" sz="1000" b="0" i="0" u="none" strike="noStrike" dirty="0">
                        <a:solidFill>
                          <a:srgbClr val="F1F3F3"/>
                        </a:solidFill>
                        <a:effectLst/>
                        <a:latin typeface="Amazon Ember" panose="020B0603020204020204" pitchFamily="34" charset="0"/>
                        <a:ea typeface="Amazon Ember" panose="020B0603020204020204" pitchFamily="34" charset="0"/>
                        <a:cs typeface="Amazon Ember" panose="020B0603020204020204" pitchFamily="34" charset="0"/>
                      </a:endParaRPr>
                    </a:p>
                  </a:txBody>
                  <a:tcPr marL="0" marR="0" marT="0" marB="0"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1000" b="0" i="0" u="none" strike="noStrike" dirty="0">
                          <a:solidFill>
                            <a:srgbClr val="F1F3F3"/>
                          </a:solidFill>
                          <a:effectLst/>
                          <a:latin typeface="Amazon Ember" panose="020B0603020204020204" pitchFamily="34" charset="0"/>
                          <a:ea typeface="Amazon Ember" panose="020B0603020204020204" pitchFamily="34" charset="0"/>
                          <a:cs typeface="Amazon Ember" panose="020B0603020204020204" pitchFamily="34" charset="0"/>
                        </a:rPr>
                        <a:t>-*</a:t>
                      </a:r>
                      <a:endParaRPr lang="en-AS" sz="1000" b="0" i="0" u="none" strike="noStrike" dirty="0">
                        <a:solidFill>
                          <a:srgbClr val="F1F3F3"/>
                        </a:solidFill>
                        <a:effectLst/>
                        <a:latin typeface="Amazon Ember" panose="020B0603020204020204" pitchFamily="34" charset="0"/>
                        <a:ea typeface="Amazon Ember" panose="020B0603020204020204" pitchFamily="34" charset="0"/>
                        <a:cs typeface="Amazon Ember" panose="020B0603020204020204" pitchFamily="34" charset="0"/>
                      </a:endParaRPr>
                    </a:p>
                  </a:txBody>
                  <a:tcPr marL="0" marR="0" marT="0" marB="0"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1000" b="0" i="0" u="none" strike="noStrike" dirty="0">
                          <a:solidFill>
                            <a:srgbClr val="F1F3F3"/>
                          </a:solidFill>
                          <a:effectLst/>
                          <a:latin typeface="Amazon Ember" panose="020B0603020204020204" pitchFamily="34" charset="0"/>
                          <a:ea typeface="Amazon Ember" panose="020B0603020204020204" pitchFamily="34" charset="0"/>
                          <a:cs typeface="Amazon Ember" panose="020B0603020204020204" pitchFamily="34" charset="0"/>
                        </a:rPr>
                        <a:t>-*</a:t>
                      </a:r>
                      <a:endParaRPr lang="en-AS" sz="1000" b="0" i="0" u="none" strike="noStrike" dirty="0">
                        <a:solidFill>
                          <a:srgbClr val="F1F3F3"/>
                        </a:solidFill>
                        <a:effectLst/>
                        <a:latin typeface="Amazon Ember" panose="020B0603020204020204" pitchFamily="34" charset="0"/>
                        <a:ea typeface="Amazon Ember" panose="020B0603020204020204" pitchFamily="34" charset="0"/>
                        <a:cs typeface="Amazon Ember" panose="020B0603020204020204" pitchFamily="34" charset="0"/>
                      </a:endParaRPr>
                    </a:p>
                  </a:txBody>
                  <a:tcPr marL="0" marR="0" marT="0" marB="0"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1000" b="0" i="0" u="none" strike="noStrike" dirty="0">
                          <a:solidFill>
                            <a:srgbClr val="F1F3F3"/>
                          </a:solidFill>
                          <a:effectLst/>
                          <a:latin typeface="Amazon Ember" panose="020B0603020204020204" pitchFamily="34" charset="0"/>
                          <a:ea typeface="Amazon Ember" panose="020B0603020204020204" pitchFamily="34" charset="0"/>
                          <a:cs typeface="Amazon Ember" panose="020B0603020204020204" pitchFamily="34" charset="0"/>
                        </a:rPr>
                        <a:t>-*</a:t>
                      </a:r>
                      <a:endParaRPr lang="en-AS" sz="1000" b="0" i="0" u="none" strike="noStrike" dirty="0">
                        <a:solidFill>
                          <a:srgbClr val="F1F3F3"/>
                        </a:solidFill>
                        <a:effectLst/>
                        <a:latin typeface="Amazon Ember" panose="020B0603020204020204" pitchFamily="34" charset="0"/>
                        <a:ea typeface="Amazon Ember" panose="020B0603020204020204" pitchFamily="34" charset="0"/>
                        <a:cs typeface="Amazon Ember" panose="020B0603020204020204" pitchFamily="34" charset="0"/>
                      </a:endParaRPr>
                    </a:p>
                  </a:txBody>
                  <a:tcPr marL="0" marR="0" marT="0" marB="0"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1000" b="0" i="0" u="none" strike="noStrike" dirty="0">
                          <a:solidFill>
                            <a:srgbClr val="F1F3F3"/>
                          </a:solidFill>
                          <a:effectLst/>
                          <a:latin typeface="Amazon Ember" panose="020B0603020204020204" pitchFamily="34" charset="0"/>
                          <a:ea typeface="Amazon Ember" panose="020B0603020204020204" pitchFamily="34" charset="0"/>
                          <a:cs typeface="Amazon Ember" panose="020B0603020204020204" pitchFamily="34" charset="0"/>
                        </a:rPr>
                        <a:t>-*</a:t>
                      </a:r>
                      <a:endParaRPr lang="en-AS" sz="1000" b="0" i="0" u="none" strike="noStrike" dirty="0">
                        <a:solidFill>
                          <a:srgbClr val="F1F3F3"/>
                        </a:solidFill>
                        <a:effectLst/>
                        <a:latin typeface="Amazon Ember" panose="020B0603020204020204" pitchFamily="34" charset="0"/>
                        <a:ea typeface="Amazon Ember" panose="020B0603020204020204" pitchFamily="34" charset="0"/>
                        <a:cs typeface="Amazon Ember" panose="020B0603020204020204" pitchFamily="34" charset="0"/>
                      </a:endParaRPr>
                    </a:p>
                  </a:txBody>
                  <a:tcPr marL="0" marR="0" marT="0" marB="0"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1000" b="1" i="0" u="none" strike="noStrike" dirty="0">
                          <a:solidFill>
                            <a:srgbClr val="F1F3F3"/>
                          </a:solidFill>
                          <a:effectLst/>
                          <a:latin typeface="Amazon Ember" panose="020B0603020204020204" pitchFamily="34" charset="0"/>
                          <a:ea typeface="Amazon Ember" panose="020B0603020204020204" pitchFamily="34" charset="0"/>
                          <a:cs typeface="Amazon Ember" panose="020B0603020204020204" pitchFamily="34" charset="0"/>
                        </a:rPr>
                        <a:t>-*</a:t>
                      </a:r>
                      <a:endParaRPr lang="en-AS" sz="1000" b="1" i="0" u="none" strike="noStrike" dirty="0">
                        <a:solidFill>
                          <a:srgbClr val="F1F3F3"/>
                        </a:solidFill>
                        <a:effectLst/>
                        <a:latin typeface="Amazon Ember" panose="020B0603020204020204" pitchFamily="34" charset="0"/>
                        <a:ea typeface="Amazon Ember" panose="020B0603020204020204" pitchFamily="34" charset="0"/>
                        <a:cs typeface="Amazon Ember" panose="020B0603020204020204" pitchFamily="34" charset="0"/>
                      </a:endParaRPr>
                    </a:p>
                  </a:txBody>
                  <a:tcPr marL="0" marR="0" marT="0" marB="0" anchor="ctr">
                    <a:lnL w="12700" cap="flat" cmpd="sng" algn="ctr">
                      <a:solidFill>
                        <a:schemeClr val="accent2"/>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extLst>
                  <a:ext uri="{0D108BD9-81ED-4DB2-BD59-A6C34878D82A}">
                    <a16:rowId xmlns:a16="http://schemas.microsoft.com/office/drawing/2014/main" val="3538519569"/>
                  </a:ext>
                </a:extLst>
              </a:tr>
              <a:tr h="353671">
                <a:tc>
                  <a:txBody>
                    <a:bodyPr/>
                    <a:lstStyle/>
                    <a:p>
                      <a:pPr algn="l" rtl="0" fontAlgn="ctr"/>
                      <a:r>
                        <a:rPr lang="en-US" sz="1000" b="0" i="0" u="none" strike="noStrike" dirty="0">
                          <a:solidFill>
                            <a:srgbClr val="F1F3F3"/>
                          </a:solidFill>
                          <a:effectLst/>
                          <a:latin typeface="Amazon Ember" panose="020B0603020204020204" pitchFamily="34" charset="0"/>
                          <a:ea typeface="Amazon Ember" panose="020B0603020204020204" pitchFamily="34" charset="0"/>
                          <a:cs typeface="Amazon Ember" panose="020B0603020204020204" pitchFamily="34" charset="0"/>
                        </a:rPr>
                        <a:t>Storage</a:t>
                      </a:r>
                    </a:p>
                  </a:txBody>
                  <a:tcPr marL="90000" marR="0" marT="0" marB="0" anchor="ctr">
                    <a:lnL w="12700" cap="flat" cmpd="sng" algn="ctr">
                      <a:no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pPr algn="ctr" rtl="0" fontAlgn="ctr"/>
                      <a:r>
                        <a:rPr lang="en-US" sz="1000" b="0" i="0" u="none" strike="noStrike" dirty="0">
                          <a:solidFill>
                            <a:srgbClr val="F1F3F3"/>
                          </a:solidFill>
                          <a:effectLst/>
                          <a:latin typeface="Amazon Ember" panose="020B0603020204020204" pitchFamily="34" charset="0"/>
                          <a:ea typeface="Amazon Ember" panose="020B0603020204020204" pitchFamily="34" charset="0"/>
                          <a:cs typeface="Amazon Ember" panose="020B0603020204020204" pitchFamily="34" charset="0"/>
                        </a:rPr>
                        <a:t>$1,707,100</a:t>
                      </a:r>
                      <a:endParaRPr lang="en-AS" sz="1000" b="0" i="0" u="none" strike="noStrike" dirty="0">
                        <a:solidFill>
                          <a:srgbClr val="F1F3F3"/>
                        </a:solidFill>
                        <a:effectLst/>
                        <a:latin typeface="Amazon Ember" panose="020B0603020204020204" pitchFamily="34" charset="0"/>
                        <a:ea typeface="Amazon Ember" panose="020B0603020204020204" pitchFamily="34" charset="0"/>
                        <a:cs typeface="Amazon Ember" panose="020B0603020204020204" pitchFamily="34" charset="0"/>
                      </a:endParaRPr>
                    </a:p>
                  </a:txBody>
                  <a:tcPr marL="0" marR="0" marT="0" marB="0"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1000" b="0" i="0" u="none" strike="noStrike" dirty="0">
                          <a:solidFill>
                            <a:srgbClr val="F1F3F3"/>
                          </a:solidFill>
                          <a:effectLst/>
                          <a:latin typeface="Amazon Ember" panose="020B0603020204020204" pitchFamily="34" charset="0"/>
                          <a:ea typeface="Amazon Ember" panose="020B0603020204020204" pitchFamily="34" charset="0"/>
                          <a:cs typeface="Amazon Ember" panose="020B0603020204020204" pitchFamily="34" charset="0"/>
                        </a:rPr>
                        <a:t>$168,000</a:t>
                      </a:r>
                      <a:endParaRPr lang="en-AS" sz="1000" b="0" i="0" u="none" strike="noStrike" dirty="0">
                        <a:solidFill>
                          <a:srgbClr val="F1F3F3"/>
                        </a:solidFill>
                        <a:effectLst/>
                        <a:latin typeface="Amazon Ember" panose="020B0603020204020204" pitchFamily="34" charset="0"/>
                        <a:ea typeface="Amazon Ember" panose="020B0603020204020204" pitchFamily="34" charset="0"/>
                        <a:cs typeface="Amazon Ember" panose="020B0603020204020204" pitchFamily="34" charset="0"/>
                      </a:endParaRPr>
                    </a:p>
                  </a:txBody>
                  <a:tcPr marL="0" marR="0" marT="0" marB="0"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1000" b="0" i="0" u="none" strike="noStrike" dirty="0">
                          <a:solidFill>
                            <a:srgbClr val="F1F3F3"/>
                          </a:solidFill>
                          <a:effectLst/>
                          <a:latin typeface="Amazon Ember" panose="020B0603020204020204" pitchFamily="34" charset="0"/>
                          <a:ea typeface="Amazon Ember" panose="020B0603020204020204" pitchFamily="34" charset="0"/>
                          <a:cs typeface="Amazon Ember" panose="020B0603020204020204" pitchFamily="34" charset="0"/>
                        </a:rPr>
                        <a:t>$168,000</a:t>
                      </a:r>
                      <a:endParaRPr lang="en-AS" sz="1000" b="0" i="0" u="none" strike="noStrike" dirty="0">
                        <a:solidFill>
                          <a:srgbClr val="F1F3F3"/>
                        </a:solidFill>
                        <a:effectLst/>
                        <a:latin typeface="Amazon Ember" panose="020B0603020204020204" pitchFamily="34" charset="0"/>
                        <a:ea typeface="Amazon Ember" panose="020B0603020204020204" pitchFamily="34" charset="0"/>
                        <a:cs typeface="Amazon Ember" panose="020B0603020204020204" pitchFamily="34" charset="0"/>
                      </a:endParaRPr>
                    </a:p>
                  </a:txBody>
                  <a:tcPr marL="0" marR="0" marT="0" marB="0"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1000" b="0" i="0" u="none" strike="noStrike" dirty="0">
                          <a:solidFill>
                            <a:srgbClr val="F1F3F3"/>
                          </a:solidFill>
                          <a:effectLst/>
                          <a:latin typeface="Amazon Ember" panose="020B0603020204020204" pitchFamily="34" charset="0"/>
                          <a:ea typeface="Amazon Ember" panose="020B0603020204020204" pitchFamily="34" charset="0"/>
                          <a:cs typeface="Amazon Ember" panose="020B0603020204020204" pitchFamily="34" charset="0"/>
                        </a:rPr>
                        <a:t>$168,000</a:t>
                      </a:r>
                      <a:endParaRPr lang="en-AS" sz="1000" b="0" i="0" u="none" strike="noStrike" dirty="0">
                        <a:solidFill>
                          <a:srgbClr val="F1F3F3"/>
                        </a:solidFill>
                        <a:effectLst/>
                        <a:latin typeface="Amazon Ember" panose="020B0603020204020204" pitchFamily="34" charset="0"/>
                        <a:ea typeface="Amazon Ember" panose="020B0603020204020204" pitchFamily="34" charset="0"/>
                        <a:cs typeface="Amazon Ember" panose="020B0603020204020204" pitchFamily="34" charset="0"/>
                      </a:endParaRPr>
                    </a:p>
                  </a:txBody>
                  <a:tcPr marL="0" marR="0" marT="0" marB="0"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1000" b="0" i="0" u="none" strike="noStrike" dirty="0">
                          <a:solidFill>
                            <a:srgbClr val="F1F3F3"/>
                          </a:solidFill>
                          <a:effectLst/>
                          <a:latin typeface="Amazon Ember" panose="020B0603020204020204" pitchFamily="34" charset="0"/>
                          <a:ea typeface="Amazon Ember" panose="020B0603020204020204" pitchFamily="34" charset="0"/>
                          <a:cs typeface="Amazon Ember" panose="020B0603020204020204" pitchFamily="34" charset="0"/>
                        </a:rPr>
                        <a:t>$168,000</a:t>
                      </a:r>
                      <a:endParaRPr lang="en-AS" sz="1000" b="0" i="0" u="none" strike="noStrike" dirty="0">
                        <a:solidFill>
                          <a:srgbClr val="F1F3F3"/>
                        </a:solidFill>
                        <a:effectLst/>
                        <a:latin typeface="Amazon Ember" panose="020B0603020204020204" pitchFamily="34" charset="0"/>
                        <a:ea typeface="Amazon Ember" panose="020B0603020204020204" pitchFamily="34" charset="0"/>
                        <a:cs typeface="Amazon Ember" panose="020B0603020204020204" pitchFamily="34" charset="0"/>
                      </a:endParaRPr>
                    </a:p>
                  </a:txBody>
                  <a:tcPr marL="0" marR="0" marT="0" marB="0"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1000" b="1" i="0" u="none" strike="noStrike" dirty="0">
                          <a:solidFill>
                            <a:srgbClr val="F1F3F3"/>
                          </a:solidFill>
                          <a:effectLst/>
                          <a:latin typeface="Amazon Ember" panose="020B0603020204020204" pitchFamily="34" charset="0"/>
                          <a:ea typeface="Amazon Ember" panose="020B0603020204020204" pitchFamily="34" charset="0"/>
                          <a:cs typeface="Amazon Ember" panose="020B0603020204020204" pitchFamily="34" charset="0"/>
                        </a:rPr>
                        <a:t>$2,379,100</a:t>
                      </a:r>
                      <a:endParaRPr lang="en-AS" sz="1000" b="1" i="0" u="none" strike="noStrike" dirty="0">
                        <a:solidFill>
                          <a:srgbClr val="F1F3F3"/>
                        </a:solidFill>
                        <a:effectLst/>
                        <a:latin typeface="Amazon Ember" panose="020B0603020204020204" pitchFamily="34" charset="0"/>
                        <a:ea typeface="Amazon Ember" panose="020B0603020204020204" pitchFamily="34" charset="0"/>
                        <a:cs typeface="Amazon Ember" panose="020B0603020204020204" pitchFamily="34" charset="0"/>
                      </a:endParaRPr>
                    </a:p>
                  </a:txBody>
                  <a:tcPr marL="0" marR="0" marT="0" marB="0" anchor="ctr">
                    <a:lnL w="12700" cap="flat" cmpd="sng" algn="ctr">
                      <a:solidFill>
                        <a:schemeClr val="accent2"/>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extLst>
                  <a:ext uri="{0D108BD9-81ED-4DB2-BD59-A6C34878D82A}">
                    <a16:rowId xmlns:a16="http://schemas.microsoft.com/office/drawing/2014/main" val="2180096126"/>
                  </a:ext>
                </a:extLst>
              </a:tr>
              <a:tr h="530506">
                <a:tc>
                  <a:txBody>
                    <a:bodyPr/>
                    <a:lstStyle/>
                    <a:p>
                      <a:pPr algn="l" rtl="0" fontAlgn="ctr"/>
                      <a:r>
                        <a:rPr lang="en-US" sz="1000" b="0" i="0" u="none" strike="noStrike" dirty="0">
                          <a:solidFill>
                            <a:srgbClr val="F1F3F3"/>
                          </a:solidFill>
                          <a:effectLst/>
                          <a:latin typeface="Amazon Ember" panose="020B0603020204020204" pitchFamily="34" charset="0"/>
                          <a:ea typeface="Amazon Ember" panose="020B0603020204020204" pitchFamily="34" charset="0"/>
                          <a:cs typeface="Amazon Ember" panose="020B0603020204020204" pitchFamily="34" charset="0"/>
                        </a:rPr>
                        <a:t>Networking</a:t>
                      </a:r>
                    </a:p>
                  </a:txBody>
                  <a:tcPr marL="90000" marR="0" marT="0" marB="0" anchor="ctr">
                    <a:lnL w="12700" cap="flat" cmpd="sng" algn="ctr">
                      <a:no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pPr algn="ctr" rtl="0" fontAlgn="ctr"/>
                      <a:r>
                        <a:rPr lang="en-US" sz="1000" b="0" i="0" u="none" strike="noStrike" dirty="0">
                          <a:solidFill>
                            <a:srgbClr val="F1F3F3"/>
                          </a:solidFill>
                          <a:effectLst/>
                          <a:latin typeface="Amazon Ember" panose="020B0603020204020204" pitchFamily="34" charset="0"/>
                          <a:ea typeface="Amazon Ember" panose="020B0603020204020204" pitchFamily="34" charset="0"/>
                          <a:cs typeface="Amazon Ember" panose="020B0603020204020204" pitchFamily="34" charset="0"/>
                        </a:rPr>
                        <a:t>-*</a:t>
                      </a:r>
                      <a:endParaRPr lang="en-AS" sz="1000" b="0" i="0" u="none" strike="noStrike" dirty="0">
                        <a:solidFill>
                          <a:srgbClr val="F1F3F3"/>
                        </a:solidFill>
                        <a:effectLst/>
                        <a:latin typeface="Amazon Ember" panose="020B0603020204020204" pitchFamily="34" charset="0"/>
                        <a:ea typeface="Amazon Ember" panose="020B0603020204020204" pitchFamily="34" charset="0"/>
                        <a:cs typeface="Amazon Ember" panose="020B0603020204020204" pitchFamily="34" charset="0"/>
                      </a:endParaRPr>
                    </a:p>
                  </a:txBody>
                  <a:tcPr marL="0" marR="0" marT="0" marB="0"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1000" b="0" i="0" u="none" strike="noStrike" dirty="0">
                          <a:solidFill>
                            <a:srgbClr val="F1F3F3"/>
                          </a:solidFill>
                          <a:effectLst/>
                          <a:latin typeface="Amazon Ember" panose="020B0603020204020204" pitchFamily="34" charset="0"/>
                          <a:ea typeface="Amazon Ember" panose="020B0603020204020204" pitchFamily="34" charset="0"/>
                          <a:cs typeface="Amazon Ember" panose="020B0603020204020204" pitchFamily="34" charset="0"/>
                        </a:rPr>
                        <a:t>-*</a:t>
                      </a:r>
                      <a:endParaRPr lang="en-AS" sz="1000" b="0" i="0" u="none" strike="noStrike" dirty="0">
                        <a:solidFill>
                          <a:srgbClr val="F1F3F3"/>
                        </a:solidFill>
                        <a:effectLst/>
                        <a:latin typeface="Amazon Ember" panose="020B0603020204020204" pitchFamily="34" charset="0"/>
                        <a:ea typeface="Amazon Ember" panose="020B0603020204020204" pitchFamily="34" charset="0"/>
                        <a:cs typeface="Amazon Ember" panose="020B0603020204020204" pitchFamily="34" charset="0"/>
                      </a:endParaRPr>
                    </a:p>
                  </a:txBody>
                  <a:tcPr marL="0" marR="0" marT="0" marB="0"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1000" b="0" i="0" u="none" strike="noStrike" dirty="0">
                          <a:solidFill>
                            <a:srgbClr val="F1F3F3"/>
                          </a:solidFill>
                          <a:effectLst/>
                          <a:latin typeface="Amazon Ember" panose="020B0603020204020204" pitchFamily="34" charset="0"/>
                          <a:ea typeface="Amazon Ember" panose="020B0603020204020204" pitchFamily="34" charset="0"/>
                          <a:cs typeface="Amazon Ember" panose="020B0603020204020204" pitchFamily="34" charset="0"/>
                        </a:rPr>
                        <a:t>-*</a:t>
                      </a:r>
                      <a:endParaRPr lang="en-AS" sz="1000" b="0" i="0" u="none" strike="noStrike" dirty="0">
                        <a:solidFill>
                          <a:srgbClr val="F1F3F3"/>
                        </a:solidFill>
                        <a:effectLst/>
                        <a:latin typeface="Amazon Ember" panose="020B0603020204020204" pitchFamily="34" charset="0"/>
                        <a:ea typeface="Amazon Ember" panose="020B0603020204020204" pitchFamily="34" charset="0"/>
                        <a:cs typeface="Amazon Ember" panose="020B0603020204020204" pitchFamily="34" charset="0"/>
                      </a:endParaRPr>
                    </a:p>
                  </a:txBody>
                  <a:tcPr marL="0" marR="0" marT="0" marB="0"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1000" b="0" i="0" u="none" strike="noStrike" dirty="0">
                          <a:solidFill>
                            <a:srgbClr val="F1F3F3"/>
                          </a:solidFill>
                          <a:effectLst/>
                          <a:latin typeface="Amazon Ember" panose="020B0603020204020204" pitchFamily="34" charset="0"/>
                          <a:ea typeface="Amazon Ember" panose="020B0603020204020204" pitchFamily="34" charset="0"/>
                          <a:cs typeface="Amazon Ember" panose="020B0603020204020204" pitchFamily="34" charset="0"/>
                        </a:rPr>
                        <a:t>-*</a:t>
                      </a:r>
                      <a:endParaRPr lang="en-AS" sz="1000" b="0" i="0" u="none" strike="noStrike" dirty="0">
                        <a:solidFill>
                          <a:srgbClr val="F1F3F3"/>
                        </a:solidFill>
                        <a:effectLst/>
                        <a:latin typeface="Amazon Ember" panose="020B0603020204020204" pitchFamily="34" charset="0"/>
                        <a:ea typeface="Amazon Ember" panose="020B0603020204020204" pitchFamily="34" charset="0"/>
                        <a:cs typeface="Amazon Ember" panose="020B0603020204020204" pitchFamily="34" charset="0"/>
                      </a:endParaRPr>
                    </a:p>
                  </a:txBody>
                  <a:tcPr marL="0" marR="0" marT="0" marB="0"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1000" b="0" i="0" u="none" strike="noStrike" dirty="0">
                          <a:solidFill>
                            <a:srgbClr val="F1F3F3"/>
                          </a:solidFill>
                          <a:effectLst/>
                          <a:latin typeface="Amazon Ember" panose="020B0603020204020204" pitchFamily="34" charset="0"/>
                          <a:ea typeface="Amazon Ember" panose="020B0603020204020204" pitchFamily="34" charset="0"/>
                          <a:cs typeface="Amazon Ember" panose="020B0603020204020204" pitchFamily="34" charset="0"/>
                        </a:rPr>
                        <a:t>-*</a:t>
                      </a:r>
                      <a:endParaRPr lang="en-AS" sz="1000" b="0" i="0" u="none" strike="noStrike" dirty="0">
                        <a:solidFill>
                          <a:srgbClr val="F1F3F3"/>
                        </a:solidFill>
                        <a:effectLst/>
                        <a:latin typeface="Amazon Ember" panose="020B0603020204020204" pitchFamily="34" charset="0"/>
                        <a:ea typeface="Amazon Ember" panose="020B0603020204020204" pitchFamily="34" charset="0"/>
                        <a:cs typeface="Amazon Ember" panose="020B0603020204020204" pitchFamily="34" charset="0"/>
                      </a:endParaRPr>
                    </a:p>
                  </a:txBody>
                  <a:tcPr marL="0" marR="0" marT="0" marB="0"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1000" b="1" i="0" u="none" strike="noStrike" dirty="0">
                          <a:solidFill>
                            <a:srgbClr val="F1F3F3"/>
                          </a:solidFill>
                          <a:effectLst/>
                          <a:latin typeface="Amazon Ember" panose="020B0603020204020204" pitchFamily="34" charset="0"/>
                          <a:ea typeface="Amazon Ember" panose="020B0603020204020204" pitchFamily="34" charset="0"/>
                          <a:cs typeface="Amazon Ember" panose="020B0603020204020204" pitchFamily="34" charset="0"/>
                        </a:rPr>
                        <a:t>-*</a:t>
                      </a:r>
                      <a:endParaRPr lang="en-AS" sz="1000" b="1" i="0" u="none" strike="noStrike" dirty="0">
                        <a:solidFill>
                          <a:srgbClr val="F1F3F3"/>
                        </a:solidFill>
                        <a:effectLst/>
                        <a:latin typeface="Amazon Ember" panose="020B0603020204020204" pitchFamily="34" charset="0"/>
                        <a:ea typeface="Amazon Ember" panose="020B0603020204020204" pitchFamily="34" charset="0"/>
                        <a:cs typeface="Amazon Ember" panose="020B0603020204020204" pitchFamily="34" charset="0"/>
                      </a:endParaRPr>
                    </a:p>
                  </a:txBody>
                  <a:tcPr marL="0" marR="0" marT="0" marB="0" anchor="ctr">
                    <a:lnL w="12700" cap="flat" cmpd="sng" algn="ctr">
                      <a:solidFill>
                        <a:schemeClr val="accent2"/>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extLst>
                  <a:ext uri="{0D108BD9-81ED-4DB2-BD59-A6C34878D82A}">
                    <a16:rowId xmlns:a16="http://schemas.microsoft.com/office/drawing/2014/main" val="3139860603"/>
                  </a:ext>
                </a:extLst>
              </a:tr>
              <a:tr h="353671">
                <a:tc>
                  <a:txBody>
                    <a:bodyPr/>
                    <a:lstStyle/>
                    <a:p>
                      <a:pPr algn="l" rtl="0" fontAlgn="ctr"/>
                      <a:r>
                        <a:rPr lang="en-US" sz="900" b="1" i="0" u="none" strike="noStrike" dirty="0">
                          <a:solidFill>
                            <a:srgbClr val="F1F3F3"/>
                          </a:solidFill>
                          <a:effectLst/>
                          <a:latin typeface="Amazon Ember" panose="020B0603020204020204" pitchFamily="34" charset="0"/>
                          <a:ea typeface="Amazon Ember" panose="020B0603020204020204" pitchFamily="34" charset="0"/>
                          <a:cs typeface="Amazon Ember" panose="020B0603020204020204" pitchFamily="34" charset="0"/>
                        </a:rPr>
                        <a:t>On-Premises Total</a:t>
                      </a:r>
                    </a:p>
                  </a:txBody>
                  <a:tcPr marL="90000" marR="0" marT="0" marB="0" anchor="ctr">
                    <a:lnL w="12700" cap="flat" cmpd="sng" algn="ctr">
                      <a:no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pPr algn="ctr" rtl="0" fontAlgn="ctr"/>
                      <a:r>
                        <a:rPr lang="en-US" sz="1000" b="0" i="0" u="none" strike="noStrike" dirty="0">
                          <a:solidFill>
                            <a:srgbClr val="F1F3F3"/>
                          </a:solidFill>
                          <a:effectLst/>
                          <a:latin typeface="Amazon Ember" panose="020B0603020204020204" pitchFamily="34" charset="0"/>
                          <a:ea typeface="Amazon Ember" panose="020B0603020204020204" pitchFamily="34" charset="0"/>
                          <a:cs typeface="Amazon Ember" panose="020B0603020204020204" pitchFamily="34" charset="0"/>
                        </a:rPr>
                        <a:t>$1,707,100</a:t>
                      </a:r>
                      <a:endParaRPr lang="en-AS" sz="1000" b="0" i="0" u="none" strike="noStrike" dirty="0">
                        <a:solidFill>
                          <a:srgbClr val="F1F3F3"/>
                        </a:solidFill>
                        <a:effectLst/>
                        <a:latin typeface="Amazon Ember" panose="020B0603020204020204" pitchFamily="34" charset="0"/>
                        <a:ea typeface="Amazon Ember" panose="020B0603020204020204" pitchFamily="34" charset="0"/>
                        <a:cs typeface="Amazon Ember" panose="020B0603020204020204" pitchFamily="34" charset="0"/>
                      </a:endParaRPr>
                    </a:p>
                  </a:txBody>
                  <a:tcPr marL="0" marR="0" marT="0" marB="0"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1000" b="0" i="0" u="none" strike="noStrike" dirty="0">
                          <a:solidFill>
                            <a:srgbClr val="F1F3F3"/>
                          </a:solidFill>
                          <a:effectLst/>
                          <a:latin typeface="Amazon Ember" panose="020B0603020204020204" pitchFamily="34" charset="0"/>
                          <a:ea typeface="Amazon Ember" panose="020B0603020204020204" pitchFamily="34" charset="0"/>
                          <a:cs typeface="Amazon Ember" panose="020B0603020204020204" pitchFamily="34" charset="0"/>
                        </a:rPr>
                        <a:t>$168,000</a:t>
                      </a:r>
                      <a:endParaRPr lang="en-AS" sz="1000" b="0" i="0" u="none" strike="noStrike" dirty="0">
                        <a:solidFill>
                          <a:srgbClr val="F1F3F3"/>
                        </a:solidFill>
                        <a:effectLst/>
                        <a:latin typeface="Amazon Ember" panose="020B0603020204020204" pitchFamily="34" charset="0"/>
                        <a:ea typeface="Amazon Ember" panose="020B0603020204020204" pitchFamily="34" charset="0"/>
                        <a:cs typeface="Amazon Ember" panose="020B0603020204020204" pitchFamily="34" charset="0"/>
                      </a:endParaRPr>
                    </a:p>
                  </a:txBody>
                  <a:tcPr marL="0" marR="0" marT="0" marB="0"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1000" b="0" i="0" u="none" strike="noStrike" dirty="0">
                          <a:solidFill>
                            <a:srgbClr val="F1F3F3"/>
                          </a:solidFill>
                          <a:effectLst/>
                          <a:latin typeface="Amazon Ember" panose="020B0603020204020204" pitchFamily="34" charset="0"/>
                          <a:ea typeface="Amazon Ember" panose="020B0603020204020204" pitchFamily="34" charset="0"/>
                          <a:cs typeface="Amazon Ember" panose="020B0603020204020204" pitchFamily="34" charset="0"/>
                        </a:rPr>
                        <a:t>$168,000</a:t>
                      </a:r>
                      <a:endParaRPr lang="en-AS" sz="1000" b="0" i="0" u="none" strike="noStrike" dirty="0">
                        <a:solidFill>
                          <a:srgbClr val="F1F3F3"/>
                        </a:solidFill>
                        <a:effectLst/>
                        <a:latin typeface="Amazon Ember" panose="020B0603020204020204" pitchFamily="34" charset="0"/>
                        <a:ea typeface="Amazon Ember" panose="020B0603020204020204" pitchFamily="34" charset="0"/>
                        <a:cs typeface="Amazon Ember" panose="020B0603020204020204" pitchFamily="34" charset="0"/>
                      </a:endParaRPr>
                    </a:p>
                  </a:txBody>
                  <a:tcPr marL="0" marR="0" marT="0" marB="0"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1000" b="0" i="0" u="none" strike="noStrike" dirty="0">
                          <a:solidFill>
                            <a:srgbClr val="F1F3F3"/>
                          </a:solidFill>
                          <a:effectLst/>
                          <a:latin typeface="Amazon Ember" panose="020B0603020204020204" pitchFamily="34" charset="0"/>
                          <a:ea typeface="Amazon Ember" panose="020B0603020204020204" pitchFamily="34" charset="0"/>
                          <a:cs typeface="Amazon Ember" panose="020B0603020204020204" pitchFamily="34" charset="0"/>
                        </a:rPr>
                        <a:t>$168,000</a:t>
                      </a:r>
                      <a:endParaRPr lang="en-AS" sz="1000" b="0" i="0" u="none" strike="noStrike" dirty="0">
                        <a:solidFill>
                          <a:srgbClr val="F1F3F3"/>
                        </a:solidFill>
                        <a:effectLst/>
                        <a:latin typeface="Amazon Ember" panose="020B0603020204020204" pitchFamily="34" charset="0"/>
                        <a:ea typeface="Amazon Ember" panose="020B0603020204020204" pitchFamily="34" charset="0"/>
                        <a:cs typeface="Amazon Ember" panose="020B0603020204020204" pitchFamily="34" charset="0"/>
                      </a:endParaRPr>
                    </a:p>
                  </a:txBody>
                  <a:tcPr marL="0" marR="0" marT="0" marB="0"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1000" b="0" i="0" u="none" strike="noStrike" dirty="0">
                          <a:solidFill>
                            <a:srgbClr val="F1F3F3"/>
                          </a:solidFill>
                          <a:effectLst/>
                          <a:latin typeface="Amazon Ember" panose="020B0603020204020204" pitchFamily="34" charset="0"/>
                          <a:ea typeface="Amazon Ember" panose="020B0603020204020204" pitchFamily="34" charset="0"/>
                          <a:cs typeface="Amazon Ember" panose="020B0603020204020204" pitchFamily="34" charset="0"/>
                        </a:rPr>
                        <a:t>$168,000</a:t>
                      </a:r>
                      <a:endParaRPr lang="en-AS" sz="1000" b="0" i="0" u="none" strike="noStrike" dirty="0">
                        <a:solidFill>
                          <a:srgbClr val="F1F3F3"/>
                        </a:solidFill>
                        <a:effectLst/>
                        <a:latin typeface="Amazon Ember" panose="020B0603020204020204" pitchFamily="34" charset="0"/>
                        <a:ea typeface="Amazon Ember" panose="020B0603020204020204" pitchFamily="34" charset="0"/>
                        <a:cs typeface="Amazon Ember" panose="020B0603020204020204" pitchFamily="34" charset="0"/>
                      </a:endParaRPr>
                    </a:p>
                  </a:txBody>
                  <a:tcPr marL="0" marR="0" marT="0" marB="0"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1000" b="1" i="0" u="none" strike="noStrike" dirty="0">
                          <a:solidFill>
                            <a:srgbClr val="F1F3F3"/>
                          </a:solidFill>
                          <a:effectLst/>
                          <a:latin typeface="Amazon Ember" panose="020B0603020204020204" pitchFamily="34" charset="0"/>
                          <a:ea typeface="Amazon Ember" panose="020B0603020204020204" pitchFamily="34" charset="0"/>
                          <a:cs typeface="Amazon Ember" panose="020B0603020204020204" pitchFamily="34" charset="0"/>
                        </a:rPr>
                        <a:t>$2,379,100</a:t>
                      </a:r>
                      <a:endParaRPr lang="en-AS" sz="1000" b="1" i="0" u="none" strike="noStrike" dirty="0">
                        <a:solidFill>
                          <a:srgbClr val="F1F3F3"/>
                        </a:solidFill>
                        <a:effectLst/>
                        <a:latin typeface="Amazon Ember" panose="020B0603020204020204" pitchFamily="34" charset="0"/>
                        <a:ea typeface="Amazon Ember" panose="020B0603020204020204" pitchFamily="34" charset="0"/>
                        <a:cs typeface="Amazon Ember" panose="020B0603020204020204" pitchFamily="34" charset="0"/>
                      </a:endParaRPr>
                    </a:p>
                  </a:txBody>
                  <a:tcPr marL="0" marR="0" marT="0" marB="0" anchor="ctr">
                    <a:lnL w="12700" cap="flat" cmpd="sng" algn="ctr">
                      <a:solidFill>
                        <a:schemeClr val="accent2"/>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extLst>
                  <a:ext uri="{0D108BD9-81ED-4DB2-BD59-A6C34878D82A}">
                    <a16:rowId xmlns:a16="http://schemas.microsoft.com/office/drawing/2014/main" val="485112711"/>
                  </a:ext>
                </a:extLst>
              </a:tr>
            </a:tbl>
          </a:graphicData>
        </a:graphic>
      </p:graphicFrame>
      <p:sp>
        <p:nvSpPr>
          <p:cNvPr id="2" name="TextBox 1">
            <a:extLst>
              <a:ext uri="{FF2B5EF4-FFF2-40B4-BE49-F238E27FC236}">
                <a16:creationId xmlns:a16="http://schemas.microsoft.com/office/drawing/2014/main" id="{F480DE0C-AD89-52E1-E18F-C9BB3112205E}"/>
              </a:ext>
            </a:extLst>
          </p:cNvPr>
          <p:cNvSpPr txBox="1"/>
          <p:nvPr/>
        </p:nvSpPr>
        <p:spPr>
          <a:xfrm>
            <a:off x="5575910" y="6203563"/>
            <a:ext cx="3678621" cy="246221"/>
          </a:xfrm>
          <a:prstGeom prst="rect">
            <a:avLst/>
          </a:prstGeom>
          <a:noFill/>
        </p:spPr>
        <p:txBody>
          <a:bodyPr wrap="square" rtlCol="0">
            <a:spAutoFit/>
          </a:bodyPr>
          <a:lstStyle/>
          <a:p/>
        </p:txBody>
      </p:sp>
    </p:spTree>
    <p:extLst>
      <p:ext uri="{BB962C8B-B14F-4D97-AF65-F5344CB8AC3E}">
        <p14:creationId xmlns:p14="http://schemas.microsoft.com/office/powerpoint/2010/main" val="33719928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4ADBFC-525E-0D21-E5CE-EBE5904306B3}"/>
            </a:ext>
          </a:extLst>
        </p:cNvPr>
        <p:cNvGrpSpPr/>
        <p:nvPr/>
      </p:nvGrpSpPr>
      <p:grpSpPr>
        <a:xfrm>
          <a:off x="0" y="0"/>
          <a:ext cx="0" cy="0"/>
          <a:chOff x="0" y="0"/>
          <a:chExt cx="0" cy="0"/>
        </a:xfrm>
      </p:grpSpPr>
      <p:sp>
        <p:nvSpPr>
          <p:cNvPr id="1754" name="PlaceHolder 1">
            <a:extLst>
              <a:ext uri="{FF2B5EF4-FFF2-40B4-BE49-F238E27FC236}">
                <a16:creationId xmlns:a16="http://schemas.microsoft.com/office/drawing/2014/main" id="{DF3E0CD5-2622-CCBB-189A-CBD32ADB7E42}"/>
              </a:ext>
            </a:extLst>
          </p:cNvPr>
          <p:cNvSpPr>
            <a:spLocks noGrp="1"/>
          </p:cNvSpPr>
          <p:nvPr>
            <p:ph type="title"/>
          </p:nvPr>
        </p:nvSpPr>
        <p:spPr>
          <a:xfrm>
            <a:off x="609480" y="2718000"/>
            <a:ext cx="7822800" cy="1421640"/>
          </a:xfrm>
          <a:prstGeom prst="rect">
            <a:avLst/>
          </a:prstGeom>
          <a:noFill/>
          <a:ln w="0">
            <a:noFill/>
          </a:ln>
        </p:spPr>
        <p:txBody>
          <a:bodyPr lIns="91440" tIns="45720" rIns="91440" bIns="45720" anchor="ctr">
            <a:noAutofit/>
          </a:bodyPr>
          <a:lstStyle/>
          <a:p>
            <a:pPr indent="0" defTabSz="914400">
              <a:lnSpc>
                <a:spcPct val="90000"/>
              </a:lnSpc>
              <a:buNone/>
            </a:pPr>
            <a:r>
              <a:rPr lang="en-US" sz="4800" b="1" u="none" strike="noStrike" dirty="0">
                <a:solidFill>
                  <a:schemeClr val="lt2"/>
                </a:solidFill>
                <a:effectLst/>
                <a:uFillTx/>
                <a:latin typeface="Amazon Ember Display"/>
                <a:ea typeface="Amazon Ember Display"/>
              </a:rPr>
              <a:t>Insights</a:t>
            </a:r>
            <a:endParaRPr lang="en-US" sz="4800" b="0" u="none" strike="noStrike" dirty="0">
              <a:solidFill>
                <a:schemeClr val="lt1"/>
              </a:solidFill>
              <a:effectLst/>
              <a:uFillTx/>
              <a:latin typeface="Calibri"/>
            </a:endParaRPr>
          </a:p>
        </p:txBody>
      </p:sp>
      <p:sp>
        <p:nvSpPr>
          <p:cNvPr id="2" name="PlaceHolder 1">
            <a:extLst>
              <a:ext uri="{FF2B5EF4-FFF2-40B4-BE49-F238E27FC236}">
                <a16:creationId xmlns:a16="http://schemas.microsoft.com/office/drawing/2014/main" id="{C7B0764A-D82C-4833-CD95-7551E96D319A}"/>
              </a:ext>
            </a:extLst>
          </p:cNvPr>
          <p:cNvSpPr txBox="1">
            <a:spLocks/>
          </p:cNvSpPr>
          <p:nvPr/>
        </p:nvSpPr>
        <p:spPr>
          <a:xfrm>
            <a:off x="609480" y="3662136"/>
            <a:ext cx="7822800" cy="653386"/>
          </a:xfrm>
          <a:prstGeom prst="rect">
            <a:avLst/>
          </a:prstGeom>
          <a:noFill/>
          <a:ln w="0">
            <a:noFill/>
          </a:ln>
        </p:spPr>
        <p:txBody>
          <a:bodyPr lIns="91440" tIns="45720" rIns="91440" bIns="4572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000" i="1" dirty="0">
                <a:solidFill>
                  <a:schemeClr val="lt2"/>
                </a:solidFill>
                <a:latin typeface="Amazon Ember Display"/>
                <a:ea typeface="Amazon Ember Display"/>
              </a:rPr>
              <a:t>Deep dive analysis of workloads is scope for the assessment </a:t>
            </a:r>
            <a:endParaRPr lang="en-US" sz="2000" i="1" dirty="0">
              <a:solidFill>
                <a:schemeClr val="lt1"/>
              </a:solidFill>
              <a:latin typeface="Calibri"/>
            </a:endParaRPr>
          </a:p>
        </p:txBody>
      </p:sp>
    </p:spTree>
    <p:extLst>
      <p:ext uri="{BB962C8B-B14F-4D97-AF65-F5344CB8AC3E}">
        <p14:creationId xmlns:p14="http://schemas.microsoft.com/office/powerpoint/2010/main" val="1248342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AFFF82-274B-A3C2-F2FB-C6B307AB085D}"/>
            </a:ext>
          </a:extLst>
        </p:cNvPr>
        <p:cNvGrpSpPr/>
        <p:nvPr/>
      </p:nvGrpSpPr>
      <p:grpSpPr>
        <a:xfrm>
          <a:off x="0" y="0"/>
          <a:ext cx="0" cy="0"/>
          <a:chOff x="0" y="0"/>
          <a:chExt cx="0" cy="0"/>
        </a:xfrm>
      </p:grpSpPr>
      <p:sp>
        <p:nvSpPr>
          <p:cNvPr id="1754" name="PlaceHolder 1">
            <a:extLst>
              <a:ext uri="{FF2B5EF4-FFF2-40B4-BE49-F238E27FC236}">
                <a16:creationId xmlns:a16="http://schemas.microsoft.com/office/drawing/2014/main" id="{F9F19698-0E4C-1F8E-66DD-B8807E737674}"/>
              </a:ext>
            </a:extLst>
          </p:cNvPr>
          <p:cNvSpPr>
            <a:spLocks noGrp="1"/>
          </p:cNvSpPr>
          <p:nvPr>
            <p:ph type="title"/>
          </p:nvPr>
        </p:nvSpPr>
        <p:spPr>
          <a:xfrm>
            <a:off x="609480" y="2718000"/>
            <a:ext cx="7822800" cy="1421640"/>
          </a:xfrm>
          <a:prstGeom prst="rect">
            <a:avLst/>
          </a:prstGeom>
          <a:noFill/>
          <a:ln w="0">
            <a:noFill/>
          </a:ln>
        </p:spPr>
        <p:txBody>
          <a:bodyPr lIns="91440" tIns="45720" rIns="91440" bIns="45720" anchor="ctr">
            <a:noAutofit/>
          </a:bodyPr>
          <a:lstStyle/>
          <a:p>
            <a:pPr indent="0" defTabSz="914400">
              <a:lnSpc>
                <a:spcPct val="90000"/>
              </a:lnSpc>
              <a:buNone/>
            </a:pPr>
            <a:r>
              <a:rPr lang="en-US" sz="4800" b="1" u="none" strike="noStrike" dirty="0">
                <a:solidFill>
                  <a:schemeClr val="lt2"/>
                </a:solidFill>
                <a:effectLst/>
                <a:uFillTx/>
                <a:latin typeface="Amazon Ember Display"/>
                <a:ea typeface="Amazon Ember Display"/>
              </a:rPr>
              <a:t>Storage</a:t>
            </a:r>
            <a:endParaRPr lang="en-US" sz="4800" b="0" u="none" strike="noStrike" dirty="0">
              <a:solidFill>
                <a:schemeClr val="lt1"/>
              </a:solidFill>
              <a:effectLst/>
              <a:uFillTx/>
              <a:latin typeface="Calibri"/>
            </a:endParaRPr>
          </a:p>
        </p:txBody>
      </p:sp>
    </p:spTree>
    <p:extLst>
      <p:ext uri="{BB962C8B-B14F-4D97-AF65-F5344CB8AC3E}">
        <p14:creationId xmlns:p14="http://schemas.microsoft.com/office/powerpoint/2010/main" val="42120169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
      <p:transition spd="med">
        <p:fade/>
      </p:transition>
    </mc:Fallback>
  </mc:AlternateContent>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1763" name="Title 1"/>
          <p:cNvSpPr/>
          <p:nvPr/>
        </p:nvSpPr>
        <p:spPr>
          <a:xfrm>
            <a:off x="432000" y="327240"/>
            <a:ext cx="11328000" cy="535320"/>
          </a:xfrm>
          <a:prstGeom prst="rect">
            <a:avLst/>
          </a:prstGeom>
          <a:noFill/>
          <a:ln w="0">
            <a:noFill/>
          </a:ln>
        </p:spPr>
        <p:style>
          <a:lnRef idx="0">
            <a:scrgbClr r="0" g="0" b="0"/>
          </a:lnRef>
          <a:fillRef idx="0">
            <a:scrgbClr r="0" g="0" b="0"/>
          </a:fillRef>
          <a:effectRef idx="0">
            <a:scrgbClr r="0" g="0" b="0"/>
          </a:effectRef>
          <a:fontRef idx="minor"/>
        </p:style>
        <p:txBody>
          <a:bodyPr anchor="ctr">
            <a:noAutofit/>
          </a:bodyPr>
          <a:lstStyle/>
          <a:p>
            <a:pPr defTabSz="914400">
              <a:lnSpc>
                <a:spcPct val="90000"/>
              </a:lnSpc>
            </a:pPr>
            <a:r>
              <a:rPr lang="en-US" sz="4000" b="1" u="none" strike="noStrike" dirty="0">
                <a:solidFill>
                  <a:schemeClr val="lt1"/>
                </a:solidFill>
                <a:effectLst/>
                <a:uFillTx/>
                <a:latin typeface="Amazon Ember Display"/>
                <a:ea typeface="Amazon Ember Display"/>
              </a:rPr>
              <a:t>Overview</a:t>
            </a:r>
            <a:endParaRPr lang="en-US" sz="4000" b="0" u="none" strike="noStrike" dirty="0">
              <a:solidFill>
                <a:srgbClr val="FFFFFF"/>
              </a:solidFill>
              <a:effectLst/>
              <a:uFillTx/>
              <a:latin typeface="Arial"/>
            </a:endParaRPr>
          </a:p>
        </p:txBody>
      </p:sp>
      <p:graphicFrame>
        <p:nvGraphicFramePr>
          <p:cNvPr id="12" name="Table 5">
            <a:extLst>
              <a:ext uri="{FF2B5EF4-FFF2-40B4-BE49-F238E27FC236}">
                <a16:creationId xmlns:a16="http://schemas.microsoft.com/office/drawing/2014/main" id="{272767FA-25C4-854C-696E-3C5024738645}"/>
              </a:ext>
            </a:extLst>
          </p:cNvPr>
          <p:cNvGraphicFramePr>
            <a:graphicFrameLocks noGrp="1"/>
          </p:cNvGraphicFramePr>
          <p:nvPr>
            <p:extLst>
              <p:ext uri="{D42A27DB-BD31-4B8C-83A1-F6EECF244321}">
                <p14:modId xmlns:p14="http://schemas.microsoft.com/office/powerpoint/2010/main" val="4051696177"/>
              </p:ext>
            </p:extLst>
          </p:nvPr>
        </p:nvGraphicFramePr>
        <p:xfrm>
          <a:off x="387867" y="1050000"/>
          <a:ext cx="11372133" cy="1294647"/>
        </p:xfrm>
        <a:graphic>
          <a:graphicData uri="http://schemas.openxmlformats.org/drawingml/2006/table">
            <a:tbl>
              <a:tblPr firstRow="1" bandRow="1">
                <a:tableStyleId>{FABFCF23-3B69-468F-B69F-88F6DE6A72F2}</a:tableStyleId>
              </a:tblPr>
              <a:tblGrid>
                <a:gridCol w="2234675">
                  <a:extLst>
                    <a:ext uri="{9D8B030D-6E8A-4147-A177-3AD203B41FA5}">
                      <a16:colId xmlns:a16="http://schemas.microsoft.com/office/drawing/2014/main" val="2263421791"/>
                    </a:ext>
                  </a:extLst>
                </a:gridCol>
                <a:gridCol w="2234675">
                  <a:extLst>
                    <a:ext uri="{9D8B030D-6E8A-4147-A177-3AD203B41FA5}">
                      <a16:colId xmlns:a16="http://schemas.microsoft.com/office/drawing/2014/main" val="132357056"/>
                    </a:ext>
                  </a:extLst>
                </a:gridCol>
                <a:gridCol w="2234675">
                  <a:extLst>
                    <a:ext uri="{9D8B030D-6E8A-4147-A177-3AD203B41FA5}">
                      <a16:colId xmlns:a16="http://schemas.microsoft.com/office/drawing/2014/main" val="920598819"/>
                    </a:ext>
                  </a:extLst>
                </a:gridCol>
                <a:gridCol w="2557388">
                  <a:extLst>
                    <a:ext uri="{9D8B030D-6E8A-4147-A177-3AD203B41FA5}">
                      <a16:colId xmlns:a16="http://schemas.microsoft.com/office/drawing/2014/main" val="1422879517"/>
                    </a:ext>
                  </a:extLst>
                </a:gridCol>
                <a:gridCol w="2110720">
                  <a:extLst>
                    <a:ext uri="{9D8B030D-6E8A-4147-A177-3AD203B41FA5}">
                      <a16:colId xmlns:a16="http://schemas.microsoft.com/office/drawing/2014/main" val="377676165"/>
                    </a:ext>
                  </a:extLst>
                </a:gridCol>
              </a:tblGrid>
              <a:tr h="790111">
                <a:tc>
                  <a:txBody>
                    <a:bodyPr/>
                    <a:lstStyle/>
                    <a:p>
                      <a:pPr algn="ctr" fontAlgn="ctr"/>
                      <a:r>
                        <a:rPr lang="en-US" sz="1200" b="1" kern="1200" dirty="0">
                          <a:solidFill>
                            <a:schemeClr val="lt1"/>
                          </a:solidFill>
                          <a:latin typeface="Amazon Ember"/>
                          <a:ea typeface="Amazon Ember" panose="020B0603020204020204" pitchFamily="34" charset="0"/>
                          <a:cs typeface="Amazon Ember" panose="020B0603020204020204" pitchFamily="34" charset="0"/>
                        </a:rPr>
                        <a:t>Total Workloads</a:t>
                      </a:r>
                    </a:p>
                  </a:txBody>
                  <a:tcPr marL="9360" marR="9360" anchor="ctr">
                    <a:lnL w="2880">
                      <a:noFill/>
                      <a:prstDash val="solid"/>
                    </a:lnL>
                    <a:lnR w="2880">
                      <a:solidFill>
                        <a:srgbClr val="CE9DFF"/>
                      </a:solidFill>
                      <a:prstDash val="solid"/>
                    </a:lnR>
                    <a:lnT w="2880">
                      <a:noFill/>
                      <a:prstDash val="solid"/>
                    </a:lnT>
                    <a:lnB w="2880">
                      <a:solidFill>
                        <a:srgbClr val="CE9DFF"/>
                      </a:solidFill>
                      <a:prstDash val="solid"/>
                    </a:lnB>
                    <a:solidFill>
                      <a:srgbClr val="2444C8"/>
                    </a:solidFill>
                  </a:tcPr>
                </a:tc>
                <a:tc>
                  <a:txBody>
                    <a:bodyPr/>
                    <a:lstStyle/>
                    <a:p>
                      <a:pPr algn="ctr" fontAlgn="ctr"/>
                      <a:r>
                        <a:rPr lang="en-US" sz="1200" b="1" kern="1200" dirty="0">
                          <a:solidFill>
                            <a:schemeClr val="lt1"/>
                          </a:solidFill>
                          <a:latin typeface="Amazon Ember"/>
                          <a:ea typeface="Amazon Ember" panose="020B0603020204020204" pitchFamily="34" charset="0"/>
                          <a:cs typeface="Amazon Ember" panose="020B0603020204020204" pitchFamily="34" charset="0"/>
                        </a:rPr>
                        <a:t>In-Scope</a:t>
                      </a:r>
                    </a:p>
                  </a:txBody>
                  <a:tcPr marL="9360" marR="9360" anchor="ctr">
                    <a:lnL w="2880">
                      <a:noFill/>
                      <a:prstDash val="solid"/>
                    </a:lnL>
                    <a:lnR w="2880">
                      <a:solidFill>
                        <a:srgbClr val="CE9DFF"/>
                      </a:solidFill>
                      <a:prstDash val="solid"/>
                    </a:lnR>
                    <a:lnT w="2880">
                      <a:noFill/>
                      <a:prstDash val="solid"/>
                    </a:lnT>
                    <a:lnB w="2880">
                      <a:solidFill>
                        <a:srgbClr val="CE9DFF"/>
                      </a:solidFill>
                      <a:prstDash val="solid"/>
                    </a:lnB>
                    <a:solidFill>
                      <a:srgbClr val="2444C8"/>
                    </a:solidFill>
                  </a:tcPr>
                </a:tc>
                <a:tc>
                  <a:txBody>
                    <a:bodyPr/>
                    <a:lstStyle/>
                    <a:p>
                      <a:pPr algn="ctr" fontAlgn="ctr"/>
                      <a:r>
                        <a:rPr lang="en-US" sz="1200" b="1" kern="1200" dirty="0">
                          <a:solidFill>
                            <a:schemeClr val="lt1"/>
                          </a:solidFill>
                          <a:latin typeface="Amazon Ember"/>
                          <a:ea typeface="Amazon Ember" panose="020B0603020204020204" pitchFamily="34" charset="0"/>
                          <a:cs typeface="Amazon Ember" panose="020B0603020204020204" pitchFamily="34" charset="0"/>
                        </a:rPr>
                        <a:t>Descoped</a:t>
                      </a:r>
                    </a:p>
                  </a:txBody>
                  <a:tcPr marL="9360" marR="9360" anchor="ctr">
                    <a:lnL w="2880">
                      <a:noFill/>
                      <a:prstDash val="solid"/>
                    </a:lnL>
                    <a:lnR w="2880">
                      <a:solidFill>
                        <a:srgbClr val="CE9DFF"/>
                      </a:solidFill>
                      <a:prstDash val="solid"/>
                    </a:lnR>
                    <a:lnT w="2880">
                      <a:noFill/>
                      <a:prstDash val="solid"/>
                    </a:lnT>
                    <a:lnB w="2880">
                      <a:solidFill>
                        <a:srgbClr val="CE9DFF"/>
                      </a:solidFill>
                      <a:prstDash val="solid"/>
                    </a:lnB>
                    <a:solidFill>
                      <a:srgbClr val="2444C8"/>
                    </a:solidFill>
                  </a:tcPr>
                </a:tc>
                <a:tc>
                  <a:txBody>
                    <a:bodyPr/>
                    <a:lstStyle/>
                    <a:p>
                      <a:pPr algn="ctr" fontAlgn="ctr"/>
                      <a:r>
                        <a:rPr lang="en-US" sz="1200" b="1" kern="1200" dirty="0">
                          <a:solidFill>
                            <a:schemeClr val="lt1"/>
                          </a:solidFill>
                          <a:latin typeface="Amazon Ember"/>
                          <a:ea typeface="Amazon Ember" panose="020B0603020204020204" pitchFamily="34" charset="0"/>
                          <a:cs typeface="Amazon Ember" panose="020B0603020204020204" pitchFamily="34" charset="0"/>
                        </a:rPr>
                        <a:t>Total Provisioned Capacity (GiB)</a:t>
                      </a:r>
                    </a:p>
                  </a:txBody>
                  <a:tcPr marL="9360" marR="9360" anchor="ctr">
                    <a:lnL w="2880">
                      <a:noFill/>
                      <a:prstDash val="solid"/>
                    </a:lnL>
                    <a:lnR w="2880">
                      <a:solidFill>
                        <a:srgbClr val="CE9DFF"/>
                      </a:solidFill>
                      <a:prstDash val="solid"/>
                    </a:lnR>
                    <a:lnT w="2880">
                      <a:noFill/>
                      <a:prstDash val="solid"/>
                    </a:lnT>
                    <a:lnB w="2880">
                      <a:solidFill>
                        <a:srgbClr val="CE9DFF"/>
                      </a:solidFill>
                      <a:prstDash val="solid"/>
                    </a:lnB>
                    <a:solidFill>
                      <a:srgbClr val="2444C8"/>
                    </a:solidFill>
                  </a:tcPr>
                </a:tc>
                <a:tc>
                  <a:txBody>
                    <a:bodyPr/>
                    <a:lstStyle/>
                    <a:p>
                      <a:pPr algn="ctr" fontAlgn="ctr"/>
                      <a:r>
                        <a:rPr lang="en-US" sz="1200" b="1" kern="1200" dirty="0">
                          <a:solidFill>
                            <a:schemeClr val="lt1"/>
                          </a:solidFill>
                          <a:latin typeface="Amazon Ember"/>
                          <a:ea typeface="Amazon Ember" panose="020B0603020204020204" pitchFamily="34" charset="0"/>
                          <a:cs typeface="Amazon Ember" panose="020B0603020204020204" pitchFamily="34" charset="0"/>
                        </a:rPr>
                        <a:t>Total Used Capacity (GiB)</a:t>
                      </a:r>
                    </a:p>
                  </a:txBody>
                  <a:tcPr marL="9360" marR="9360" anchor="ctr">
                    <a:lnL w="2880">
                      <a:noFill/>
                      <a:prstDash val="solid"/>
                    </a:lnL>
                    <a:lnR w="2880">
                      <a:solidFill>
                        <a:srgbClr val="CE9DFF"/>
                      </a:solidFill>
                      <a:prstDash val="solid"/>
                    </a:lnR>
                    <a:lnT w="2880">
                      <a:noFill/>
                      <a:prstDash val="solid"/>
                    </a:lnT>
                    <a:lnB w="2880">
                      <a:solidFill>
                        <a:srgbClr val="CE9DFF"/>
                      </a:solidFill>
                      <a:prstDash val="solid"/>
                    </a:lnB>
                    <a:solidFill>
                      <a:srgbClr val="2444C8"/>
                    </a:solidFill>
                  </a:tcPr>
                </a:tc>
                <a:extLst>
                  <a:ext uri="{0D108BD9-81ED-4DB2-BD59-A6C34878D82A}">
                    <a16:rowId xmlns:a16="http://schemas.microsoft.com/office/drawing/2014/main" val="907481306"/>
                  </a:ext>
                </a:extLst>
              </a:tr>
              <a:tr h="504536">
                <a:tc>
                  <a:txBody>
                    <a:bodyPr/>
                    <a:lstStyle/>
                    <a:p>
                      <a:pPr marL="0" marR="0" lvl="0" indent="0" algn="ctr" defTabSz="731520" rtl="0" eaLnBrk="1" fontAlgn="b" latinLnBrk="0" hangingPunct="1">
                        <a:lnSpc>
                          <a:spcPct val="100000"/>
                        </a:lnSpc>
                        <a:spcBef>
                          <a:spcPts val="0"/>
                        </a:spcBef>
                        <a:spcAft>
                          <a:spcPts val="0"/>
                        </a:spcAft>
                        <a:buClrTx/>
                        <a:buSzTx/>
                        <a:buFontTx/>
                        <a:buNone/>
                        <a:tabLst/>
                        <a:defRPr>
                          <a:solidFill>
                            <a:schemeClr val="lt1"/>
                          </a:solidFill>
                        </a:defRPr>
                      </a:pPr>
                      <a:r>
                        <a:rPr lang="en-US" sz="1100" b="0" kern="1200" dirty="0">
                          <a:solidFill>
                            <a:schemeClr val="lt1"/>
                          </a:solidFill>
                          <a:latin typeface="Amazon Ember"/>
                          <a:ea typeface="Amazon Ember" panose="020B0603020204020204" pitchFamily="34" charset="0"/>
                          <a:cs typeface="Amazon Ember" panose="020B0603020204020204" pitchFamily="34" charset="0"/>
                        </a:rPr>
                        <a:t>9</a:t>
                      </a:r>
                    </a:p>
                  </a:txBody>
                  <a:tcPr marL="9360" marR="9360" anchor="ctr">
                    <a:lnL w="2880">
                      <a:noFill/>
                      <a:prstDash val="solid"/>
                    </a:lnL>
                    <a:lnR w="2880">
                      <a:solidFill>
                        <a:srgbClr val="CE9DFF"/>
                      </a:solidFill>
                      <a:prstDash val="solid"/>
                    </a:lnR>
                    <a:lnT w="2880">
                      <a:solidFill>
                        <a:srgbClr val="CE9DFF"/>
                      </a:solidFill>
                      <a:prstDash val="solid"/>
                    </a:lnT>
                    <a:lnB w="2880">
                      <a:solidFill>
                        <a:srgbClr val="CE9DFF"/>
                      </a:solidFill>
                      <a:prstDash val="solid"/>
                    </a:lnB>
                    <a:solidFill>
                      <a:schemeClr val="dk1">
                        <a:lumMod val="85000"/>
                        <a:lumOff val="15000"/>
                      </a:schemeClr>
                    </a:solidFill>
                  </a:tcPr>
                </a:tc>
                <a:tc>
                  <a:txBody>
                    <a:bodyPr/>
                    <a:lstStyle/>
                    <a:p>
                      <a:pPr marL="0" marR="0" lvl="0" indent="0" algn="ctr" defTabSz="731520" rtl="0" eaLnBrk="1" fontAlgn="b" latinLnBrk="0" hangingPunct="1">
                        <a:lnSpc>
                          <a:spcPct val="100000"/>
                        </a:lnSpc>
                        <a:spcBef>
                          <a:spcPts val="0"/>
                        </a:spcBef>
                        <a:spcAft>
                          <a:spcPts val="0"/>
                        </a:spcAft>
                        <a:buClrTx/>
                        <a:buSzTx/>
                        <a:buFontTx/>
                        <a:buNone/>
                        <a:tabLst/>
                        <a:defRPr>
                          <a:solidFill>
                            <a:schemeClr val="lt1"/>
                          </a:solidFill>
                        </a:defRPr>
                      </a:pPr>
                      <a:r>
                        <a:rPr lang="en-US" sz="1100" b="0" kern="1200" dirty="0">
                          <a:solidFill>
                            <a:schemeClr val="lt1"/>
                          </a:solidFill>
                          <a:latin typeface="Amazon Ember"/>
                          <a:ea typeface="Amazon Ember" panose="020B0603020204020204" pitchFamily="34" charset="0"/>
                          <a:cs typeface="Amazon Ember" panose="020B0603020204020204" pitchFamily="34" charset="0"/>
                        </a:rPr>
                        <a:t>9</a:t>
                      </a:r>
                    </a:p>
                  </a:txBody>
                  <a:tcPr marL="9360" marR="9360" anchor="ctr">
                    <a:lnL w="2880">
                      <a:noFill/>
                      <a:prstDash val="solid"/>
                    </a:lnL>
                    <a:lnR w="2880">
                      <a:solidFill>
                        <a:srgbClr val="CE9DFF"/>
                      </a:solidFill>
                      <a:prstDash val="solid"/>
                    </a:lnR>
                    <a:lnT w="2880">
                      <a:solidFill>
                        <a:srgbClr val="CE9DFF"/>
                      </a:solidFill>
                      <a:prstDash val="solid"/>
                    </a:lnT>
                    <a:lnB w="2880">
                      <a:solidFill>
                        <a:srgbClr val="CE9DFF"/>
                      </a:solidFill>
                      <a:prstDash val="solid"/>
                    </a:lnB>
                    <a:solidFill>
                      <a:schemeClr val="dk1">
                        <a:lumMod val="85000"/>
                        <a:lumOff val="15000"/>
                      </a:schemeClr>
                    </a:solidFill>
                  </a:tcPr>
                </a:tc>
                <a:tc>
                  <a:txBody>
                    <a:bodyPr/>
                    <a:lstStyle/>
                    <a:p>
                      <a:pPr marL="0" marR="0" lvl="0" indent="0" algn="ctr" defTabSz="731520" rtl="0" eaLnBrk="1" fontAlgn="b" latinLnBrk="0" hangingPunct="1">
                        <a:lnSpc>
                          <a:spcPct val="100000"/>
                        </a:lnSpc>
                        <a:spcBef>
                          <a:spcPts val="0"/>
                        </a:spcBef>
                        <a:spcAft>
                          <a:spcPts val="0"/>
                        </a:spcAft>
                        <a:buClrTx/>
                        <a:buSzTx/>
                        <a:buFontTx/>
                        <a:buNone/>
                        <a:tabLst/>
                        <a:defRPr>
                          <a:solidFill>
                            <a:schemeClr val="lt1"/>
                          </a:solidFill>
                        </a:defRPr>
                      </a:pPr>
                      <a:r>
                        <a:rPr lang="en-US" sz="1100" b="0" kern="1200" dirty="0">
                          <a:solidFill>
                            <a:schemeClr val="lt1"/>
                          </a:solidFill>
                          <a:latin typeface="Amazon Ember"/>
                          <a:ea typeface="Amazon Ember" panose="020B0603020204020204" pitchFamily="34" charset="0"/>
                          <a:cs typeface="Amazon Ember" panose="020B0603020204020204" pitchFamily="34" charset="0"/>
                        </a:rPr>
                        <a:t>0</a:t>
                      </a:r>
                    </a:p>
                  </a:txBody>
                  <a:tcPr marL="9360" marR="9360" anchor="ctr">
                    <a:lnL w="2880">
                      <a:noFill/>
                      <a:prstDash val="solid"/>
                    </a:lnL>
                    <a:lnR w="2880">
                      <a:solidFill>
                        <a:srgbClr val="CE9DFF"/>
                      </a:solidFill>
                      <a:prstDash val="solid"/>
                    </a:lnR>
                    <a:lnT w="2880">
                      <a:solidFill>
                        <a:srgbClr val="CE9DFF"/>
                      </a:solidFill>
                      <a:prstDash val="solid"/>
                    </a:lnT>
                    <a:lnB w="2880">
                      <a:solidFill>
                        <a:srgbClr val="CE9DFF"/>
                      </a:solidFill>
                      <a:prstDash val="solid"/>
                    </a:lnB>
                    <a:solidFill>
                      <a:schemeClr val="dk1">
                        <a:lumMod val="85000"/>
                        <a:lumOff val="15000"/>
                      </a:schemeClr>
                    </a:solidFill>
                  </a:tcPr>
                </a:tc>
                <a:tc>
                  <a:txBody>
                    <a:bodyPr/>
                    <a:lstStyle/>
                    <a:p>
                      <a:pPr algn="ctr"/>
                      <a:r>
                        <a:rPr lang="en-GB" sz="1100" b="0" kern="1200" dirty="0">
                          <a:solidFill>
                            <a:schemeClr val="lt1"/>
                          </a:solidFill>
                          <a:latin typeface="Amazon Ember"/>
                          <a:ea typeface="Amazon Ember" panose="020B0603020204020204" pitchFamily="34" charset="0"/>
                          <a:cs typeface="Amazon Ember" panose="020B0603020204020204" pitchFamily="34" charset="0"/>
                        </a:rPr>
                        <a:t>90,112</a:t>
                      </a:r>
                    </a:p>
                  </a:txBody>
                  <a:tcPr marL="9360" marR="9360" anchor="ctr">
                    <a:lnL w="2880">
                      <a:noFill/>
                      <a:prstDash val="solid"/>
                    </a:lnL>
                    <a:lnR w="2880">
                      <a:solidFill>
                        <a:srgbClr val="CE9DFF"/>
                      </a:solidFill>
                      <a:prstDash val="solid"/>
                    </a:lnR>
                    <a:lnT w="2880">
                      <a:solidFill>
                        <a:srgbClr val="CE9DFF"/>
                      </a:solidFill>
                      <a:prstDash val="solid"/>
                    </a:lnT>
                    <a:lnB w="2880">
                      <a:solidFill>
                        <a:srgbClr val="CE9DFF"/>
                      </a:solidFill>
                      <a:prstDash val="solid"/>
                    </a:lnB>
                    <a:solidFill>
                      <a:schemeClr val="dk1">
                        <a:lumMod val="85000"/>
                        <a:lumOff val="15000"/>
                      </a:schemeClr>
                    </a:solidFill>
                  </a:tcPr>
                </a:tc>
                <a:tc>
                  <a:txBody>
                    <a:bodyPr/>
                    <a:lstStyle/>
                    <a:p>
                      <a:pPr algn="ctr"/>
                      <a:r>
                        <a:rPr lang="en-GB" sz="1100" b="0" kern="1200" dirty="0">
                          <a:solidFill>
                            <a:schemeClr val="lt1"/>
                          </a:solidFill>
                          <a:latin typeface="Amazon Ember"/>
                          <a:ea typeface="Amazon Ember" panose="020B0603020204020204" pitchFamily="34" charset="0"/>
                          <a:cs typeface="Amazon Ember" panose="020B0603020204020204" pitchFamily="34" charset="0"/>
                        </a:rPr>
                        <a:t>81,920</a:t>
                      </a:r>
                    </a:p>
                  </a:txBody>
                  <a:tcPr marL="9360" marR="9360" anchor="ctr">
                    <a:lnL w="2880">
                      <a:noFill/>
                      <a:prstDash val="solid"/>
                    </a:lnL>
                    <a:lnR w="2880">
                      <a:solidFill>
                        <a:srgbClr val="CE9DFF"/>
                      </a:solidFill>
                      <a:prstDash val="solid"/>
                    </a:lnR>
                    <a:lnT w="2880">
                      <a:solidFill>
                        <a:srgbClr val="CE9DFF"/>
                      </a:solidFill>
                      <a:prstDash val="solid"/>
                    </a:lnT>
                    <a:lnB w="2880">
                      <a:solidFill>
                        <a:srgbClr val="CE9DFF"/>
                      </a:solidFill>
                      <a:prstDash val="solid"/>
                    </a:lnB>
                    <a:solidFill>
                      <a:schemeClr val="dk1">
                        <a:lumMod val="85000"/>
                        <a:lumOff val="15000"/>
                      </a:schemeClr>
                    </a:solidFill>
                  </a:tcPr>
                </a:tc>
                <a:extLst>
                  <a:ext uri="{0D108BD9-81ED-4DB2-BD59-A6C34878D82A}">
                    <a16:rowId xmlns:a16="http://schemas.microsoft.com/office/drawing/2014/main" val="76439650"/>
                  </a:ext>
                </a:extLst>
              </a:tr>
            </a:tbl>
          </a:graphicData>
        </a:graphic>
      </p:graphicFrame>
      <p:sp>
        <p:nvSpPr>
          <p:cNvPr id="1767" name="TextBox Overview Details"/>
          <p:cNvSpPr/>
          <p:nvPr/>
        </p:nvSpPr>
        <p:spPr>
          <a:xfrm>
            <a:off x="444512" y="2424631"/>
            <a:ext cx="11300000" cy="3900000"/>
          </a:xfrm>
          <a:prstGeom prst="rect">
            <a:avLst/>
          </a:prstGeom>
          <a:noFill/>
          <a:ln w="0">
            <a:solidFill>
              <a:srgbClr val="FFFFFF"/>
            </a:solidFill>
          </a:ln>
        </p:spPr>
        <p:style>
          <a:lnRef idx="0">
            <a:scrgbClr r="0" g="0" b="0"/>
          </a:lnRef>
          <a:fillRef idx="0">
            <a:scrgbClr r="0" g="0" b="0"/>
          </a:fillRef>
          <a:effectRef idx="0">
            <a:scrgbClr r="0" g="0" b="0"/>
          </a:effectRef>
          <a:fontRef idx="minor"/>
        </p:style>
        <p:txBody>
          <a:bodyPr wrap="square" lIns="90000" tIns="45000" rIns="90000" bIns="45000" anchor="t">
            <a:spAutoFit/>
          </a:bodyPr>
          <a:lstStyle/>
          <a:p>
            <a:pPr defTabSz="914400">
              <a:lnSpc>
                <a:spcPct val="100000"/>
              </a:lnSpc>
            </a:pPr>
            <a:r>
              <a:rPr lang="en-CA" sz="1200" b="1" u="none" strike="noStrike" dirty="0">
                <a:solidFill>
                  <a:schemeClr val="lt1"/>
                </a:solidFill>
                <a:effectLst/>
                <a:uFillTx/>
                <a:latin typeface="Amazon Ember"/>
                <a:ea typeface="Amazon Ember"/>
              </a:rPr>
              <a:t>Discovery Details and Mapping Considerations</a:t>
            </a:r>
            <a:endParaRPr lang="en-US" sz="1000" b="0" u="none" strike="noStrike" dirty="0">
              <a:solidFill>
                <a:srgbClr val="FFFFFF"/>
              </a:solidFill>
              <a:effectLst/>
              <a:uFillTx/>
              <a:latin typeface="Arial"/>
            </a:endParaRPr>
          </a:p>
          <a:p>
            <a:pPr marL="285840" indent="-285840" defTabSz="914400">
              <a:lnSpc>
                <a:spcPct val="100000"/>
              </a:lnSpc>
              <a:buClr>
                <a:srgbClr val="FFFFFF"/>
              </a:buClr>
              <a:buFont typeface="Wingdings" charset="2"/>
              <a:buChar char=""/>
            </a:pPr>
            <a:r>
              <a:rPr lang="en-CA" sz="1100" b="0" u="none" strike="noStrike" dirty="0">
                <a:solidFill>
                  <a:schemeClr val="lt1"/>
                </a:solidFill>
                <a:effectLst/>
                <a:uFillTx/>
                <a:latin typeface="Amazon Ember"/>
                <a:ea typeface="Amazon Ember"/>
              </a:rPr>
              <a:t>Discovery Tool: Not available</a:t>
            </a:r>
          </a:p>
          <a:p>
            <a:pPr marL="285840" indent="-285840" defTabSz="914400">
              <a:lnSpc>
                <a:spcPct val="100000"/>
              </a:lnSpc>
              <a:buClr>
                <a:srgbClr val="FFFFFF"/>
              </a:buClr>
              <a:buFont typeface="Wingdings" charset="2"/>
              <a:buChar char=""/>
            </a:pPr>
            <a:r>
              <a:rPr lang="en-CA" sz="1100" b="0" u="none" strike="noStrike" dirty="0">
                <a:solidFill>
                  <a:schemeClr val="lt1"/>
                </a:solidFill>
                <a:effectLst/>
                <a:uFillTx/>
                <a:latin typeface="Amazon Ember"/>
                <a:ea typeface="Amazon Ember"/>
              </a:rPr>
              <a:t>Region: ap-south-1</a:t>
            </a:r>
          </a:p>
          <a:p>
            <a:pPr defTabSz="914400">
              <a:lnSpc>
                <a:spcPct val="100000"/>
              </a:lnSpc>
            </a:pPr>
            <a:r>
              <a:rPr lang="en-CA" sz="1200" b="1" u="none" strike="noStrike" dirty="0">
                <a:solidFill>
                  <a:schemeClr val="lt1"/>
                </a:solidFill>
                <a:effectLst/>
                <a:uFillTx/>
                <a:latin typeface="Amazon Ember"/>
                <a:ea typeface="Amazon Ember"/>
              </a:rPr>
              <a:t>AWS Storage Service Mapping</a:t>
            </a:r>
            <a:endParaRPr lang="en-US" sz="1000" b="0" u="none" strike="noStrike" dirty="0">
              <a:solidFill>
                <a:srgbClr val="FFFFFF"/>
              </a:solidFill>
              <a:effectLst/>
              <a:uFillTx/>
              <a:latin typeface="Arial"/>
            </a:endParaRPr>
          </a:p>
          <a:p>
            <a:pPr marL="285840" indent="-285840" defTabSz="914400">
              <a:lnSpc>
                <a:spcPct val="100000"/>
              </a:lnSpc>
              <a:buClr>
                <a:srgbClr val="FFFFFF"/>
              </a:buClr>
              <a:buFont typeface="Wingdings" charset="2"/>
              <a:buChar char=""/>
            </a:pPr>
            <a:r>
              <a:rPr lang="en-CA" sz="1100" b="0" u="none" strike="noStrike" dirty="0">
                <a:solidFill>
                  <a:schemeClr val="lt1"/>
                </a:solidFill>
                <a:effectLst/>
                <a:uFillTx/>
                <a:latin typeface="Amazon Ember"/>
                <a:ea typeface="Amazon Ember"/>
              </a:rPr>
              <a:t>Block volumes (high capacity and performance) to Amazon FSx for NetApp ONTAP Block (Single-AZ 2)</a:t>
            </a:r>
          </a:p>
          <a:p>
            <a:pPr marL="285840" indent="-285840" defTabSz="914400">
              <a:lnSpc>
                <a:spcPct val="100000"/>
              </a:lnSpc>
              <a:buClr>
                <a:srgbClr val="FFFFFF"/>
              </a:buClr>
              <a:buFont typeface="Wingdings" charset="2"/>
              <a:buChar char=""/>
            </a:pPr>
            <a:r>
              <a:rPr lang="en-CA" sz="1100" b="0" u="none" strike="noStrike" dirty="0">
                <a:solidFill>
                  <a:schemeClr val="lt1"/>
                </a:solidFill>
                <a:effectLst/>
                <a:uFillTx/>
                <a:latin typeface="Amazon Ember"/>
                <a:ea typeface="Amazon Ember"/>
              </a:rPr>
              <a:t>File volumes to Amazon FSx for NetApp ONTAP NAS (Single-AZ 2)</a:t>
            </a:r>
          </a:p>
          <a:p>
            <a:pPr marL="285840" indent="-285840" defTabSz="914400">
              <a:lnSpc>
                <a:spcPct val="100000"/>
              </a:lnSpc>
              <a:buClr>
                <a:srgbClr val="FFFFFF"/>
              </a:buClr>
              <a:buFont typeface="Wingdings" charset="2"/>
              <a:buChar char=""/>
            </a:pPr>
            <a:r>
              <a:rPr lang="en-CA" sz="1100" b="0" u="none" strike="noStrike" dirty="0">
                <a:solidFill>
                  <a:schemeClr val="lt1"/>
                </a:solidFill>
                <a:effectLst/>
                <a:uFillTx/>
                <a:latin typeface="Amazon Ember"/>
                <a:ea typeface="Amazon Ember"/>
              </a:rPr>
              <a:t>Object storage and backup repositories to Amazon S3</a:t>
            </a:r>
          </a:p>
          <a:p>
            <a:pPr marL="285840" indent="-285840" defTabSz="914400">
              <a:lnSpc>
                <a:spcPct val="100000"/>
              </a:lnSpc>
              <a:buClr>
                <a:srgbClr val="FFFFFF"/>
              </a:buClr>
              <a:buFont typeface="Wingdings" charset="2"/>
              <a:buChar char=""/>
            </a:pPr>
            <a:r>
              <a:rPr lang="en-CA" sz="1100" b="0" u="none" strike="noStrike" dirty="0">
                <a:solidFill>
                  <a:schemeClr val="lt1"/>
                </a:solidFill>
                <a:effectLst/>
                <a:uFillTx/>
                <a:latin typeface="Amazon Ember"/>
                <a:ea typeface="Amazon Ember"/>
              </a:rPr>
              <a:t>Volume-level mapping is in the Excel export</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1763" name="Title 1"/>
          <p:cNvSpPr/>
          <p:nvPr/>
        </p:nvSpPr>
        <p:spPr>
          <a:xfrm>
            <a:off x="432000" y="327240"/>
            <a:ext cx="11328000" cy="535320"/>
          </a:xfrm>
          <a:prstGeom prst="rect">
            <a:avLst/>
          </a:prstGeom>
          <a:noFill/>
          <a:ln w="0">
            <a:noFill/>
          </a:ln>
        </p:spPr>
        <p:style>
          <a:lnRef idx="0">
            <a:scrgbClr r="0" g="0" b="0"/>
          </a:lnRef>
          <a:fillRef idx="0">
            <a:scrgbClr r="0" g="0" b="0"/>
          </a:fillRef>
          <a:effectRef idx="0">
            <a:scrgbClr r="0" g="0" b="0"/>
          </a:effectRef>
          <a:fontRef idx="minor"/>
        </p:style>
        <p:txBody>
          <a:bodyPr anchor="ctr">
            <a:noAutofit/>
          </a:bodyPr>
          <a:lstStyle/>
          <a:p>
            <a:pPr defTabSz="914400">
              <a:lnSpc>
                <a:spcPct val="90000"/>
              </a:lnSpc>
            </a:pPr>
            <a:r>
              <a:rPr lang="en-US" sz="4000" b="1" u="none" strike="noStrike" dirty="0">
                <a:solidFill>
                  <a:schemeClr val="lt1"/>
                </a:solidFill>
                <a:effectLst/>
                <a:uFillTx/>
                <a:latin typeface="Amazon Ember Display"/>
                <a:ea typeface="Amazon Ember Display"/>
              </a:rPr>
              <a:t>Workload: Target Breakdown</a:t>
            </a:r>
            <a:endParaRPr lang="en-US" sz="4000" b="0" u="none" strike="noStrike" dirty="0">
              <a:solidFill>
                <a:srgbClr val="FFFFFF"/>
              </a:solidFill>
              <a:effectLst/>
              <a:uFillTx/>
              <a:latin typeface="Arial"/>
            </a:endParaRPr>
          </a:p>
        </p:txBody>
      </p:sp>
      <p:graphicFrame>
        <p:nvGraphicFramePr>
          <p:cNvPr id="12" name="Table 5">
            <a:extLst>
              <a:ext uri="{FF2B5EF4-FFF2-40B4-BE49-F238E27FC236}">
                <a16:creationId xmlns:a16="http://schemas.microsoft.com/office/drawing/2014/main" id="{85F686B9-ECA4-A7C3-9711-4C037FA16407}"/>
              </a:ext>
            </a:extLst>
          </p:cNvPr>
          <p:cNvGraphicFramePr>
            <a:graphicFrameLocks noGrp="1"/>
          </p:cNvGraphicFramePr>
          <p:nvPr>
            <p:extLst>
              <p:ext uri="{D42A27DB-BD31-4B8C-83A1-F6EECF244321}">
                <p14:modId xmlns:p14="http://schemas.microsoft.com/office/powerpoint/2010/main" val="2144483184"/>
              </p:ext>
            </p:extLst>
          </p:nvPr>
        </p:nvGraphicFramePr>
        <p:xfrm>
          <a:off x="387867" y="1228800"/>
          <a:ext cx="11372133" cy="749808"/>
        </p:xfrm>
        <a:graphic>
          <a:graphicData uri="http://schemas.openxmlformats.org/drawingml/2006/table">
            <a:tbl>
              <a:tblPr firstRow="1" bandRow="1">
                <a:tableStyleId>{FABFCF23-3B69-468F-B69F-88F6DE6A72F2}</a:tableStyleId>
              </a:tblPr>
              <a:tblGrid>
                <a:gridCol w="1691425">
                  <a:extLst>
                    <a:ext uri="{9D8B030D-6E8A-4147-A177-3AD203B41FA5}">
                      <a16:colId xmlns:a16="http://schemas.microsoft.com/office/drawing/2014/main" val="2263421791"/>
                    </a:ext>
                  </a:extLst>
                </a:gridCol>
                <a:gridCol w="1691425">
                  <a:extLst>
                    <a:ext uri="{9D8B030D-6E8A-4147-A177-3AD203B41FA5}">
                      <a16:colId xmlns:a16="http://schemas.microsoft.com/office/drawing/2014/main" val="132357056"/>
                    </a:ext>
                  </a:extLst>
                </a:gridCol>
                <a:gridCol w="1691425">
                  <a:extLst>
                    <a:ext uri="{9D8B030D-6E8A-4147-A177-3AD203B41FA5}">
                      <a16:colId xmlns:a16="http://schemas.microsoft.com/office/drawing/2014/main" val="920598819"/>
                    </a:ext>
                  </a:extLst>
                </a:gridCol>
                <a:gridCol w="1935686">
                  <a:extLst>
                    <a:ext uri="{9D8B030D-6E8A-4147-A177-3AD203B41FA5}">
                      <a16:colId xmlns:a16="http://schemas.microsoft.com/office/drawing/2014/main" val="1422879517"/>
                    </a:ext>
                  </a:extLst>
                </a:gridCol>
                <a:gridCol w="1597603">
                  <a:extLst>
                    <a:ext uri="{9D8B030D-6E8A-4147-A177-3AD203B41FA5}">
                      <a16:colId xmlns:a16="http://schemas.microsoft.com/office/drawing/2014/main" val="377676165"/>
                    </a:ext>
                  </a:extLst>
                </a:gridCol>
                <a:gridCol w="1286187">
                  <a:extLst>
                    <a:ext uri="{9D8B030D-6E8A-4147-A177-3AD203B41FA5}">
                      <a16:colId xmlns:a16="http://schemas.microsoft.com/office/drawing/2014/main" val="377676165"/>
                    </a:ext>
                  </a:extLst>
                </a:gridCol>
                <a:gridCol w="1478377">
                  <a:extLst>
                    <a:ext uri="{9D8B030D-6E8A-4147-A177-3AD203B41FA5}">
                      <a16:colId xmlns:a16="http://schemas.microsoft.com/office/drawing/2014/main" val="377676165"/>
                    </a:ext>
                  </a:extLst>
                </a:gridCol>
              </a:tblGrid>
              <a:tr h="457200">
                <a:tc>
                  <a:txBody>
                    <a:bodyPr/>
                    <a:lstStyle/>
                    <a:p>
                      <a:pPr algn="ctr" fontAlgn="ctr"/>
                      <a:r>
                        <a:rPr lang="en-US" sz="1200" b="1" kern="1200" dirty="0">
                          <a:solidFill>
                            <a:schemeClr val="lt1"/>
                          </a:solidFill>
                          <a:latin typeface="Amazon Ember"/>
                          <a:ea typeface="Amazon Ember" panose="020B0603020204020204" pitchFamily="34" charset="0"/>
                          <a:cs typeface="Amazon Ember" panose="020B0603020204020204" pitchFamily="34" charset="0"/>
                        </a:rPr>
                        <a:t>Target Service</a:t>
                      </a:r>
                    </a:p>
                  </a:txBody>
                  <a:tcPr marL="9360" marR="9360" anchor="ctr">
                    <a:lnL w="2880">
                      <a:noFill/>
                      <a:prstDash val="solid"/>
                    </a:lnL>
                    <a:lnR w="2880">
                      <a:solidFill>
                        <a:srgbClr val="CE9DFF"/>
                      </a:solidFill>
                      <a:prstDash val="solid"/>
                    </a:lnR>
                    <a:lnT w="2880">
                      <a:noFill/>
                      <a:prstDash val="solid"/>
                    </a:lnT>
                    <a:lnB w="2880">
                      <a:solidFill>
                        <a:srgbClr val="CE9DFF"/>
                      </a:solidFill>
                      <a:prstDash val="solid"/>
                    </a:lnB>
                    <a:solidFill>
                      <a:srgbClr val="2444C8"/>
                    </a:solidFill>
                  </a:tcPr>
                </a:tc>
                <a:tc>
                  <a:txBody>
                    <a:bodyPr/>
                    <a:lstStyle/>
                    <a:p>
                      <a:pPr algn="ctr" fontAlgn="ctr"/>
                      <a:r>
                        <a:rPr lang="en-US" sz="1200" b="1" kern="1200" dirty="0">
                          <a:solidFill>
                            <a:schemeClr val="lt1"/>
                          </a:solidFill>
                          <a:latin typeface="Amazon Ember"/>
                          <a:ea typeface="Amazon Ember" panose="020B0603020204020204" pitchFamily="34" charset="0"/>
                          <a:cs typeface="Amazon Ember" panose="020B0603020204020204" pitchFamily="34" charset="0"/>
                        </a:rPr>
                        <a:t>Workloads</a:t>
                      </a:r>
                    </a:p>
                  </a:txBody>
                  <a:tcPr marL="9360" marR="9360" anchor="ctr">
                    <a:lnL w="2880">
                      <a:noFill/>
                      <a:prstDash val="solid"/>
                    </a:lnL>
                    <a:lnR w="2880">
                      <a:solidFill>
                        <a:srgbClr val="CE9DFF"/>
                      </a:solidFill>
                      <a:prstDash val="solid"/>
                    </a:lnR>
                    <a:lnT w="2880">
                      <a:noFill/>
                      <a:prstDash val="solid"/>
                    </a:lnT>
                    <a:lnB w="2880">
                      <a:solidFill>
                        <a:srgbClr val="CE9DFF"/>
                      </a:solidFill>
                      <a:prstDash val="solid"/>
                    </a:lnB>
                    <a:solidFill>
                      <a:srgbClr val="2444C8"/>
                    </a:solidFill>
                  </a:tcPr>
                </a:tc>
                <a:tc>
                  <a:txBody>
                    <a:bodyPr/>
                    <a:lstStyle/>
                    <a:p>
                      <a:pPr algn="ctr" fontAlgn="ctr"/>
                      <a:r>
                        <a:rPr lang="en-US" sz="1200" b="1" kern="1200" dirty="0">
                          <a:solidFill>
                            <a:schemeClr val="lt1"/>
                          </a:solidFill>
                          <a:latin typeface="Amazon Ember"/>
                          <a:ea typeface="Amazon Ember" panose="020B0603020204020204" pitchFamily="34" charset="0"/>
                          <a:cs typeface="Amazon Ember" panose="020B0603020204020204" pitchFamily="34" charset="0"/>
                        </a:rPr>
                        <a:t>Total Provisioned Capacity (GiB)</a:t>
                      </a:r>
                    </a:p>
                  </a:txBody>
                  <a:tcPr marL="9360" marR="9360" anchor="ctr">
                    <a:lnL w="2880">
                      <a:noFill/>
                      <a:prstDash val="solid"/>
                    </a:lnL>
                    <a:lnR w="2880">
                      <a:solidFill>
                        <a:srgbClr val="CE9DFF"/>
                      </a:solidFill>
                      <a:prstDash val="solid"/>
                    </a:lnR>
                    <a:lnT w="2880">
                      <a:noFill/>
                      <a:prstDash val="solid"/>
                    </a:lnT>
                    <a:lnB w="2880">
                      <a:solidFill>
                        <a:srgbClr val="CE9DFF"/>
                      </a:solidFill>
                      <a:prstDash val="solid"/>
                    </a:lnB>
                    <a:solidFill>
                      <a:srgbClr val="2444C8"/>
                    </a:solidFill>
                  </a:tcPr>
                </a:tc>
                <a:tc>
                  <a:txBody>
                    <a:bodyPr/>
                    <a:lstStyle/>
                    <a:p>
                      <a:pPr algn="ctr" fontAlgn="ctr"/>
                      <a:r>
                        <a:rPr lang="en-US" sz="1200" b="1" kern="1200" dirty="0">
                          <a:solidFill>
                            <a:schemeClr val="lt1"/>
                          </a:solidFill>
                          <a:latin typeface="Amazon Ember"/>
                          <a:ea typeface="Amazon Ember" panose="020B0603020204020204" pitchFamily="34" charset="0"/>
                          <a:cs typeface="Amazon Ember" panose="020B0603020204020204" pitchFamily="34" charset="0"/>
                        </a:rPr>
                        <a:t>Total Used Capacity (GiB)</a:t>
                      </a:r>
                    </a:p>
                  </a:txBody>
                  <a:tcPr marL="9360" marR="9360" anchor="ctr">
                    <a:lnL w="2880">
                      <a:noFill/>
                      <a:prstDash val="solid"/>
                    </a:lnL>
                    <a:lnR w="2880">
                      <a:solidFill>
                        <a:srgbClr val="CE9DFF"/>
                      </a:solidFill>
                      <a:prstDash val="solid"/>
                    </a:lnR>
                    <a:lnT w="2880">
                      <a:noFill/>
                      <a:prstDash val="solid"/>
                    </a:lnT>
                    <a:lnB w="2880">
                      <a:solidFill>
                        <a:srgbClr val="CE9DFF"/>
                      </a:solidFill>
                      <a:prstDash val="solid"/>
                    </a:lnB>
                    <a:solidFill>
                      <a:srgbClr val="2444C8"/>
                    </a:solidFill>
                  </a:tcPr>
                </a:tc>
                <a:tc>
                  <a:txBody>
                    <a:bodyPr/>
                    <a:lstStyle/>
                    <a:p>
                      <a:pPr algn="ctr" fontAlgn="ctr"/>
                      <a:r>
                        <a:rPr lang="en-US" sz="1200" b="1" kern="1200" dirty="0">
                          <a:solidFill>
                            <a:schemeClr val="lt1"/>
                          </a:solidFill>
                          <a:latin typeface="Amazon Ember"/>
                          <a:ea typeface="Amazon Ember" panose="020B0603020204020204" pitchFamily="34" charset="0"/>
                          <a:cs typeface="Amazon Ember" panose="020B0603020204020204" pitchFamily="34" charset="0"/>
                        </a:rPr>
                        <a:t>Deployment Option</a:t>
                      </a:r>
                    </a:p>
                  </a:txBody>
                  <a:tcPr marL="9360" marR="9360" anchor="ctr">
                    <a:lnL w="2880">
                      <a:noFill/>
                      <a:prstDash val="solid"/>
                    </a:lnL>
                    <a:lnR w="2880">
                      <a:solidFill>
                        <a:srgbClr val="CE9DFF"/>
                      </a:solidFill>
                      <a:prstDash val="solid"/>
                    </a:lnR>
                    <a:lnT w="2880">
                      <a:noFill/>
                      <a:prstDash val="solid"/>
                    </a:lnT>
                    <a:lnB w="2880">
                      <a:solidFill>
                        <a:srgbClr val="CE9DFF"/>
                      </a:solidFill>
                      <a:prstDash val="solid"/>
                    </a:lnB>
                    <a:solidFill>
                      <a:srgbClr val="2444C8"/>
                    </a:solidFill>
                  </a:tcPr>
                </a:tc>
                <a:tc>
                  <a:txBody>
                    <a:bodyPr/>
                    <a:lstStyle/>
                    <a:p>
                      <a:pPr algn="ctr" fontAlgn="ctr"/>
                      <a:r>
                        <a:rPr lang="en-US" sz="1200" b="1" kern="1200" dirty="0">
                          <a:solidFill>
                            <a:schemeClr val="lt1"/>
                          </a:solidFill>
                          <a:latin typeface="Amazon Ember"/>
                          <a:ea typeface="Amazon Ember" panose="020B0603020204020204" pitchFamily="34" charset="0"/>
                          <a:cs typeface="Amazon Ember" panose="020B0603020204020204" pitchFamily="34" charset="0"/>
                        </a:rPr>
                        <a:t>Directional Monthly Cost</a:t>
                      </a:r>
                    </a:p>
                  </a:txBody>
                  <a:tcPr marL="9360" marR="9360" anchor="ctr">
                    <a:lnL w="2880">
                      <a:noFill/>
                      <a:prstDash val="solid"/>
                    </a:lnL>
                    <a:lnR w="2880">
                      <a:solidFill>
                        <a:srgbClr val="CE9DFF"/>
                      </a:solidFill>
                      <a:prstDash val="solid"/>
                    </a:lnR>
                    <a:lnT w="2880">
                      <a:noFill/>
                      <a:prstDash val="solid"/>
                    </a:lnT>
                    <a:lnB w="2880">
                      <a:solidFill>
                        <a:srgbClr val="CE9DFF"/>
                      </a:solidFill>
                      <a:prstDash val="solid"/>
                    </a:lnB>
                    <a:solidFill>
                      <a:srgbClr val="2444C8"/>
                    </a:solidFill>
                  </a:tcPr>
                </a:tc>
                <a:tc>
                  <a:txBody>
                    <a:bodyPr/>
                    <a:lstStyle/>
                    <a:p>
                      <a:pPr algn="ctr" fontAlgn="ctr"/>
                      <a:r>
                        <a:rPr lang="en-US" sz="1200" b="1" kern="1200" dirty="0">
                          <a:solidFill>
                            <a:schemeClr val="lt1"/>
                          </a:solidFill>
                          <a:latin typeface="Amazon Ember"/>
                          <a:ea typeface="Amazon Ember" panose="020B0603020204020204" pitchFamily="34" charset="0"/>
                          <a:cs typeface="Amazon Ember" panose="020B0603020204020204" pitchFamily="34" charset="0"/>
                        </a:rPr>
                        <a:t>Directional Annual Cost</a:t>
                      </a:r>
                    </a:p>
                  </a:txBody>
                  <a:tcPr marL="9360" marR="9360" anchor="ctr">
                    <a:lnL w="2880">
                      <a:noFill/>
                      <a:prstDash val="solid"/>
                    </a:lnL>
                    <a:lnR w="2880">
                      <a:solidFill>
                        <a:srgbClr val="CE9DFF"/>
                      </a:solidFill>
                      <a:prstDash val="solid"/>
                    </a:lnR>
                    <a:lnT w="2880">
                      <a:noFill/>
                      <a:prstDash val="solid"/>
                    </a:lnT>
                    <a:lnB w="2880">
                      <a:solidFill>
                        <a:srgbClr val="CE9DFF"/>
                      </a:solidFill>
                      <a:prstDash val="solid"/>
                    </a:lnB>
                    <a:solidFill>
                      <a:srgbClr val="2444C8"/>
                    </a:solidFill>
                  </a:tcPr>
                </a:tc>
                <a:extLst>
                  <a:ext uri="{0D108BD9-81ED-4DB2-BD59-A6C34878D82A}">
                    <a16:rowId xmlns:a16="http://schemas.microsoft.com/office/drawing/2014/main" val="907481306"/>
                  </a:ext>
                </a:extLst>
              </a:tr>
              <a:tr h="292608">
                <a:tc>
                  <a:txBody>
                    <a:bodyPr/>
                    <a:lstStyle/>
                    <a:p>
                      <a:pPr marL="0" marR="0" lvl="0" indent="0" algn="ctr" defTabSz="731520" rtl="0" eaLnBrk="1" fontAlgn="b" latinLnBrk="0" hangingPunct="1">
                        <a:lnSpc>
                          <a:spcPct val="100000"/>
                        </a:lnSpc>
                        <a:spcBef>
                          <a:spcPts val="0"/>
                        </a:spcBef>
                        <a:spcAft>
                          <a:spcPts val="0"/>
                        </a:spcAft>
                        <a:buClrTx/>
                        <a:buSzTx/>
                        <a:buFontTx/>
                        <a:buNone/>
                        <a:tabLst/>
                        <a:defRPr>
                          <a:solidFill>
                            <a:schemeClr val="lt1"/>
                          </a:solidFill>
                        </a:defRPr>
                      </a:pPr>
                      <a:r>
                        <a:rPr lang="en-US" sz="1100" b="0" kern="1200" dirty="0">
                          <a:solidFill>
                            <a:schemeClr val="lt1"/>
                          </a:solidFill>
                          <a:latin typeface="Amazon Ember"/>
                          <a:ea typeface="Amazon Ember" panose="020B0603020204020204" pitchFamily="34" charset="0"/>
                          <a:cs typeface="Amazon Ember" panose="020B0603020204020204" pitchFamily="34" charset="0"/>
                        </a:rPr>
                        <a:t>Amazon FSxN Block</a:t>
                      </a:r>
                    </a:p>
                  </a:txBody>
                  <a:tcPr marL="9360" marR="9360" anchor="ctr">
                    <a:lnL w="2880">
                      <a:noFill/>
                      <a:prstDash val="solid"/>
                    </a:lnL>
                    <a:lnR w="2880">
                      <a:solidFill>
                        <a:srgbClr val="CE9DFF"/>
                      </a:solidFill>
                      <a:prstDash val="solid"/>
                    </a:lnR>
                    <a:lnT w="2880">
                      <a:solidFill>
                        <a:srgbClr val="CE9DFF"/>
                      </a:solidFill>
                      <a:prstDash val="solid"/>
                    </a:lnT>
                    <a:lnB w="2880">
                      <a:solidFill>
                        <a:srgbClr val="CE9DFF"/>
                      </a:solidFill>
                      <a:prstDash val="solid"/>
                    </a:lnB>
                    <a:solidFill>
                      <a:schemeClr val="dk1">
                        <a:lumMod val="85000"/>
                        <a:lumOff val="15000"/>
                      </a:schemeClr>
                    </a:solidFill>
                  </a:tcPr>
                </a:tc>
                <a:tc>
                  <a:txBody>
                    <a:bodyPr/>
                    <a:lstStyle/>
                    <a:p>
                      <a:pPr marL="0" marR="0" lvl="0" indent="0" algn="ctr" defTabSz="731520" rtl="0" eaLnBrk="1" fontAlgn="b" latinLnBrk="0" hangingPunct="1">
                        <a:lnSpc>
                          <a:spcPct val="100000"/>
                        </a:lnSpc>
                        <a:spcBef>
                          <a:spcPts val="0"/>
                        </a:spcBef>
                        <a:spcAft>
                          <a:spcPts val="0"/>
                        </a:spcAft>
                        <a:buClrTx/>
                        <a:buSzTx/>
                        <a:buFontTx/>
                        <a:buNone/>
                        <a:tabLst/>
                        <a:defRPr>
                          <a:solidFill>
                            <a:schemeClr val="lt1"/>
                          </a:solidFill>
                        </a:defRPr>
                      </a:pPr>
                      <a:r>
                        <a:rPr lang="en-US" sz="1100" b="0" kern="1200" dirty="0">
                          <a:solidFill>
                            <a:schemeClr val="lt1"/>
                          </a:solidFill>
                          <a:latin typeface="Amazon Ember"/>
                          <a:ea typeface="Amazon Ember" panose="020B0603020204020204" pitchFamily="34" charset="0"/>
                          <a:cs typeface="Amazon Ember" panose="020B0603020204020204" pitchFamily="34" charset="0"/>
                        </a:rPr>
                        <a:t>3</a:t>
                      </a:r>
                    </a:p>
                  </a:txBody>
                  <a:tcPr marL="9360" marR="9360" anchor="ctr">
                    <a:lnL w="2880">
                      <a:noFill/>
                      <a:prstDash val="solid"/>
                    </a:lnL>
                    <a:lnR w="2880">
                      <a:solidFill>
                        <a:srgbClr val="CE9DFF"/>
                      </a:solidFill>
                      <a:prstDash val="solid"/>
                    </a:lnR>
                    <a:lnT w="2880">
                      <a:solidFill>
                        <a:srgbClr val="CE9DFF"/>
                      </a:solidFill>
                      <a:prstDash val="solid"/>
                    </a:lnT>
                    <a:lnB w="2880">
                      <a:solidFill>
                        <a:srgbClr val="CE9DFF"/>
                      </a:solidFill>
                      <a:prstDash val="solid"/>
                    </a:lnB>
                    <a:solidFill>
                      <a:schemeClr val="dk1">
                        <a:lumMod val="85000"/>
                        <a:lumOff val="15000"/>
                      </a:schemeClr>
                    </a:solidFill>
                  </a:tcPr>
                </a:tc>
                <a:tc>
                  <a:txBody>
                    <a:bodyPr/>
                    <a:lstStyle/>
                    <a:p>
                      <a:pPr marL="0" marR="0" lvl="0" indent="0" algn="ctr" defTabSz="731520" rtl="0" eaLnBrk="1" fontAlgn="b" latinLnBrk="0" hangingPunct="1">
                        <a:lnSpc>
                          <a:spcPct val="100000"/>
                        </a:lnSpc>
                        <a:spcBef>
                          <a:spcPts val="0"/>
                        </a:spcBef>
                        <a:spcAft>
                          <a:spcPts val="0"/>
                        </a:spcAft>
                        <a:buClrTx/>
                        <a:buSzTx/>
                        <a:buFontTx/>
                        <a:buNone/>
                        <a:tabLst/>
                        <a:defRPr>
                          <a:solidFill>
                            <a:schemeClr val="lt1"/>
                          </a:solidFill>
                        </a:defRPr>
                      </a:pPr>
                      <a:r>
                        <a:rPr lang="en-US" sz="1100" b="0" kern="1200" dirty="0">
                          <a:solidFill>
                            <a:schemeClr val="lt1"/>
                          </a:solidFill>
                          <a:latin typeface="Amazon Ember"/>
                          <a:ea typeface="Amazon Ember" panose="020B0603020204020204" pitchFamily="34" charset="0"/>
                          <a:cs typeface="Amazon Ember" panose="020B0603020204020204" pitchFamily="34" charset="0"/>
                        </a:rPr>
                        <a:t>13,312</a:t>
                      </a:r>
                    </a:p>
                  </a:txBody>
                  <a:tcPr marL="9360" marR="9360" anchor="ctr">
                    <a:lnL w="2880">
                      <a:noFill/>
                      <a:prstDash val="solid"/>
                    </a:lnL>
                    <a:lnR w="2880">
                      <a:solidFill>
                        <a:srgbClr val="CE9DFF"/>
                      </a:solidFill>
                      <a:prstDash val="solid"/>
                    </a:lnR>
                    <a:lnT w="2880">
                      <a:solidFill>
                        <a:srgbClr val="CE9DFF"/>
                      </a:solidFill>
                      <a:prstDash val="solid"/>
                    </a:lnT>
                    <a:lnB w="2880">
                      <a:solidFill>
                        <a:srgbClr val="CE9DFF"/>
                      </a:solidFill>
                      <a:prstDash val="solid"/>
                    </a:lnB>
                    <a:solidFill>
                      <a:schemeClr val="dk1">
                        <a:lumMod val="85000"/>
                        <a:lumOff val="15000"/>
                      </a:schemeClr>
                    </a:solidFill>
                  </a:tcPr>
                </a:tc>
                <a:tc>
                  <a:txBody>
                    <a:bodyPr/>
                    <a:lstStyle/>
                    <a:p>
                      <a:pPr algn="ctr"/>
                      <a:r>
                        <a:rPr lang="en-GB" sz="1100" b="0" kern="1200" dirty="0">
                          <a:solidFill>
                            <a:schemeClr val="lt1"/>
                          </a:solidFill>
                          <a:latin typeface="Amazon Ember"/>
                          <a:ea typeface="Amazon Ember" panose="020B0603020204020204" pitchFamily="34" charset="0"/>
                          <a:cs typeface="Amazon Ember" panose="020B0603020204020204" pitchFamily="34" charset="0"/>
                        </a:rPr>
                        <a:t>10,240</a:t>
                      </a:r>
                    </a:p>
                  </a:txBody>
                  <a:tcPr marL="9360" marR="9360" anchor="ctr">
                    <a:lnL w="2880">
                      <a:noFill/>
                      <a:prstDash val="solid"/>
                    </a:lnL>
                    <a:lnR w="2880">
                      <a:solidFill>
                        <a:srgbClr val="CE9DFF"/>
                      </a:solidFill>
                      <a:prstDash val="solid"/>
                    </a:lnR>
                    <a:lnT w="2880">
                      <a:solidFill>
                        <a:srgbClr val="CE9DFF"/>
                      </a:solidFill>
                      <a:prstDash val="solid"/>
                    </a:lnT>
                    <a:lnB w="2880">
                      <a:solidFill>
                        <a:srgbClr val="CE9DFF"/>
                      </a:solidFill>
                      <a:prstDash val="solid"/>
                    </a:lnB>
                    <a:solidFill>
                      <a:schemeClr val="dk1">
                        <a:lumMod val="85000"/>
                        <a:lumOff val="15000"/>
                      </a:schemeClr>
                    </a:solidFill>
                  </a:tcPr>
                </a:tc>
                <a:tc>
                  <a:txBody>
                    <a:bodyPr/>
                    <a:lstStyle/>
                    <a:p>
                      <a:pPr algn="ctr"/>
                      <a:r>
                        <a:rPr lang="en-GB" sz="1100" b="0" kern="1200" dirty="0">
                          <a:solidFill>
                            <a:schemeClr val="lt1"/>
                          </a:solidFill>
                          <a:latin typeface="Amazon Ember"/>
                          <a:ea typeface="Amazon Ember" panose="020B0603020204020204" pitchFamily="34" charset="0"/>
                          <a:cs typeface="Amazon Ember" panose="020B0603020204020204" pitchFamily="34" charset="0"/>
                        </a:rPr>
                        <a:t>Single-AZ 2</a:t>
                      </a:r>
                    </a:p>
                  </a:txBody>
                  <a:tcPr marL="9360" marR="9360" anchor="ctr">
                    <a:lnL w="2880">
                      <a:noFill/>
                      <a:prstDash val="solid"/>
                    </a:lnL>
                    <a:lnR w="2880">
                      <a:solidFill>
                        <a:srgbClr val="CE9DFF"/>
                      </a:solidFill>
                      <a:prstDash val="solid"/>
                    </a:lnR>
                    <a:lnT w="2880">
                      <a:solidFill>
                        <a:srgbClr val="CE9DFF"/>
                      </a:solidFill>
                      <a:prstDash val="solid"/>
                    </a:lnT>
                    <a:lnB w="2880">
                      <a:solidFill>
                        <a:srgbClr val="CE9DFF"/>
                      </a:solidFill>
                      <a:prstDash val="solid"/>
                    </a:lnB>
                    <a:solidFill>
                      <a:schemeClr val="dk1">
                        <a:lumMod val="85000"/>
                        <a:lumOff val="15000"/>
                      </a:schemeClr>
                    </a:solidFill>
                  </a:tcPr>
                </a:tc>
                <a:tc>
                  <a:txBody>
                    <a:bodyPr/>
                    <a:lstStyle/>
                    <a:p>
                      <a:pPr algn="ctr"/>
                      <a:r>
                        <a:rPr lang="en-GB" sz="1100" b="0" kern="1200" dirty="0">
                          <a:solidFill>
                            <a:schemeClr val="lt1"/>
                          </a:solidFill>
                          <a:latin typeface="Amazon Ember"/>
                          <a:ea typeface="Amazon Ember" panose="020B0603020204020204" pitchFamily="34" charset="0"/>
                          <a:cs typeface="Amazon Ember" panose="020B0603020204020204" pitchFamily="34" charset="0"/>
                        </a:rPr>
                        <a:t>$1,988.32</a:t>
                      </a:r>
                    </a:p>
                  </a:txBody>
                  <a:tcPr marL="9360" marR="9360" anchor="ctr">
                    <a:lnL w="2880">
                      <a:noFill/>
                      <a:prstDash val="solid"/>
                    </a:lnL>
                    <a:lnR w="2880">
                      <a:solidFill>
                        <a:srgbClr val="CE9DFF"/>
                      </a:solidFill>
                      <a:prstDash val="solid"/>
                    </a:lnR>
                    <a:lnT w="2880">
                      <a:solidFill>
                        <a:srgbClr val="CE9DFF"/>
                      </a:solidFill>
                      <a:prstDash val="solid"/>
                    </a:lnT>
                    <a:lnB w="2880">
                      <a:solidFill>
                        <a:srgbClr val="CE9DFF"/>
                      </a:solidFill>
                      <a:prstDash val="solid"/>
                    </a:lnB>
                    <a:solidFill>
                      <a:schemeClr val="dk1">
                        <a:lumMod val="85000"/>
                        <a:lumOff val="15000"/>
                      </a:schemeClr>
                    </a:solidFill>
                  </a:tcPr>
                </a:tc>
                <a:tc>
                  <a:txBody>
                    <a:bodyPr/>
                    <a:lstStyle/>
                    <a:p>
                      <a:pPr algn="ctr"/>
                      <a:r>
                        <a:rPr lang="en-GB" sz="1100" b="0" kern="1200" dirty="0">
                          <a:solidFill>
                            <a:schemeClr val="lt1"/>
                          </a:solidFill>
                          <a:latin typeface="Amazon Ember"/>
                          <a:ea typeface="Amazon Ember" panose="020B0603020204020204" pitchFamily="34" charset="0"/>
                          <a:cs typeface="Amazon Ember" panose="020B0603020204020204" pitchFamily="34" charset="0"/>
                        </a:rPr>
                        <a:t>$23,859.84</a:t>
                      </a:r>
                    </a:p>
                  </a:txBody>
                  <a:tcPr marL="9360" marR="9360" anchor="ctr">
                    <a:lnL w="2880">
                      <a:noFill/>
                      <a:prstDash val="solid"/>
                    </a:lnL>
                    <a:lnR w="2880">
                      <a:solidFill>
                        <a:srgbClr val="CE9DFF"/>
                      </a:solidFill>
                      <a:prstDash val="solid"/>
                    </a:lnR>
                    <a:lnT w="2880">
                      <a:solidFill>
                        <a:srgbClr val="CE9DFF"/>
                      </a:solidFill>
                      <a:prstDash val="solid"/>
                    </a:lnT>
                    <a:lnB w="2880">
                      <a:solidFill>
                        <a:srgbClr val="CE9DFF"/>
                      </a:solidFill>
                      <a:prstDash val="solid"/>
                    </a:lnB>
                    <a:solidFill>
                      <a:schemeClr val="dk1">
                        <a:lumMod val="85000"/>
                        <a:lumOff val="15000"/>
                      </a:schemeClr>
                    </a:solidFill>
                  </a:tcPr>
                </a:tc>
                <a:extLst>
                  <a:ext uri="{0D108BD9-81ED-4DB2-BD59-A6C34878D82A}">
                    <a16:rowId xmlns:a16="http://schemas.microsoft.com/office/drawing/2014/main" val="76439650"/>
                  </a:ext>
                </a:extLst>
              </a:tr>
              <a:tr h="292608">
                <a:tc>
                  <a:txBody>
                    <a:bodyPr/>
                    <a:lstStyle/>
                    <a:p>
                      <a:pPr marL="0" marR="0" lvl="0" indent="0" algn="ctr" defTabSz="731520" rtl="0" eaLnBrk="1" fontAlgn="b" latinLnBrk="0" hangingPunct="1">
                        <a:lnSpc>
                          <a:spcPct val="100000"/>
                        </a:lnSpc>
                        <a:spcBef>
                          <a:spcPts val="0"/>
                        </a:spcBef>
                        <a:spcAft>
                          <a:spcPts val="0"/>
                        </a:spcAft>
                        <a:buClrTx/>
                        <a:buSzTx/>
                        <a:buFontTx/>
                        <a:buNone/>
                        <a:tabLst/>
                        <a:defRPr>
                          <a:solidFill>
                            <a:schemeClr val="lt1"/>
                          </a:solidFill>
                        </a:defRPr>
                      </a:pPr>
                      <a:r>
                        <a:rPr lang="en-US" sz="1100" b="0" kern="1200" dirty="0">
                          <a:solidFill>
                            <a:schemeClr val="lt1"/>
                          </a:solidFill>
                          <a:latin typeface="Amazon Ember"/>
                          <a:ea typeface="Amazon Ember" panose="020B0603020204020204" pitchFamily="34" charset="0"/>
                          <a:cs typeface="Amazon Ember" panose="020B0603020204020204" pitchFamily="34" charset="0"/>
                        </a:rPr>
                        <a:t>Amazon FSxN NAS</a:t>
                      </a:r>
                    </a:p>
                  </a:txBody>
                  <a:tcPr marL="9360" marR="9360" anchor="ctr">
                    <a:lnL w="2880">
                      <a:noFill/>
                      <a:prstDash val="solid"/>
                    </a:lnL>
                    <a:lnR w="2880">
                      <a:solidFill>
                        <a:srgbClr val="CE9DFF"/>
                      </a:solidFill>
                      <a:prstDash val="solid"/>
                    </a:lnR>
                    <a:lnT w="2880">
                      <a:solidFill>
                        <a:srgbClr val="CE9DFF"/>
                      </a:solidFill>
                      <a:prstDash val="solid"/>
                    </a:lnT>
                    <a:lnB w="2880">
                      <a:solidFill>
                        <a:srgbClr val="CE9DFF"/>
                      </a:solidFill>
                      <a:prstDash val="solid"/>
                    </a:lnB>
                    <a:solidFill>
                      <a:schemeClr val="dk1">
                        <a:lumMod val="85000"/>
                        <a:lumOff val="15000"/>
                      </a:schemeClr>
                    </a:solidFill>
                  </a:tcPr>
                </a:tc>
                <a:tc>
                  <a:txBody>
                    <a:bodyPr/>
                    <a:lstStyle/>
                    <a:p>
                      <a:pPr marL="0" marR="0" lvl="0" indent="0" algn="ctr" defTabSz="731520" rtl="0" eaLnBrk="1" fontAlgn="b" latinLnBrk="0" hangingPunct="1">
                        <a:lnSpc>
                          <a:spcPct val="100000"/>
                        </a:lnSpc>
                        <a:spcBef>
                          <a:spcPts val="0"/>
                        </a:spcBef>
                        <a:spcAft>
                          <a:spcPts val="0"/>
                        </a:spcAft>
                        <a:buClrTx/>
                        <a:buSzTx/>
                        <a:buFontTx/>
                        <a:buNone/>
                        <a:tabLst/>
                        <a:defRPr>
                          <a:solidFill>
                            <a:schemeClr val="lt1"/>
                          </a:solidFill>
                        </a:defRPr>
                      </a:pPr>
                      <a:r>
                        <a:rPr lang="en-US" sz="1100" b="0" kern="1200" dirty="0">
                          <a:solidFill>
                            <a:schemeClr val="lt1"/>
                          </a:solidFill>
                          <a:latin typeface="Amazon Ember"/>
                          <a:ea typeface="Amazon Ember" panose="020B0603020204020204" pitchFamily="34" charset="0"/>
                          <a:cs typeface="Amazon Ember" panose="020B0603020204020204" pitchFamily="34" charset="0"/>
                        </a:rPr>
                        <a:t>3</a:t>
                      </a:r>
                    </a:p>
                  </a:txBody>
                  <a:tcPr marL="9360" marR="9360" anchor="ctr">
                    <a:lnL w="2880">
                      <a:noFill/>
                      <a:prstDash val="solid"/>
                    </a:lnL>
                    <a:lnR w="2880">
                      <a:solidFill>
                        <a:srgbClr val="CE9DFF"/>
                      </a:solidFill>
                      <a:prstDash val="solid"/>
                    </a:lnR>
                    <a:lnT w="2880">
                      <a:solidFill>
                        <a:srgbClr val="CE9DFF"/>
                      </a:solidFill>
                      <a:prstDash val="solid"/>
                    </a:lnT>
                    <a:lnB w="2880">
                      <a:solidFill>
                        <a:srgbClr val="CE9DFF"/>
                      </a:solidFill>
                      <a:prstDash val="solid"/>
                    </a:lnB>
                    <a:solidFill>
                      <a:schemeClr val="dk1">
                        <a:lumMod val="85000"/>
                        <a:lumOff val="15000"/>
                      </a:schemeClr>
                    </a:solidFill>
                  </a:tcPr>
                </a:tc>
                <a:tc>
                  <a:txBody>
                    <a:bodyPr/>
                    <a:lstStyle/>
                    <a:p>
                      <a:pPr marL="0" marR="0" lvl="0" indent="0" algn="ctr" defTabSz="731520" rtl="0" eaLnBrk="1" fontAlgn="b" latinLnBrk="0" hangingPunct="1">
                        <a:lnSpc>
                          <a:spcPct val="100000"/>
                        </a:lnSpc>
                        <a:spcBef>
                          <a:spcPts val="0"/>
                        </a:spcBef>
                        <a:spcAft>
                          <a:spcPts val="0"/>
                        </a:spcAft>
                        <a:buClrTx/>
                        <a:buSzTx/>
                        <a:buFontTx/>
                        <a:buNone/>
                        <a:tabLst/>
                        <a:defRPr>
                          <a:solidFill>
                            <a:schemeClr val="lt1"/>
                          </a:solidFill>
                        </a:defRPr>
                      </a:pPr>
                      <a:r>
                        <a:rPr lang="en-US" sz="1100" b="0" kern="1200" dirty="0">
                          <a:solidFill>
                            <a:schemeClr val="lt1"/>
                          </a:solidFill>
                          <a:latin typeface="Amazon Ember"/>
                          <a:ea typeface="Amazon Ember" panose="020B0603020204020204" pitchFamily="34" charset="0"/>
                          <a:cs typeface="Amazon Ember" panose="020B0603020204020204" pitchFamily="34" charset="0"/>
                        </a:rPr>
                        <a:t>25,600</a:t>
                      </a:r>
                    </a:p>
                  </a:txBody>
                  <a:tcPr marL="9360" marR="9360" anchor="ctr">
                    <a:lnL w="2880">
                      <a:noFill/>
                      <a:prstDash val="solid"/>
                    </a:lnL>
                    <a:lnR w="2880">
                      <a:solidFill>
                        <a:srgbClr val="CE9DFF"/>
                      </a:solidFill>
                      <a:prstDash val="solid"/>
                    </a:lnR>
                    <a:lnT w="2880">
                      <a:solidFill>
                        <a:srgbClr val="CE9DFF"/>
                      </a:solidFill>
                      <a:prstDash val="solid"/>
                    </a:lnT>
                    <a:lnB w="2880">
                      <a:solidFill>
                        <a:srgbClr val="CE9DFF"/>
                      </a:solidFill>
                      <a:prstDash val="solid"/>
                    </a:lnB>
                    <a:solidFill>
                      <a:schemeClr val="dk1">
                        <a:lumMod val="85000"/>
                        <a:lumOff val="15000"/>
                      </a:schemeClr>
                    </a:solidFill>
                  </a:tcPr>
                </a:tc>
                <a:tc>
                  <a:txBody>
                    <a:bodyPr/>
                    <a:lstStyle/>
                    <a:p>
                      <a:pPr algn="ctr"/>
                      <a:r>
                        <a:rPr lang="en-GB" sz="1100" b="0" kern="1200" dirty="0">
                          <a:solidFill>
                            <a:schemeClr val="lt1"/>
                          </a:solidFill>
                          <a:latin typeface="Amazon Ember"/>
                          <a:ea typeface="Amazon Ember" panose="020B0603020204020204" pitchFamily="34" charset="0"/>
                          <a:cs typeface="Amazon Ember" panose="020B0603020204020204" pitchFamily="34" charset="0"/>
                        </a:rPr>
                        <a:t>20,480</a:t>
                      </a:r>
                    </a:p>
                  </a:txBody>
                  <a:tcPr marL="9360" marR="9360" anchor="ctr">
                    <a:lnL w="2880">
                      <a:noFill/>
                      <a:prstDash val="solid"/>
                    </a:lnL>
                    <a:lnR w="2880">
                      <a:solidFill>
                        <a:srgbClr val="CE9DFF"/>
                      </a:solidFill>
                      <a:prstDash val="solid"/>
                    </a:lnR>
                    <a:lnT w="2880">
                      <a:solidFill>
                        <a:srgbClr val="CE9DFF"/>
                      </a:solidFill>
                      <a:prstDash val="solid"/>
                    </a:lnT>
                    <a:lnB w="2880">
                      <a:solidFill>
                        <a:srgbClr val="CE9DFF"/>
                      </a:solidFill>
                      <a:prstDash val="solid"/>
                    </a:lnB>
                    <a:solidFill>
                      <a:schemeClr val="dk1">
                        <a:lumMod val="85000"/>
                        <a:lumOff val="15000"/>
                      </a:schemeClr>
                    </a:solidFill>
                  </a:tcPr>
                </a:tc>
                <a:tc>
                  <a:txBody>
                    <a:bodyPr/>
                    <a:lstStyle/>
                    <a:p>
                      <a:pPr algn="ctr"/>
                      <a:r>
                        <a:rPr lang="en-GB" sz="1100" b="0" kern="1200" dirty="0">
                          <a:solidFill>
                            <a:schemeClr val="lt1"/>
                          </a:solidFill>
                          <a:latin typeface="Amazon Ember"/>
                          <a:ea typeface="Amazon Ember" panose="020B0603020204020204" pitchFamily="34" charset="0"/>
                          <a:cs typeface="Amazon Ember" panose="020B0603020204020204" pitchFamily="34" charset="0"/>
                        </a:rPr>
                        <a:t>Single-AZ 2</a:t>
                      </a:r>
                    </a:p>
                  </a:txBody>
                  <a:tcPr marL="9360" marR="9360" anchor="ctr">
                    <a:lnL w="2880">
                      <a:noFill/>
                      <a:prstDash val="solid"/>
                    </a:lnL>
                    <a:lnR w="2880">
                      <a:solidFill>
                        <a:srgbClr val="CE9DFF"/>
                      </a:solidFill>
                      <a:prstDash val="solid"/>
                    </a:lnR>
                    <a:lnT w="2880">
                      <a:solidFill>
                        <a:srgbClr val="CE9DFF"/>
                      </a:solidFill>
                      <a:prstDash val="solid"/>
                    </a:lnT>
                    <a:lnB w="2880">
                      <a:solidFill>
                        <a:srgbClr val="CE9DFF"/>
                      </a:solidFill>
                      <a:prstDash val="solid"/>
                    </a:lnB>
                    <a:solidFill>
                      <a:schemeClr val="dk1">
                        <a:lumMod val="85000"/>
                        <a:lumOff val="15000"/>
                      </a:schemeClr>
                    </a:solidFill>
                  </a:tcPr>
                </a:tc>
                <a:tc>
                  <a:txBody>
                    <a:bodyPr/>
                    <a:lstStyle/>
                    <a:p>
                      <a:pPr algn="ctr"/>
                      <a:r>
                        <a:rPr lang="en-GB" sz="1100" b="0" kern="1200" dirty="0">
                          <a:solidFill>
                            <a:schemeClr val="lt1"/>
                          </a:solidFill>
                          <a:latin typeface="Amazon Ember"/>
                          <a:ea typeface="Amazon Ember" panose="020B0603020204020204" pitchFamily="34" charset="0"/>
                          <a:cs typeface="Amazon Ember" panose="020B0603020204020204" pitchFamily="34" charset="0"/>
                        </a:rPr>
                        <a:t>$2,472.50</a:t>
                      </a:r>
                    </a:p>
                  </a:txBody>
                  <a:tcPr marL="9360" marR="9360" anchor="ctr">
                    <a:lnL w="2880">
                      <a:noFill/>
                      <a:prstDash val="solid"/>
                    </a:lnL>
                    <a:lnR w="2880">
                      <a:solidFill>
                        <a:srgbClr val="CE9DFF"/>
                      </a:solidFill>
                      <a:prstDash val="solid"/>
                    </a:lnR>
                    <a:lnT w="2880">
                      <a:solidFill>
                        <a:srgbClr val="CE9DFF"/>
                      </a:solidFill>
                      <a:prstDash val="solid"/>
                    </a:lnT>
                    <a:lnB w="2880">
                      <a:solidFill>
                        <a:srgbClr val="CE9DFF"/>
                      </a:solidFill>
                      <a:prstDash val="solid"/>
                    </a:lnB>
                    <a:solidFill>
                      <a:schemeClr val="dk1">
                        <a:lumMod val="85000"/>
                        <a:lumOff val="15000"/>
                      </a:schemeClr>
                    </a:solidFill>
                  </a:tcPr>
                </a:tc>
                <a:tc>
                  <a:txBody>
                    <a:bodyPr/>
                    <a:lstStyle/>
                    <a:p>
                      <a:pPr algn="ctr"/>
                      <a:r>
                        <a:rPr lang="en-GB" sz="1100" b="0" kern="1200" dirty="0">
                          <a:solidFill>
                            <a:schemeClr val="lt1"/>
                          </a:solidFill>
                          <a:latin typeface="Amazon Ember"/>
                          <a:ea typeface="Amazon Ember" panose="020B0603020204020204" pitchFamily="34" charset="0"/>
                          <a:cs typeface="Amazon Ember" panose="020B0603020204020204" pitchFamily="34" charset="0"/>
                        </a:rPr>
                        <a:t>$29,670.00</a:t>
                      </a:r>
                    </a:p>
                  </a:txBody>
                  <a:tcPr marL="9360" marR="9360" anchor="ctr">
                    <a:lnL w="2880">
                      <a:noFill/>
                      <a:prstDash val="solid"/>
                    </a:lnL>
                    <a:lnR w="2880">
                      <a:solidFill>
                        <a:srgbClr val="CE9DFF"/>
                      </a:solidFill>
                      <a:prstDash val="solid"/>
                    </a:lnR>
                    <a:lnT w="2880">
                      <a:solidFill>
                        <a:srgbClr val="CE9DFF"/>
                      </a:solidFill>
                      <a:prstDash val="solid"/>
                    </a:lnT>
                    <a:lnB w="2880">
                      <a:solidFill>
                        <a:srgbClr val="CE9DFF"/>
                      </a:solidFill>
                      <a:prstDash val="solid"/>
                    </a:lnB>
                    <a:solidFill>
                      <a:schemeClr val="dk1">
                        <a:lumMod val="85000"/>
                        <a:lumOff val="15000"/>
                      </a:schemeClr>
                    </a:solidFill>
                  </a:tcPr>
                </a:tc>
                <a:extLst>
                  <a:ext uri="{0D108BD9-81ED-4DB2-BD59-A6C34878D82A}">
                    <a16:rowId xmlns:a16="http://schemas.microsoft.com/office/drawing/2014/main" val="76439650"/>
                  </a:ext>
                </a:extLst>
              </a:tr>
              <a:tr h="292608">
                <a:tc>
                  <a:txBody>
                    <a:bodyPr/>
                    <a:lstStyle/>
                    <a:p>
                      <a:pPr marL="0" marR="0" lvl="0" indent="0" algn="ctr" defTabSz="731520" rtl="0" eaLnBrk="1" fontAlgn="b" latinLnBrk="0" hangingPunct="1">
                        <a:lnSpc>
                          <a:spcPct val="100000"/>
                        </a:lnSpc>
                        <a:spcBef>
                          <a:spcPts val="0"/>
                        </a:spcBef>
                        <a:spcAft>
                          <a:spcPts val="0"/>
                        </a:spcAft>
                        <a:buClrTx/>
                        <a:buSzTx/>
                        <a:buFontTx/>
                        <a:buNone/>
                        <a:tabLst/>
                        <a:defRPr>
                          <a:solidFill>
                            <a:schemeClr val="lt1"/>
                          </a:solidFill>
                        </a:defRPr>
                      </a:pPr>
                      <a:r>
                        <a:rPr lang="en-US" sz="1100" b="0" kern="1200" dirty="0">
                          <a:solidFill>
                            <a:schemeClr val="lt1"/>
                          </a:solidFill>
                          <a:latin typeface="Amazon Ember"/>
                          <a:ea typeface="Amazon Ember" panose="020B0603020204020204" pitchFamily="34" charset="0"/>
                          <a:cs typeface="Amazon Ember" panose="020B0603020204020204" pitchFamily="34" charset="0"/>
                        </a:rPr>
                        <a:t>Amazon S3</a:t>
                      </a:r>
                    </a:p>
                  </a:txBody>
                  <a:tcPr marL="9360" marR="9360" anchor="ctr">
                    <a:lnL w="2880">
                      <a:noFill/>
                      <a:prstDash val="solid"/>
                    </a:lnL>
                    <a:lnR w="2880">
                      <a:solidFill>
                        <a:srgbClr val="CE9DFF"/>
                      </a:solidFill>
                      <a:prstDash val="solid"/>
                    </a:lnR>
                    <a:lnT w="2880">
                      <a:solidFill>
                        <a:srgbClr val="CE9DFF"/>
                      </a:solidFill>
                      <a:prstDash val="solid"/>
                    </a:lnT>
                    <a:lnB w="2880">
                      <a:solidFill>
                        <a:srgbClr val="CE9DFF"/>
                      </a:solidFill>
                      <a:prstDash val="solid"/>
                    </a:lnB>
                    <a:solidFill>
                      <a:schemeClr val="dk1">
                        <a:lumMod val="85000"/>
                        <a:lumOff val="15000"/>
                      </a:schemeClr>
                    </a:solidFill>
                  </a:tcPr>
                </a:tc>
                <a:tc>
                  <a:txBody>
                    <a:bodyPr/>
                    <a:lstStyle/>
                    <a:p>
                      <a:pPr marL="0" marR="0" lvl="0" indent="0" algn="ctr" defTabSz="731520" rtl="0" eaLnBrk="1" fontAlgn="b" latinLnBrk="0" hangingPunct="1">
                        <a:lnSpc>
                          <a:spcPct val="100000"/>
                        </a:lnSpc>
                        <a:spcBef>
                          <a:spcPts val="0"/>
                        </a:spcBef>
                        <a:spcAft>
                          <a:spcPts val="0"/>
                        </a:spcAft>
                        <a:buClrTx/>
                        <a:buSzTx/>
                        <a:buFontTx/>
                        <a:buNone/>
                        <a:tabLst/>
                        <a:defRPr>
                          <a:solidFill>
                            <a:schemeClr val="lt1"/>
                          </a:solidFill>
                        </a:defRPr>
                      </a:pPr>
                      <a:r>
                        <a:rPr lang="en-US" sz="1100" b="0" kern="1200" dirty="0">
                          <a:solidFill>
                            <a:schemeClr val="lt1"/>
                          </a:solidFill>
                          <a:latin typeface="Amazon Ember"/>
                          <a:ea typeface="Amazon Ember" panose="020B0603020204020204" pitchFamily="34" charset="0"/>
                          <a:cs typeface="Amazon Ember" panose="020B0603020204020204" pitchFamily="34" charset="0"/>
                        </a:rPr>
                        <a:t>3</a:t>
                      </a:r>
                    </a:p>
                  </a:txBody>
                  <a:tcPr marL="9360" marR="9360" anchor="ctr">
                    <a:lnL w="2880">
                      <a:noFill/>
                      <a:prstDash val="solid"/>
                    </a:lnL>
                    <a:lnR w="2880">
                      <a:solidFill>
                        <a:srgbClr val="CE9DFF"/>
                      </a:solidFill>
                      <a:prstDash val="solid"/>
                    </a:lnR>
                    <a:lnT w="2880">
                      <a:solidFill>
                        <a:srgbClr val="CE9DFF"/>
                      </a:solidFill>
                      <a:prstDash val="solid"/>
                    </a:lnT>
                    <a:lnB w="2880">
                      <a:solidFill>
                        <a:srgbClr val="CE9DFF"/>
                      </a:solidFill>
                      <a:prstDash val="solid"/>
                    </a:lnB>
                    <a:solidFill>
                      <a:schemeClr val="dk1">
                        <a:lumMod val="85000"/>
                        <a:lumOff val="15000"/>
                      </a:schemeClr>
                    </a:solidFill>
                  </a:tcPr>
                </a:tc>
                <a:tc>
                  <a:txBody>
                    <a:bodyPr/>
                    <a:lstStyle/>
                    <a:p>
                      <a:pPr marL="0" marR="0" lvl="0" indent="0" algn="ctr" defTabSz="731520" rtl="0" eaLnBrk="1" fontAlgn="b" latinLnBrk="0" hangingPunct="1">
                        <a:lnSpc>
                          <a:spcPct val="100000"/>
                        </a:lnSpc>
                        <a:spcBef>
                          <a:spcPts val="0"/>
                        </a:spcBef>
                        <a:spcAft>
                          <a:spcPts val="0"/>
                        </a:spcAft>
                        <a:buClrTx/>
                        <a:buSzTx/>
                        <a:buFontTx/>
                        <a:buNone/>
                        <a:tabLst/>
                        <a:defRPr>
                          <a:solidFill>
                            <a:schemeClr val="lt1"/>
                          </a:solidFill>
                        </a:defRPr>
                      </a:pPr>
                      <a:r>
                        <a:rPr lang="en-US" sz="1100" b="0" kern="1200" dirty="0">
                          <a:solidFill>
                            <a:schemeClr val="lt1"/>
                          </a:solidFill>
                          <a:latin typeface="Amazon Ember"/>
                          <a:ea typeface="Amazon Ember" panose="020B0603020204020204" pitchFamily="34" charset="0"/>
                          <a:cs typeface="Amazon Ember" panose="020B0603020204020204" pitchFamily="34" charset="0"/>
                        </a:rPr>
                        <a:t>51,200</a:t>
                      </a:r>
                    </a:p>
                  </a:txBody>
                  <a:tcPr marL="9360" marR="9360" anchor="ctr">
                    <a:lnL w="2880">
                      <a:noFill/>
                      <a:prstDash val="solid"/>
                    </a:lnL>
                    <a:lnR w="2880">
                      <a:solidFill>
                        <a:srgbClr val="CE9DFF"/>
                      </a:solidFill>
                      <a:prstDash val="solid"/>
                    </a:lnR>
                    <a:lnT w="2880">
                      <a:solidFill>
                        <a:srgbClr val="CE9DFF"/>
                      </a:solidFill>
                      <a:prstDash val="solid"/>
                    </a:lnT>
                    <a:lnB w="2880">
                      <a:solidFill>
                        <a:srgbClr val="CE9DFF"/>
                      </a:solidFill>
                      <a:prstDash val="solid"/>
                    </a:lnB>
                    <a:solidFill>
                      <a:schemeClr val="dk1">
                        <a:lumMod val="85000"/>
                        <a:lumOff val="15000"/>
                      </a:schemeClr>
                    </a:solidFill>
                  </a:tcPr>
                </a:tc>
                <a:tc>
                  <a:txBody>
                    <a:bodyPr/>
                    <a:lstStyle/>
                    <a:p>
                      <a:pPr algn="ctr"/>
                      <a:r>
                        <a:rPr lang="en-GB" sz="1100" b="0" kern="1200" dirty="0">
                          <a:solidFill>
                            <a:schemeClr val="lt1"/>
                          </a:solidFill>
                          <a:latin typeface="Amazon Ember"/>
                          <a:ea typeface="Amazon Ember" panose="020B0603020204020204" pitchFamily="34" charset="0"/>
                          <a:cs typeface="Amazon Ember" panose="020B0603020204020204" pitchFamily="34" charset="0"/>
                        </a:rPr>
                        <a:t>51,200</a:t>
                      </a:r>
                    </a:p>
                  </a:txBody>
                  <a:tcPr marL="9360" marR="9360" anchor="ctr">
                    <a:lnL w="2880">
                      <a:noFill/>
                      <a:prstDash val="solid"/>
                    </a:lnL>
                    <a:lnR w="2880">
                      <a:solidFill>
                        <a:srgbClr val="CE9DFF"/>
                      </a:solidFill>
                      <a:prstDash val="solid"/>
                    </a:lnR>
                    <a:lnT w="2880">
                      <a:solidFill>
                        <a:srgbClr val="CE9DFF"/>
                      </a:solidFill>
                      <a:prstDash val="solid"/>
                    </a:lnT>
                    <a:lnB w="2880">
                      <a:solidFill>
                        <a:srgbClr val="CE9DFF"/>
                      </a:solidFill>
                      <a:prstDash val="solid"/>
                    </a:lnB>
                    <a:solidFill>
                      <a:schemeClr val="dk1">
                        <a:lumMod val="85000"/>
                        <a:lumOff val="15000"/>
                      </a:schemeClr>
                    </a:solidFill>
                  </a:tcPr>
                </a:tc>
                <a:tc>
                  <a:txBody>
                    <a:bodyPr/>
                    <a:lstStyle/>
                    <a:p>
                      <a:pPr algn="ctr"/>
                      <a:r>
                        <a:rPr lang="en-GB" sz="1100" b="0" kern="1200" dirty="0">
                          <a:solidFill>
                            <a:schemeClr val="lt1"/>
                          </a:solidFill>
                          <a:latin typeface="Amazon Ember"/>
                          <a:ea typeface="Amazon Ember" panose="020B0603020204020204" pitchFamily="34" charset="0"/>
                          <a:cs typeface="Amazon Ember" panose="020B0603020204020204" pitchFamily="34" charset="0"/>
                        </a:rPr>
                        <a:t>N/A</a:t>
                      </a:r>
                    </a:p>
                  </a:txBody>
                  <a:tcPr marL="9360" marR="9360" anchor="ctr">
                    <a:lnL w="2880">
                      <a:noFill/>
                      <a:prstDash val="solid"/>
                    </a:lnL>
                    <a:lnR w="2880">
                      <a:solidFill>
                        <a:srgbClr val="CE9DFF"/>
                      </a:solidFill>
                      <a:prstDash val="solid"/>
                    </a:lnR>
                    <a:lnT w="2880">
                      <a:solidFill>
                        <a:srgbClr val="CE9DFF"/>
                      </a:solidFill>
                      <a:prstDash val="solid"/>
                    </a:lnT>
                    <a:lnB w="2880">
                      <a:solidFill>
                        <a:srgbClr val="CE9DFF"/>
                      </a:solidFill>
                      <a:prstDash val="solid"/>
                    </a:lnB>
                    <a:solidFill>
                      <a:schemeClr val="dk1">
                        <a:lumMod val="85000"/>
                        <a:lumOff val="15000"/>
                      </a:schemeClr>
                    </a:solidFill>
                  </a:tcPr>
                </a:tc>
                <a:tc>
                  <a:txBody>
                    <a:bodyPr/>
                    <a:lstStyle/>
                    <a:p>
                      <a:pPr algn="ctr"/>
                      <a:r>
                        <a:rPr lang="en-GB" sz="1100" b="0" kern="1200" dirty="0">
                          <a:solidFill>
                            <a:schemeClr val="lt1"/>
                          </a:solidFill>
                          <a:latin typeface="Amazon Ember"/>
                          <a:ea typeface="Amazon Ember" panose="020B0603020204020204" pitchFamily="34" charset="0"/>
                          <a:cs typeface="Amazon Ember" panose="020B0603020204020204" pitchFamily="34" charset="0"/>
                        </a:rPr>
                        <a:t>$663.41</a:t>
                      </a:r>
                    </a:p>
                  </a:txBody>
                  <a:tcPr marL="9360" marR="9360" anchor="ctr">
                    <a:lnL w="2880">
                      <a:noFill/>
                      <a:prstDash val="solid"/>
                    </a:lnL>
                    <a:lnR w="2880">
                      <a:solidFill>
                        <a:srgbClr val="CE9DFF"/>
                      </a:solidFill>
                      <a:prstDash val="solid"/>
                    </a:lnR>
                    <a:lnT w="2880">
                      <a:solidFill>
                        <a:srgbClr val="CE9DFF"/>
                      </a:solidFill>
                      <a:prstDash val="solid"/>
                    </a:lnT>
                    <a:lnB w="2880">
                      <a:solidFill>
                        <a:srgbClr val="CE9DFF"/>
                      </a:solidFill>
                      <a:prstDash val="solid"/>
                    </a:lnB>
                    <a:solidFill>
                      <a:schemeClr val="dk1">
                        <a:lumMod val="85000"/>
                        <a:lumOff val="15000"/>
                      </a:schemeClr>
                    </a:solidFill>
                  </a:tcPr>
                </a:tc>
                <a:tc>
                  <a:txBody>
                    <a:bodyPr/>
                    <a:lstStyle/>
                    <a:p>
                      <a:pPr algn="ctr"/>
                      <a:r>
                        <a:rPr lang="en-GB" sz="1100" b="0" kern="1200" dirty="0">
                          <a:solidFill>
                            <a:schemeClr val="lt1"/>
                          </a:solidFill>
                          <a:latin typeface="Amazon Ember"/>
                          <a:ea typeface="Amazon Ember" panose="020B0603020204020204" pitchFamily="34" charset="0"/>
                          <a:cs typeface="Amazon Ember" panose="020B0603020204020204" pitchFamily="34" charset="0"/>
                        </a:rPr>
                        <a:t>$7,960.92</a:t>
                      </a:r>
                    </a:p>
                  </a:txBody>
                  <a:tcPr marL="9360" marR="9360" anchor="ctr">
                    <a:lnL w="2880">
                      <a:noFill/>
                      <a:prstDash val="solid"/>
                    </a:lnL>
                    <a:lnR w="2880">
                      <a:solidFill>
                        <a:srgbClr val="CE9DFF"/>
                      </a:solidFill>
                      <a:prstDash val="solid"/>
                    </a:lnR>
                    <a:lnT w="2880">
                      <a:solidFill>
                        <a:srgbClr val="CE9DFF"/>
                      </a:solidFill>
                      <a:prstDash val="solid"/>
                    </a:lnT>
                    <a:lnB w="2880">
                      <a:solidFill>
                        <a:srgbClr val="CE9DFF"/>
                      </a:solidFill>
                      <a:prstDash val="solid"/>
                    </a:lnB>
                    <a:solidFill>
                      <a:schemeClr val="dk1">
                        <a:lumMod val="85000"/>
                        <a:lumOff val="15000"/>
                      </a:schemeClr>
                    </a:solidFill>
                  </a:tcPr>
                </a:tc>
                <a:extLst>
                  <a:ext uri="{0D108BD9-81ED-4DB2-BD59-A6C34878D82A}">
                    <a16:rowId xmlns:a16="http://schemas.microsoft.com/office/drawing/2014/main" val="76439650"/>
                  </a:ext>
                </a:extLst>
              </a:tr>
              <a:tr h="292608">
                <a:tc>
                  <a:txBody>
                    <a:bodyPr/>
                    <a:lstStyle/>
                    <a:p>
                      <a:pPr marL="0" marR="0" lvl="0" indent="0" algn="ctr" defTabSz="731520" rtl="0" eaLnBrk="1" fontAlgn="b" latinLnBrk="0" hangingPunct="1">
                        <a:lnSpc>
                          <a:spcPct val="100000"/>
                        </a:lnSpc>
                        <a:spcBef>
                          <a:spcPts val="0"/>
                        </a:spcBef>
                        <a:spcAft>
                          <a:spcPts val="0"/>
                        </a:spcAft>
                        <a:buClrTx/>
                        <a:buSzTx/>
                        <a:buFontTx/>
                        <a:buNone/>
                        <a:tabLst/>
                        <a:defRPr>
                          <a:solidFill>
                            <a:schemeClr val="lt1"/>
                          </a:solidFill>
                        </a:defRPr>
                      </a:pPr>
                      <a:r>
                        <a:rPr lang="en-US" sz="1100" b="0" kern="1200" dirty="0">
                          <a:solidFill>
                            <a:schemeClr val="lt1"/>
                          </a:solidFill>
                          <a:latin typeface="Amazon Ember"/>
                          <a:ea typeface="Amazon Ember" panose="020B0603020204020204" pitchFamily="34" charset="0"/>
                          <a:cs typeface="Amazon Ember" panose="020B0603020204020204" pitchFamily="34" charset="0"/>
                        </a:rPr>
                        <a:t>Total</a:t>
                      </a:r>
                    </a:p>
                  </a:txBody>
                  <a:tcPr marL="9360" marR="9360" anchor="ctr">
                    <a:lnL w="2880">
                      <a:noFill/>
                      <a:prstDash val="solid"/>
                    </a:lnL>
                    <a:lnR w="2880">
                      <a:solidFill>
                        <a:srgbClr val="CE9DFF"/>
                      </a:solidFill>
                      <a:prstDash val="solid"/>
                    </a:lnR>
                    <a:lnT w="2880">
                      <a:solidFill>
                        <a:srgbClr val="CE9DFF"/>
                      </a:solidFill>
                      <a:prstDash val="solid"/>
                    </a:lnT>
                    <a:lnB w="2880">
                      <a:solidFill>
                        <a:srgbClr val="CE9DFF"/>
                      </a:solidFill>
                      <a:prstDash val="solid"/>
                    </a:lnB>
                    <a:solidFill>
                      <a:schemeClr val="dk1">
                        <a:lumMod val="85000"/>
                        <a:lumOff val="15000"/>
                      </a:schemeClr>
                    </a:solidFill>
                  </a:tcPr>
                </a:tc>
                <a:tc>
                  <a:txBody>
                    <a:bodyPr/>
                    <a:lstStyle/>
                    <a:p>
                      <a:pPr marL="0" marR="0" lvl="0" indent="0" algn="ctr" defTabSz="731520" rtl="0" eaLnBrk="1" fontAlgn="b" latinLnBrk="0" hangingPunct="1">
                        <a:lnSpc>
                          <a:spcPct val="100000"/>
                        </a:lnSpc>
                        <a:spcBef>
                          <a:spcPts val="0"/>
                        </a:spcBef>
                        <a:spcAft>
                          <a:spcPts val="0"/>
                        </a:spcAft>
                        <a:buClrTx/>
                        <a:buSzTx/>
                        <a:buFontTx/>
                        <a:buNone/>
                        <a:tabLst/>
                        <a:defRPr>
                          <a:solidFill>
                            <a:schemeClr val="lt1"/>
                          </a:solidFill>
                        </a:defRPr>
                      </a:pPr>
                      <a:r>
                        <a:rPr lang="en-US" sz="1100" b="0" kern="1200" dirty="0">
                          <a:solidFill>
                            <a:schemeClr val="lt1"/>
                          </a:solidFill>
                          <a:latin typeface="Amazon Ember"/>
                          <a:ea typeface="Amazon Ember" panose="020B0603020204020204" pitchFamily="34" charset="0"/>
                          <a:cs typeface="Amazon Ember" panose="020B0603020204020204" pitchFamily="34" charset="0"/>
                        </a:rPr>
                        <a:t>9</a:t>
                      </a:r>
                    </a:p>
                  </a:txBody>
                  <a:tcPr marL="9360" marR="9360" anchor="ctr">
                    <a:lnL w="2880">
                      <a:noFill/>
                      <a:prstDash val="solid"/>
                    </a:lnL>
                    <a:lnR w="2880">
                      <a:solidFill>
                        <a:srgbClr val="CE9DFF"/>
                      </a:solidFill>
                      <a:prstDash val="solid"/>
                    </a:lnR>
                    <a:lnT w="2880">
                      <a:solidFill>
                        <a:srgbClr val="CE9DFF"/>
                      </a:solidFill>
                      <a:prstDash val="solid"/>
                    </a:lnT>
                    <a:lnB w="2880">
                      <a:solidFill>
                        <a:srgbClr val="CE9DFF"/>
                      </a:solidFill>
                      <a:prstDash val="solid"/>
                    </a:lnB>
                    <a:solidFill>
                      <a:schemeClr val="dk1">
                        <a:lumMod val="85000"/>
                        <a:lumOff val="15000"/>
                      </a:schemeClr>
                    </a:solidFill>
                  </a:tcPr>
                </a:tc>
                <a:tc>
                  <a:txBody>
                    <a:bodyPr/>
                    <a:lstStyle/>
                    <a:p>
                      <a:pPr marL="0" marR="0" lvl="0" indent="0" algn="ctr" defTabSz="731520" rtl="0" eaLnBrk="1" fontAlgn="b" latinLnBrk="0" hangingPunct="1">
                        <a:lnSpc>
                          <a:spcPct val="100000"/>
                        </a:lnSpc>
                        <a:spcBef>
                          <a:spcPts val="0"/>
                        </a:spcBef>
                        <a:spcAft>
                          <a:spcPts val="0"/>
                        </a:spcAft>
                        <a:buClrTx/>
                        <a:buSzTx/>
                        <a:buFontTx/>
                        <a:buNone/>
                        <a:tabLst/>
                        <a:defRPr>
                          <a:solidFill>
                            <a:schemeClr val="lt1"/>
                          </a:solidFill>
                        </a:defRPr>
                      </a:pPr>
                      <a:r>
                        <a:rPr lang="en-US" sz="1100" b="0" kern="1200" dirty="0">
                          <a:solidFill>
                            <a:schemeClr val="lt1"/>
                          </a:solidFill>
                          <a:latin typeface="Amazon Ember"/>
                          <a:ea typeface="Amazon Ember" panose="020B0603020204020204" pitchFamily="34" charset="0"/>
                          <a:cs typeface="Amazon Ember" panose="020B0603020204020204" pitchFamily="34" charset="0"/>
                        </a:rPr>
                        <a:t>90,112</a:t>
                      </a:r>
                    </a:p>
                  </a:txBody>
                  <a:tcPr marL="9360" marR="9360" anchor="ctr">
                    <a:lnL w="2880">
                      <a:noFill/>
                      <a:prstDash val="solid"/>
                    </a:lnL>
                    <a:lnR w="2880">
                      <a:solidFill>
                        <a:srgbClr val="CE9DFF"/>
                      </a:solidFill>
                      <a:prstDash val="solid"/>
                    </a:lnR>
                    <a:lnT w="2880">
                      <a:solidFill>
                        <a:srgbClr val="CE9DFF"/>
                      </a:solidFill>
                      <a:prstDash val="solid"/>
                    </a:lnT>
                    <a:lnB w="2880">
                      <a:solidFill>
                        <a:srgbClr val="CE9DFF"/>
                      </a:solidFill>
                      <a:prstDash val="solid"/>
                    </a:lnB>
                    <a:solidFill>
                      <a:schemeClr val="dk1">
                        <a:lumMod val="85000"/>
                        <a:lumOff val="15000"/>
                      </a:schemeClr>
                    </a:solidFill>
                  </a:tcPr>
                </a:tc>
                <a:tc>
                  <a:txBody>
                    <a:bodyPr/>
                    <a:lstStyle/>
                    <a:p>
                      <a:pPr algn="ctr"/>
                      <a:r>
                        <a:rPr lang="en-GB" sz="1100" b="0" kern="1200" dirty="0">
                          <a:solidFill>
                            <a:schemeClr val="lt1"/>
                          </a:solidFill>
                          <a:latin typeface="Amazon Ember"/>
                          <a:ea typeface="Amazon Ember" panose="020B0603020204020204" pitchFamily="34" charset="0"/>
                          <a:cs typeface="Amazon Ember" panose="020B0603020204020204" pitchFamily="34" charset="0"/>
                        </a:rPr>
                        <a:t>81,920</a:t>
                      </a:r>
                    </a:p>
                  </a:txBody>
                  <a:tcPr marL="9360" marR="9360" anchor="ctr">
                    <a:lnL w="2880">
                      <a:noFill/>
                      <a:prstDash val="solid"/>
                    </a:lnL>
                    <a:lnR w="2880">
                      <a:solidFill>
                        <a:srgbClr val="CE9DFF"/>
                      </a:solidFill>
                      <a:prstDash val="solid"/>
                    </a:lnR>
                    <a:lnT w="2880">
                      <a:solidFill>
                        <a:srgbClr val="CE9DFF"/>
                      </a:solidFill>
                      <a:prstDash val="solid"/>
                    </a:lnT>
                    <a:lnB w="2880">
                      <a:solidFill>
                        <a:srgbClr val="CE9DFF"/>
                      </a:solidFill>
                      <a:prstDash val="solid"/>
                    </a:lnB>
                    <a:solidFill>
                      <a:schemeClr val="dk1">
                        <a:lumMod val="85000"/>
                        <a:lumOff val="15000"/>
                      </a:schemeClr>
                    </a:solidFill>
                  </a:tcPr>
                </a:tc>
                <a:tc>
                  <a:txBody>
                    <a:bodyPr/>
                    <a:lstStyle/>
                    <a:p>
                      <a:pPr algn="ctr"/>
                      <a:r>
                        <a:rPr lang="en-GB" sz="1100" b="0" kern="1200" dirty="0">
                          <a:solidFill>
                            <a:schemeClr val="lt1"/>
                          </a:solidFill>
                          <a:latin typeface="Amazon Ember"/>
                          <a:ea typeface="Amazon Ember" panose="020B0603020204020204" pitchFamily="34" charset="0"/>
                          <a:cs typeface="Amazon Ember" panose="020B0603020204020204" pitchFamily="34" charset="0"/>
                        </a:rPr>
                        <a:t/>
                      </a:r>
                    </a:p>
                  </a:txBody>
                  <a:tcPr marL="9360" marR="9360" anchor="ctr">
                    <a:lnL w="2880">
                      <a:noFill/>
                      <a:prstDash val="solid"/>
                    </a:lnL>
                    <a:lnR w="2880">
                      <a:solidFill>
                        <a:srgbClr val="CE9DFF"/>
                      </a:solidFill>
                      <a:prstDash val="solid"/>
                    </a:lnR>
                    <a:lnT w="2880">
                      <a:solidFill>
                        <a:srgbClr val="CE9DFF"/>
                      </a:solidFill>
                      <a:prstDash val="solid"/>
                    </a:lnT>
                    <a:lnB w="2880">
                      <a:solidFill>
                        <a:srgbClr val="CE9DFF"/>
                      </a:solidFill>
                      <a:prstDash val="solid"/>
                    </a:lnB>
                    <a:solidFill>
                      <a:schemeClr val="dk1">
                        <a:lumMod val="85000"/>
                        <a:lumOff val="15000"/>
                      </a:schemeClr>
                    </a:solidFill>
                  </a:tcPr>
                </a:tc>
                <a:tc>
                  <a:txBody>
                    <a:bodyPr/>
                    <a:lstStyle/>
                    <a:p>
                      <a:pPr algn="ctr"/>
                      <a:r>
                        <a:rPr lang="en-GB" sz="1100" b="0" kern="1200" dirty="0">
                          <a:solidFill>
                            <a:schemeClr val="lt1"/>
                          </a:solidFill>
                          <a:latin typeface="Amazon Ember"/>
                          <a:ea typeface="Amazon Ember" panose="020B0603020204020204" pitchFamily="34" charset="0"/>
                          <a:cs typeface="Amazon Ember" panose="020B0603020204020204" pitchFamily="34" charset="0"/>
                        </a:rPr>
                        <a:t>$5,124.23</a:t>
                      </a:r>
                    </a:p>
                  </a:txBody>
                  <a:tcPr marL="9360" marR="9360" anchor="ctr">
                    <a:lnL w="2880">
                      <a:noFill/>
                      <a:prstDash val="solid"/>
                    </a:lnL>
                    <a:lnR w="2880">
                      <a:solidFill>
                        <a:srgbClr val="CE9DFF"/>
                      </a:solidFill>
                      <a:prstDash val="solid"/>
                    </a:lnR>
                    <a:lnT w="2880">
                      <a:solidFill>
                        <a:srgbClr val="CE9DFF"/>
                      </a:solidFill>
                      <a:prstDash val="solid"/>
                    </a:lnT>
                    <a:lnB w="2880">
                      <a:solidFill>
                        <a:srgbClr val="CE9DFF"/>
                      </a:solidFill>
                      <a:prstDash val="solid"/>
                    </a:lnB>
                    <a:solidFill>
                      <a:schemeClr val="dk1">
                        <a:lumMod val="85000"/>
                        <a:lumOff val="15000"/>
                      </a:schemeClr>
                    </a:solidFill>
                  </a:tcPr>
                </a:tc>
                <a:tc>
                  <a:txBody>
                    <a:bodyPr/>
                    <a:lstStyle/>
                    <a:p>
                      <a:pPr algn="ctr"/>
                      <a:r>
                        <a:rPr lang="en-GB" sz="1100" b="0" kern="1200" dirty="0">
                          <a:solidFill>
                            <a:schemeClr val="lt1"/>
                          </a:solidFill>
                          <a:latin typeface="Amazon Ember"/>
                          <a:ea typeface="Amazon Ember" panose="020B0603020204020204" pitchFamily="34" charset="0"/>
                          <a:cs typeface="Amazon Ember" panose="020B0603020204020204" pitchFamily="34" charset="0"/>
                        </a:rPr>
                        <a:t>$61,490.76</a:t>
                      </a:r>
                    </a:p>
                  </a:txBody>
                  <a:tcPr marL="9360" marR="9360" anchor="ctr">
                    <a:lnL w="2880">
                      <a:noFill/>
                      <a:prstDash val="solid"/>
                    </a:lnL>
                    <a:lnR w="2880">
                      <a:solidFill>
                        <a:srgbClr val="CE9DFF"/>
                      </a:solidFill>
                      <a:prstDash val="solid"/>
                    </a:lnR>
                    <a:lnT w="2880">
                      <a:solidFill>
                        <a:srgbClr val="CE9DFF"/>
                      </a:solidFill>
                      <a:prstDash val="solid"/>
                    </a:lnT>
                    <a:lnB w="2880">
                      <a:solidFill>
                        <a:srgbClr val="CE9DFF"/>
                      </a:solidFill>
                      <a:prstDash val="solid"/>
                    </a:lnB>
                    <a:solidFill>
                      <a:schemeClr val="dk1">
                        <a:lumMod val="85000"/>
                        <a:lumOff val="15000"/>
                      </a:schemeClr>
                    </a:solidFill>
                  </a:tcPr>
                </a:tc>
                <a:extLst>
                  <a:ext uri="{0D108BD9-81ED-4DB2-BD59-A6C34878D82A}">
                    <a16:rowId xmlns:a16="http://schemas.microsoft.com/office/drawing/2014/main" val="76439650"/>
                  </a:ext>
                </a:extLst>
              </a:tr>
            </a:tbl>
          </a:graphicData>
        </a:graphic>
      </p:graphicFrame>
      <p:sp>
        <p:nvSpPr>
          <p:cNvPr id="1765" name="Text Placeholder 3"/>
          <p:cNvSpPr/>
          <p:nvPr/>
        </p:nvSpPr>
        <p:spPr>
          <a:xfrm>
            <a:off x="432000" y="874800"/>
            <a:ext cx="11462760" cy="294000"/>
          </a:xfrm>
          <a:prstGeom prst="rect">
            <a:avLst/>
          </a:prstGeom>
          <a:noFill/>
          <a:ln w="0">
            <a:noFill/>
          </a:ln>
        </p:spPr>
        <p:style>
          <a:lnRef idx="0">
            <a:scrgbClr r="0" g="0" b="0"/>
          </a:lnRef>
          <a:fillRef idx="0">
            <a:scrgbClr r="0" g="0" b="0"/>
          </a:fillRef>
          <a:effectRef idx="0">
            <a:scrgbClr r="0" g="0" b="0"/>
          </a:effectRef>
          <a:fontRef idx="minor"/>
        </p:style>
        <p:txBody>
          <a:bodyPr anchor="ctr">
            <a:noAutofit/>
          </a:bodyPr>
          <a:lstStyle/>
          <a:p>
            <a:pPr defTabSz="914400">
              <a:lnSpc>
                <a:spcPct val="100000"/>
              </a:lnSpc>
            </a:pPr>
            <a:r>
              <a:rPr lang="en-US" sz="1400" b="0" u="none" strike="noStrike" dirty="0">
                <a:solidFill>
                  <a:schemeClr val="lt1"/>
                </a:solidFill>
                <a:effectLst/>
                <a:uFillTx/>
                <a:latin typeface="Amazon Ember Display"/>
                <a:ea typeface="Amazon Ember"/>
              </a:rPr>
              <a:t>9 workloads mapped to AWS storage services in ap-south-1. Costs exclude AWS support.</a:t>
            </a:r>
            <a:endParaRPr lang="en-US" sz="1400" b="0" u="none" strike="noStrike" dirty="0">
              <a:solidFill>
                <a:schemeClr val="lt1"/>
              </a:solidFill>
              <a:effectLst/>
              <a:uFillTx/>
              <a:latin typeface="Arial"/>
            </a:endParaRPr>
          </a:p>
        </p:txBody>
      </p:sp>
      <p:sp>
        <p:nvSpPr>
          <p:cNvPr id="1767" name="TextBox Exclusions"/>
          <p:cNvSpPr/>
          <p:nvPr/>
        </p:nvSpPr>
        <p:spPr>
          <a:xfrm>
            <a:off x="387867" y="4480560"/>
            <a:ext cx="11300000" cy="1400000"/>
          </a:xfrm>
          <a:prstGeom prst="rect">
            <a:avLst/>
          </a:prstGeom>
          <a:noFill/>
          <a:ln w="0">
            <a:solidFill>
              <a:srgbClr val="FFFFFF"/>
            </a:solidFill>
          </a:ln>
        </p:spPr>
        <p:style>
          <a:lnRef idx="0">
            <a:scrgbClr r="0" g="0" b="0"/>
          </a:lnRef>
          <a:fillRef idx="0">
            <a:scrgbClr r="0" g="0" b="0"/>
          </a:fillRef>
          <a:effectRef idx="0">
            <a:scrgbClr r="0" g="0" b="0"/>
          </a:effectRef>
          <a:fontRef idx="minor"/>
        </p:style>
        <p:txBody>
          <a:bodyPr wrap="square" lIns="90000" tIns="45000" rIns="90000" bIns="45000" anchor="t">
            <a:spAutoFit/>
          </a:bodyPr>
          <a:lstStyle/>
          <a:p>
            <a:pPr defTabSz="914400">
              <a:lnSpc>
                <a:spcPct val="100000"/>
              </a:lnSpc>
            </a:pPr>
            <a:r>
              <a:rPr lang="en-CA" sz="700" b="1" u="none" strike="noStrike" dirty="0">
                <a:solidFill>
                  <a:schemeClr val="lt1"/>
                </a:solidFill>
                <a:effectLst/>
                <a:uFillTx/>
                <a:latin typeface="Amazon Ember"/>
                <a:ea typeface="Amazon Ember"/>
              </a:rPr>
              <a:t>Exclusions (0 resources removed):</a:t>
            </a:r>
            <a:endParaRPr lang="en-US" sz="700" b="0" u="none" strike="noStrike" dirty="0">
              <a:solidFill>
                <a:srgbClr val="FFFFFF"/>
              </a:solidFill>
              <a:effectLst/>
              <a:uFillTx/>
              <a:latin typeface="Arial"/>
            </a:endParaRPr>
          </a:p>
          <a:p>
            <a:pPr marL="285840" indent="-285840" defTabSz="914400">
              <a:lnSpc>
                <a:spcPct val="100000"/>
              </a:lnSpc>
              <a:buClr>
                <a:srgbClr val="FFFFFF"/>
              </a:buClr>
              <a:buFont typeface="Wingdings" charset="2"/>
              <a:buChar char=""/>
            </a:pPr>
            <a:r>
              <a:rPr lang="en-CA" sz="700" b="0" u="none" strike="noStrike" dirty="0">
                <a:solidFill>
                  <a:schemeClr val="lt1"/>
                </a:solidFill>
                <a:effectLst/>
                <a:uFillTx/>
                <a:latin typeface="Amazon Ember"/>
                <a:ea typeface="Amazon Ember"/>
              </a:rPr>
              <a:t>None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761" name="Table 7"/>
          <p:cNvGraphicFramePr/>
          <p:nvPr>
            <p:extLst>
              <p:ext uri="{D42A27DB-BD31-4B8C-83A1-F6EECF244321}">
                <p14:modId xmlns:p14="http://schemas.microsoft.com/office/powerpoint/2010/main" val="2613537145"/>
              </p:ext>
            </p:extLst>
          </p:nvPr>
        </p:nvGraphicFramePr>
        <p:xfrm>
          <a:off x="520920" y="1349280"/>
          <a:ext cx="11219760" cy="619920"/>
        </p:xfrm>
        <a:graphic>
          <a:graphicData uri="http://schemas.openxmlformats.org/drawingml/2006/table">
            <a:tbl>
              <a:tblPr/>
              <a:tblGrid>
                <a:gridCol w="1965960">
                  <a:extLst>
                    <a:ext uri="{9D8B030D-6E8A-4147-A177-3AD203B41FA5}">
                      <a16:colId xmlns:a16="http://schemas.microsoft.com/office/drawing/2014/main" val="20000"/>
                    </a:ext>
                  </a:extLst>
                </a:gridCol>
                <a:gridCol w="1779840">
                  <a:extLst>
                    <a:ext uri="{9D8B030D-6E8A-4147-A177-3AD203B41FA5}">
                      <a16:colId xmlns:a16="http://schemas.microsoft.com/office/drawing/2014/main" val="20001"/>
                    </a:ext>
                  </a:extLst>
                </a:gridCol>
                <a:gridCol w="1609200">
                  <a:extLst>
                    <a:ext uri="{9D8B030D-6E8A-4147-A177-3AD203B41FA5}">
                      <a16:colId xmlns:a16="http://schemas.microsoft.com/office/drawing/2014/main" val="20002"/>
                    </a:ext>
                  </a:extLst>
                </a:gridCol>
                <a:gridCol w="1781280">
                  <a:extLst>
                    <a:ext uri="{9D8B030D-6E8A-4147-A177-3AD203B41FA5}">
                      <a16:colId xmlns:a16="http://schemas.microsoft.com/office/drawing/2014/main" val="20003"/>
                    </a:ext>
                  </a:extLst>
                </a:gridCol>
                <a:gridCol w="1987920">
                  <a:extLst>
                    <a:ext uri="{9D8B030D-6E8A-4147-A177-3AD203B41FA5}">
                      <a16:colId xmlns:a16="http://schemas.microsoft.com/office/drawing/2014/main" val="20004"/>
                    </a:ext>
                  </a:extLst>
                </a:gridCol>
                <a:gridCol w="2095560">
                  <a:extLst>
                    <a:ext uri="{9D8B030D-6E8A-4147-A177-3AD203B41FA5}">
                      <a16:colId xmlns:a16="http://schemas.microsoft.com/office/drawing/2014/main" val="20005"/>
                    </a:ext>
                  </a:extLst>
                </a:gridCol>
              </a:tblGrid>
              <a:tr h="342360">
                <a:tc>
                  <a:txBody>
                    <a:bodyPr/>
                    <a:lstStyle/>
                    <a:p>
                      <a:pPr algn="ctr" defTabSz="914400">
                        <a:lnSpc>
                          <a:spcPct val="100000"/>
                        </a:lnSpc>
                      </a:pPr>
                      <a:r>
                        <a:rPr lang="en-US" sz="1200" b="1" u="none" strike="noStrike">
                          <a:solidFill>
                            <a:schemeClr val="lt1"/>
                          </a:solidFill>
                          <a:effectLst/>
                          <a:uFillTx/>
                          <a:latin typeface="Amazon Ember"/>
                          <a:ea typeface="Amazon Ember"/>
                        </a:rPr>
                        <a:t>Storage Array/File Server</a:t>
                      </a:r>
                      <a:endParaRPr lang="en-US" sz="1200" b="0" u="none" strike="noStrike">
                        <a:solidFill>
                          <a:srgbClr val="FFFFFF"/>
                        </a:solidFill>
                        <a:effectLst/>
                        <a:uFillTx/>
                        <a:latin typeface="Arial"/>
                      </a:endParaRPr>
                    </a:p>
                  </a:txBody>
                  <a:tcPr marL="9360" marR="9360" anchor="ctr">
                    <a:lnL w="2880">
                      <a:noFill/>
                      <a:prstDash val="solid"/>
                    </a:lnL>
                    <a:lnR w="2880">
                      <a:solidFill>
                        <a:srgbClr val="CE9DFF"/>
                      </a:solidFill>
                      <a:prstDash val="solid"/>
                    </a:lnR>
                    <a:lnT w="2880">
                      <a:noFill/>
                      <a:prstDash val="solid"/>
                    </a:lnT>
                    <a:lnB w="2880">
                      <a:solidFill>
                        <a:srgbClr val="CE9DFF"/>
                      </a:solidFill>
                      <a:prstDash val="solid"/>
                    </a:lnB>
                    <a:solidFill>
                      <a:srgbClr val="2444C8"/>
                    </a:solidFill>
                  </a:tcPr>
                </a:tc>
                <a:tc>
                  <a:txBody>
                    <a:bodyPr/>
                    <a:lstStyle/>
                    <a:p>
                      <a:pPr algn="ctr" defTabSz="914400">
                        <a:lnSpc>
                          <a:spcPct val="100000"/>
                        </a:lnSpc>
                      </a:pPr>
                      <a:r>
                        <a:rPr lang="en-US" sz="1200" b="1" u="none" strike="noStrike">
                          <a:solidFill>
                            <a:schemeClr val="lt1"/>
                          </a:solidFill>
                          <a:effectLst/>
                          <a:uFillTx/>
                          <a:latin typeface="Amazon Ember"/>
                          <a:ea typeface="Amazon Ember"/>
                        </a:rPr>
                        <a:t>Allocated Capacity (GiB)</a:t>
                      </a:r>
                      <a:endParaRPr lang="en-US" sz="1200" b="0" u="none" strike="noStrike">
                        <a:solidFill>
                          <a:srgbClr val="FFFFFF"/>
                        </a:solidFill>
                        <a:effectLst/>
                        <a:uFillTx/>
                        <a:latin typeface="Arial"/>
                      </a:endParaRPr>
                    </a:p>
                  </a:txBody>
                  <a:tcPr marL="9360" marR="9360" anchor="ctr">
                    <a:lnL w="2880">
                      <a:solidFill>
                        <a:srgbClr val="CE9DFF"/>
                      </a:solidFill>
                      <a:prstDash val="solid"/>
                    </a:lnL>
                    <a:lnR w="2880">
                      <a:solidFill>
                        <a:srgbClr val="CE9DFF"/>
                      </a:solidFill>
                      <a:prstDash val="solid"/>
                    </a:lnR>
                    <a:lnT w="2880">
                      <a:noFill/>
                      <a:prstDash val="solid"/>
                    </a:lnT>
                    <a:lnB w="2880">
                      <a:solidFill>
                        <a:srgbClr val="CE9DFF"/>
                      </a:solidFill>
                      <a:prstDash val="solid"/>
                    </a:lnB>
                    <a:solidFill>
                      <a:srgbClr val="2444C8"/>
                    </a:solidFill>
                  </a:tcPr>
                </a:tc>
                <a:tc>
                  <a:txBody>
                    <a:bodyPr/>
                    <a:lstStyle/>
                    <a:p>
                      <a:pPr algn="ctr" defTabSz="914400">
                        <a:lnSpc>
                          <a:spcPct val="100000"/>
                        </a:lnSpc>
                      </a:pPr>
                      <a:r>
                        <a:rPr lang="en-US" sz="1200" b="1" u="none" strike="noStrike">
                          <a:solidFill>
                            <a:schemeClr val="lt1"/>
                          </a:solidFill>
                          <a:effectLst/>
                          <a:uFillTx/>
                          <a:latin typeface="Amazon Ember"/>
                          <a:ea typeface="Amazon Ember"/>
                        </a:rPr>
                        <a:t>Used Capacity (GiB)</a:t>
                      </a:r>
                      <a:endParaRPr lang="en-US" sz="1200" b="0" u="none" strike="noStrike">
                        <a:solidFill>
                          <a:srgbClr val="FFFFFF"/>
                        </a:solidFill>
                        <a:effectLst/>
                        <a:uFillTx/>
                        <a:latin typeface="Arial"/>
                      </a:endParaRPr>
                    </a:p>
                  </a:txBody>
                  <a:tcPr marL="9360" marR="9360" anchor="ctr">
                    <a:lnL w="2880">
                      <a:solidFill>
                        <a:srgbClr val="CE9DFF"/>
                      </a:solidFill>
                      <a:prstDash val="solid"/>
                    </a:lnL>
                    <a:lnR w="2880">
                      <a:solidFill>
                        <a:srgbClr val="CE9DFF"/>
                      </a:solidFill>
                      <a:prstDash val="solid"/>
                    </a:lnR>
                    <a:lnT w="2880">
                      <a:noFill/>
                      <a:prstDash val="solid"/>
                    </a:lnT>
                    <a:lnB w="2880">
                      <a:solidFill>
                        <a:srgbClr val="CE9DFF"/>
                      </a:solidFill>
                      <a:prstDash val="solid"/>
                    </a:lnB>
                    <a:solidFill>
                      <a:srgbClr val="2444C8"/>
                    </a:solidFill>
                  </a:tcPr>
                </a:tc>
                <a:tc>
                  <a:txBody>
                    <a:bodyPr/>
                    <a:lstStyle/>
                    <a:p>
                      <a:pPr algn="ctr" defTabSz="914400">
                        <a:lnSpc>
                          <a:spcPct val="100000"/>
                        </a:lnSpc>
                      </a:pPr>
                      <a:r>
                        <a:rPr lang="en-US" sz="1200" b="1" u="none" strike="noStrike">
                          <a:solidFill>
                            <a:schemeClr val="lt1"/>
                          </a:solidFill>
                          <a:effectLst/>
                          <a:uFillTx/>
                          <a:latin typeface="Amazon Ember"/>
                          <a:ea typeface="Amazon Ember"/>
                        </a:rPr>
                        <a:t>Peak IOPS</a:t>
                      </a:r>
                      <a:endParaRPr lang="en-US" sz="1200" b="0" u="none" strike="noStrike">
                        <a:solidFill>
                          <a:srgbClr val="FFFFFF"/>
                        </a:solidFill>
                        <a:effectLst/>
                        <a:uFillTx/>
                        <a:latin typeface="Arial"/>
                      </a:endParaRPr>
                    </a:p>
                  </a:txBody>
                  <a:tcPr marL="9360" marR="9360" anchor="ctr">
                    <a:lnL w="2880">
                      <a:solidFill>
                        <a:srgbClr val="CE9DFF"/>
                      </a:solidFill>
                      <a:prstDash val="solid"/>
                    </a:lnL>
                    <a:lnR w="2880">
                      <a:solidFill>
                        <a:srgbClr val="CE9DFF"/>
                      </a:solidFill>
                      <a:prstDash val="solid"/>
                    </a:lnR>
                    <a:lnT w="2880">
                      <a:noFill/>
                      <a:prstDash val="solid"/>
                    </a:lnT>
                    <a:lnB w="2880">
                      <a:solidFill>
                        <a:srgbClr val="CE9DFF"/>
                      </a:solidFill>
                      <a:prstDash val="solid"/>
                    </a:lnB>
                    <a:solidFill>
                      <a:srgbClr val="2444C8"/>
                    </a:solidFill>
                  </a:tcPr>
                </a:tc>
                <a:tc>
                  <a:txBody>
                    <a:bodyPr/>
                    <a:lstStyle/>
                    <a:p>
                      <a:pPr algn="ctr" defTabSz="914400">
                        <a:lnSpc>
                          <a:spcPct val="100000"/>
                        </a:lnSpc>
                      </a:pPr>
                      <a:r>
                        <a:rPr lang="en-US" sz="1200" b="1" u="none" strike="noStrike">
                          <a:solidFill>
                            <a:schemeClr val="lt1"/>
                          </a:solidFill>
                          <a:effectLst/>
                          <a:uFillTx/>
                          <a:latin typeface="Amazon Ember"/>
                          <a:ea typeface="Amazon Ember"/>
                        </a:rPr>
                        <a:t>Peak Throughput(MBps)</a:t>
                      </a:r>
                      <a:endParaRPr lang="en-US" sz="1200" b="0" u="none" strike="noStrike">
                        <a:solidFill>
                          <a:srgbClr val="FFFFFF"/>
                        </a:solidFill>
                        <a:effectLst/>
                        <a:uFillTx/>
                        <a:latin typeface="Arial"/>
                      </a:endParaRPr>
                    </a:p>
                  </a:txBody>
                  <a:tcPr marL="9360" marR="9360" anchor="ctr">
                    <a:lnL w="2880">
                      <a:solidFill>
                        <a:srgbClr val="CE9DFF"/>
                      </a:solidFill>
                      <a:prstDash val="solid"/>
                    </a:lnL>
                    <a:lnR w="2880">
                      <a:solidFill>
                        <a:srgbClr val="CE9DFF"/>
                      </a:solidFill>
                      <a:prstDash val="solid"/>
                    </a:lnR>
                    <a:lnT w="2880">
                      <a:noFill/>
                      <a:prstDash val="solid"/>
                    </a:lnT>
                    <a:lnB w="2880">
                      <a:solidFill>
                        <a:srgbClr val="CE9DFF"/>
                      </a:solidFill>
                      <a:prstDash val="solid"/>
                    </a:lnB>
                    <a:solidFill>
                      <a:srgbClr val="2444C8"/>
                    </a:solidFill>
                  </a:tcPr>
                </a:tc>
                <a:tc>
                  <a:txBody>
                    <a:bodyPr/>
                    <a:lstStyle/>
                    <a:p>
                      <a:pPr algn="ctr" defTabSz="914400">
                        <a:lnSpc>
                          <a:spcPct val="100000"/>
                        </a:lnSpc>
                      </a:pPr>
                      <a:r>
                        <a:rPr lang="en-US" sz="1200" b="1" u="none" strike="noStrike">
                          <a:solidFill>
                            <a:schemeClr val="lt1"/>
                          </a:solidFill>
                          <a:effectLst/>
                          <a:uFillTx/>
                          <a:latin typeface="Amazon Ember"/>
                          <a:ea typeface="Amazon Ember"/>
                        </a:rPr>
                        <a:t>Protocol</a:t>
                      </a:r>
                      <a:endParaRPr lang="en-US" sz="1200" b="0" u="none" strike="noStrike">
                        <a:solidFill>
                          <a:srgbClr val="FFFFFF"/>
                        </a:solidFill>
                        <a:effectLst/>
                        <a:uFillTx/>
                        <a:latin typeface="Arial"/>
                      </a:endParaRPr>
                    </a:p>
                  </a:txBody>
                  <a:tcPr marL="9360" marR="9360" anchor="ctr">
                    <a:lnL w="2880">
                      <a:solidFill>
                        <a:srgbClr val="CE9DFF"/>
                      </a:solidFill>
                      <a:prstDash val="solid"/>
                    </a:lnL>
                    <a:lnR w="2880">
                      <a:noFill/>
                      <a:prstDash val="solid"/>
                    </a:lnR>
                    <a:lnT w="2880">
                      <a:noFill/>
                      <a:prstDash val="solid"/>
                    </a:lnT>
                    <a:lnB w="2880">
                      <a:solidFill>
                        <a:srgbClr val="CE9DFF"/>
                      </a:solidFill>
                      <a:prstDash val="solid"/>
                    </a:lnB>
                    <a:solidFill>
                      <a:srgbClr val="2444C8"/>
                    </a:solidFill>
                  </a:tcPr>
                </a:tc>
                <a:extLst>
                  <a:ext uri="{0D108BD9-81ED-4DB2-BD59-A6C34878D82A}">
                    <a16:rowId xmlns:a16="http://schemas.microsoft.com/office/drawing/2014/main" val="10000"/>
                  </a:ext>
                </a:extLst>
              </a:tr>
              <a:tr h="277560">
                <a:tc>
                  <a:txBody>
                    <a:bodyPr/>
                    <a:lstStyle/>
                    <a:p>
                      <a:pPr algn="ctr" defTabSz="731520">
                        <a:lnSpc>
                          <a:spcPct val="100000"/>
                        </a:lnSpc>
                        <a:tabLst>
                          <a:tab pos="0" algn="l"/>
                        </a:tabLst>
                      </a:pPr>
                      <a:r>
                        <a:rPr lang="en-US" sz="1200" b="0" u="none" strike="noStrike">
                          <a:solidFill>
                            <a:schemeClr val="lt1"/>
                          </a:solidFill>
                          <a:effectLst/>
                          <a:uFillTx/>
                          <a:latin typeface="Amazon Ember"/>
                          <a:ea typeface="Amazon Ember"/>
                        </a:rPr>
                        <a:t>NetApp FAS8200</a:t>
                      </a:r>
                      <a:endParaRPr lang="en-US" sz="1200" b="0" u="none" strike="noStrike">
                        <a:solidFill>
                          <a:srgbClr val="FFFFFF"/>
                        </a:solidFill>
                        <a:effectLst/>
                        <a:uFillTx/>
                        <a:latin typeface="Arial"/>
                      </a:endParaRPr>
                    </a:p>
                  </a:txBody>
                  <a:tcPr marL="9360" marR="9360" anchor="ctr">
                    <a:lnL w="2880">
                      <a:noFill/>
                      <a:prstDash val="solid"/>
                    </a:lnL>
                    <a:lnR w="2880">
                      <a:solidFill>
                        <a:srgbClr val="CE9DFF"/>
                      </a:solidFill>
                      <a:prstDash val="solid"/>
                    </a:lnR>
                    <a:lnT w="2880">
                      <a:solidFill>
                        <a:srgbClr val="CE9DFF"/>
                      </a:solidFill>
                      <a:prstDash val="solid"/>
                    </a:lnT>
                    <a:lnB w="2880">
                      <a:solidFill>
                        <a:srgbClr val="CE9DFF"/>
                      </a:solidFill>
                      <a:prstDash val="solid"/>
                    </a:lnB>
                    <a:solidFill>
                      <a:schemeClr val="dk1">
                        <a:lumMod val="85000"/>
                        <a:lumOff val="15000"/>
                      </a:schemeClr>
                    </a:solidFill>
                  </a:tcPr>
                </a:tc>
                <a:tc>
                  <a:txBody>
                    <a:bodyPr/>
                    <a:lstStyle/>
                    <a:p>
                      <a:pPr algn="ctr" defTabSz="731520">
                        <a:lnSpc>
                          <a:spcPct val="100000"/>
                        </a:lnSpc>
                        <a:tabLst>
                          <a:tab pos="0" algn="l"/>
                        </a:tabLst>
                      </a:pPr>
                      <a:r>
                        <a:rPr lang="en-US" sz="1200" b="0" u="none" strike="noStrike">
                          <a:solidFill>
                            <a:schemeClr val="lt1"/>
                          </a:solidFill>
                          <a:effectLst/>
                          <a:uFillTx/>
                          <a:latin typeface="Amazon Ember"/>
                          <a:ea typeface="Amazon Ember"/>
                        </a:rPr>
                        <a:t>10,240</a:t>
                      </a:r>
                      <a:endParaRPr lang="en-US" sz="1200" b="0" u="none" strike="noStrike">
                        <a:solidFill>
                          <a:srgbClr val="FFFFFF"/>
                        </a:solidFill>
                        <a:effectLst/>
                        <a:uFillTx/>
                        <a:latin typeface="Arial"/>
                      </a:endParaRPr>
                    </a:p>
                  </a:txBody>
                  <a:tcPr marL="9360" marR="9360" anchor="ctr">
                    <a:lnL w="2880">
                      <a:solidFill>
                        <a:srgbClr val="CE9DFF"/>
                      </a:solidFill>
                      <a:prstDash val="solid"/>
                    </a:lnL>
                    <a:lnR w="2880">
                      <a:solidFill>
                        <a:srgbClr val="CE9DFF"/>
                      </a:solidFill>
                      <a:prstDash val="solid"/>
                    </a:lnR>
                    <a:lnT w="2880">
                      <a:solidFill>
                        <a:srgbClr val="CE9DFF"/>
                      </a:solidFill>
                      <a:prstDash val="solid"/>
                    </a:lnT>
                    <a:lnB w="2880">
                      <a:solidFill>
                        <a:srgbClr val="CE9DFF"/>
                      </a:solidFill>
                      <a:prstDash val="solid"/>
                    </a:lnB>
                    <a:solidFill>
                      <a:schemeClr val="dk1">
                        <a:lumMod val="85000"/>
                        <a:lumOff val="15000"/>
                      </a:schemeClr>
                    </a:solidFill>
                  </a:tcPr>
                </a:tc>
                <a:tc>
                  <a:txBody>
                    <a:bodyPr/>
                    <a:lstStyle/>
                    <a:p>
                      <a:pPr algn="ctr" defTabSz="731520">
                        <a:lnSpc>
                          <a:spcPct val="100000"/>
                        </a:lnSpc>
                        <a:tabLst>
                          <a:tab pos="0" algn="l"/>
                        </a:tabLst>
                      </a:pPr>
                      <a:r>
                        <a:rPr lang="en-US" sz="1200" b="0" u="none" strike="noStrike">
                          <a:solidFill>
                            <a:schemeClr val="lt1"/>
                          </a:solidFill>
                          <a:effectLst/>
                          <a:uFillTx/>
                          <a:latin typeface="Amazon Ember"/>
                          <a:ea typeface="Amazon Ember"/>
                        </a:rPr>
                        <a:t>8,192</a:t>
                      </a:r>
                      <a:endParaRPr lang="en-US" sz="1200" b="0" u="none" strike="noStrike">
                        <a:solidFill>
                          <a:srgbClr val="FFFFFF"/>
                        </a:solidFill>
                        <a:effectLst/>
                        <a:uFillTx/>
                        <a:latin typeface="Arial"/>
                      </a:endParaRPr>
                    </a:p>
                  </a:txBody>
                  <a:tcPr marL="9360" marR="9360" anchor="ctr">
                    <a:lnL w="2880">
                      <a:solidFill>
                        <a:srgbClr val="CE9DFF"/>
                      </a:solidFill>
                      <a:prstDash val="solid"/>
                    </a:lnL>
                    <a:lnR w="2880">
                      <a:solidFill>
                        <a:srgbClr val="CE9DFF"/>
                      </a:solidFill>
                      <a:prstDash val="solid"/>
                    </a:lnR>
                    <a:lnT w="2880">
                      <a:solidFill>
                        <a:srgbClr val="CE9DFF"/>
                      </a:solidFill>
                      <a:prstDash val="solid"/>
                    </a:lnT>
                    <a:lnB w="2880">
                      <a:solidFill>
                        <a:srgbClr val="CE9DFF"/>
                      </a:solidFill>
                      <a:prstDash val="solid"/>
                    </a:lnB>
                    <a:solidFill>
                      <a:schemeClr val="dk1">
                        <a:lumMod val="85000"/>
                        <a:lumOff val="15000"/>
                      </a:schemeClr>
                    </a:solidFill>
                  </a:tcPr>
                </a:tc>
                <a:tc>
                  <a:txBody>
                    <a:bodyPr/>
                    <a:lstStyle/>
                    <a:p>
                      <a:pPr algn="ctr" defTabSz="914400">
                        <a:lnSpc>
                          <a:spcPct val="100000"/>
                        </a:lnSpc>
                      </a:pPr>
                      <a:r>
                        <a:rPr lang="en-US" sz="1200" b="0" u="none" strike="noStrike">
                          <a:solidFill>
                            <a:schemeClr val="lt1"/>
                          </a:solidFill>
                          <a:effectLst/>
                          <a:uFillTx/>
                          <a:latin typeface="Amazon Ember"/>
                          <a:ea typeface="Amazon Ember"/>
                        </a:rPr>
                        <a:t>6,000</a:t>
                      </a:r>
                      <a:endParaRPr lang="en-US" sz="1200" b="0" u="none" strike="noStrike">
                        <a:solidFill>
                          <a:srgbClr val="FFFFFF"/>
                        </a:solidFill>
                        <a:effectLst/>
                        <a:uFillTx/>
                        <a:latin typeface="Arial"/>
                      </a:endParaRPr>
                    </a:p>
                  </a:txBody>
                  <a:tcPr marL="9360" marR="9360" anchor="ctr">
                    <a:lnL w="2880">
                      <a:solidFill>
                        <a:srgbClr val="CE9DFF"/>
                      </a:solidFill>
                      <a:prstDash val="solid"/>
                    </a:lnL>
                    <a:lnR w="2880">
                      <a:solidFill>
                        <a:srgbClr val="CE9DFF"/>
                      </a:solidFill>
                      <a:prstDash val="solid"/>
                    </a:lnR>
                    <a:lnT w="2880">
                      <a:solidFill>
                        <a:srgbClr val="CE9DFF"/>
                      </a:solidFill>
                      <a:prstDash val="solid"/>
                    </a:lnT>
                    <a:lnB w="2880">
                      <a:solidFill>
                        <a:srgbClr val="CE9DFF"/>
                      </a:solidFill>
                      <a:prstDash val="solid"/>
                    </a:lnB>
                    <a:solidFill>
                      <a:schemeClr val="dk1">
                        <a:lumMod val="85000"/>
                        <a:lumOff val="15000"/>
                      </a:schemeClr>
                    </a:solidFill>
                  </a:tcPr>
                </a:tc>
                <a:tc>
                  <a:txBody>
                    <a:bodyPr/>
                    <a:lstStyle/>
                    <a:p>
                      <a:pPr algn="ctr" defTabSz="914400">
                        <a:lnSpc>
                          <a:spcPct val="100000"/>
                        </a:lnSpc>
                      </a:pPr>
                      <a:r>
                        <a:rPr lang="en-US" sz="1200" b="0" u="none" strike="noStrike">
                          <a:solidFill>
                            <a:schemeClr val="lt1"/>
                          </a:solidFill>
                          <a:effectLst/>
                          <a:uFillTx/>
                          <a:latin typeface="Amazon Ember"/>
                          <a:ea typeface="Amazon Ember"/>
                        </a:rPr>
                        <a:t>400</a:t>
                      </a:r>
                      <a:endParaRPr lang="en-US" sz="1200" b="0" u="none" strike="noStrike">
                        <a:solidFill>
                          <a:srgbClr val="FFFFFF"/>
                        </a:solidFill>
                        <a:effectLst/>
                        <a:uFillTx/>
                        <a:latin typeface="Arial"/>
                      </a:endParaRPr>
                    </a:p>
                  </a:txBody>
                  <a:tcPr marL="9360" marR="9360" anchor="ctr">
                    <a:lnL w="2880">
                      <a:solidFill>
                        <a:srgbClr val="CE9DFF"/>
                      </a:solidFill>
                      <a:prstDash val="solid"/>
                    </a:lnL>
                    <a:lnR w="2880">
                      <a:solidFill>
                        <a:srgbClr val="CE9DFF"/>
                      </a:solidFill>
                      <a:prstDash val="solid"/>
                    </a:lnR>
                    <a:lnT w="2880">
                      <a:solidFill>
                        <a:srgbClr val="CE9DFF"/>
                      </a:solidFill>
                      <a:prstDash val="solid"/>
                    </a:lnT>
                    <a:lnB w="2880">
                      <a:solidFill>
                        <a:srgbClr val="CE9DFF"/>
                      </a:solidFill>
                      <a:prstDash val="solid"/>
                    </a:lnB>
                    <a:solidFill>
                      <a:schemeClr val="dk1">
                        <a:lumMod val="85000"/>
                        <a:lumOff val="15000"/>
                      </a:schemeClr>
                    </a:solidFill>
                  </a:tcPr>
                </a:tc>
                <a:tc>
                  <a:txBody>
                    <a:bodyPr/>
                    <a:lstStyle/>
                    <a:p>
                      <a:pPr algn="ctr" defTabSz="914400">
                        <a:lnSpc>
                          <a:spcPct val="100000"/>
                        </a:lnSpc>
                      </a:pPr>
                      <a:r>
                        <a:rPr lang="en-US" sz="1200" b="0" u="none" strike="noStrike" dirty="0">
                          <a:solidFill>
                            <a:schemeClr val="lt1"/>
                          </a:solidFill>
                          <a:effectLst/>
                          <a:uFillTx/>
                          <a:latin typeface="Amazon Ember"/>
                          <a:ea typeface="Amazon Ember"/>
                        </a:rPr>
                        <a:t>NFS</a:t>
                      </a:r>
                      <a:endParaRPr lang="en-US" sz="1200" b="0" u="none" strike="noStrike" dirty="0">
                        <a:solidFill>
                          <a:srgbClr val="FFFFFF"/>
                        </a:solidFill>
                        <a:effectLst/>
                        <a:uFillTx/>
                        <a:latin typeface="Arial"/>
                      </a:endParaRPr>
                    </a:p>
                  </a:txBody>
                  <a:tcPr marL="9360" marR="9360" anchor="ctr">
                    <a:lnL w="2880">
                      <a:solidFill>
                        <a:srgbClr val="CE9DFF"/>
                      </a:solidFill>
                      <a:prstDash val="solid"/>
                    </a:lnL>
                    <a:lnR w="2880">
                      <a:noFill/>
                      <a:prstDash val="solid"/>
                    </a:lnR>
                    <a:lnT w="2880">
                      <a:solidFill>
                        <a:srgbClr val="CE9DFF"/>
                      </a:solidFill>
                      <a:prstDash val="solid"/>
                    </a:lnT>
                    <a:lnB w="2880">
                      <a:solidFill>
                        <a:srgbClr val="CE9DFF"/>
                      </a:solidFill>
                      <a:prstDash val="solid"/>
                    </a:lnB>
                    <a:solidFill>
                      <a:schemeClr val="dk1">
                        <a:lumMod val="85000"/>
                        <a:lumOff val="15000"/>
                      </a:schemeClr>
                    </a:solidFill>
                  </a:tcPr>
                </a:tc>
                <a:extLst>
                  <a:ext uri="{0D108BD9-81ED-4DB2-BD59-A6C34878D82A}">
                    <a16:rowId xmlns:a16="http://schemas.microsoft.com/office/drawing/2014/main" val="10001"/>
                  </a:ext>
                </a:extLst>
              </a:tr>
              <a:tr h="277560">
                <a:tc>
                  <a:txBody>
                    <a:bodyPr/>
                    <a:lstStyle/>
                    <a:p>
                      <a:pPr algn="ctr" defTabSz="731520">
                        <a:lnSpc>
                          <a:spcPct val="100000"/>
                        </a:lnSpc>
                        <a:tabLst>
                          <a:tab pos="0" algn="l"/>
                        </a:tabLst>
                      </a:pPr>
                      <a:r>
                        <a:rPr lang="en-US" sz="1200" b="0" u="none" strike="noStrike">
                          <a:solidFill>
                            <a:schemeClr val="lt1"/>
                          </a:solidFill>
                          <a:effectLst/>
                          <a:uFillTx/>
                          <a:latin typeface="Amazon Ember"/>
                          <a:ea typeface="Amazon Ember"/>
                        </a:rPr>
                        <a:t>Windows File Server 2019</a:t>
                      </a:r>
                      <a:endParaRPr lang="en-US" sz="1200" b="0" u="none" strike="noStrike">
                        <a:solidFill>
                          <a:srgbClr val="FFFFFF"/>
                        </a:solidFill>
                        <a:effectLst/>
                        <a:uFillTx/>
                        <a:latin typeface="Arial"/>
                      </a:endParaRPr>
                    </a:p>
                  </a:txBody>
                  <a:tcPr marL="9360" marR="9360" anchor="ctr">
                    <a:lnL w="2880">
                      <a:noFill/>
                      <a:prstDash val="solid"/>
                    </a:lnL>
                    <a:lnR w="2880">
                      <a:solidFill>
                        <a:srgbClr val="CE9DFF"/>
                      </a:solidFill>
                      <a:prstDash val="solid"/>
                    </a:lnR>
                    <a:lnT w="2880">
                      <a:solidFill>
                        <a:srgbClr val="CE9DFF"/>
                      </a:solidFill>
                      <a:prstDash val="solid"/>
                    </a:lnT>
                    <a:lnB w="2880">
                      <a:solidFill>
                        <a:srgbClr val="CE9DFF"/>
                      </a:solidFill>
                      <a:prstDash val="solid"/>
                    </a:lnB>
                    <a:solidFill>
                      <a:schemeClr val="dk1">
                        <a:lumMod val="85000"/>
                        <a:lumOff val="15000"/>
                      </a:schemeClr>
                    </a:solidFill>
                  </a:tcPr>
                </a:tc>
                <a:tc>
                  <a:txBody>
                    <a:bodyPr/>
                    <a:lstStyle/>
                    <a:p>
                      <a:pPr algn="ctr" defTabSz="731520">
                        <a:lnSpc>
                          <a:spcPct val="100000"/>
                        </a:lnSpc>
                        <a:tabLst>
                          <a:tab pos="0" algn="l"/>
                        </a:tabLst>
                      </a:pPr>
                      <a:r>
                        <a:rPr lang="en-US" sz="1200" b="0" u="none" strike="noStrike">
                          <a:solidFill>
                            <a:schemeClr val="lt1"/>
                          </a:solidFill>
                          <a:effectLst/>
                          <a:uFillTx/>
                          <a:latin typeface="Amazon Ember"/>
                          <a:ea typeface="Amazon Ember"/>
                        </a:rPr>
                        <a:t>9,216</a:t>
                      </a:r>
                      <a:endParaRPr lang="en-US" sz="1200" b="0" u="none" strike="noStrike">
                        <a:solidFill>
                          <a:srgbClr val="FFFFFF"/>
                        </a:solidFill>
                        <a:effectLst/>
                        <a:uFillTx/>
                        <a:latin typeface="Arial"/>
                      </a:endParaRPr>
                    </a:p>
                  </a:txBody>
                  <a:tcPr marL="9360" marR="9360" anchor="ctr">
                    <a:lnL w="2880">
                      <a:solidFill>
                        <a:srgbClr val="CE9DFF"/>
                      </a:solidFill>
                      <a:prstDash val="solid"/>
                    </a:lnL>
                    <a:lnR w="2880">
                      <a:solidFill>
                        <a:srgbClr val="CE9DFF"/>
                      </a:solidFill>
                      <a:prstDash val="solid"/>
                    </a:lnR>
                    <a:lnT w="2880">
                      <a:solidFill>
                        <a:srgbClr val="CE9DFF"/>
                      </a:solidFill>
                      <a:prstDash val="solid"/>
                    </a:lnT>
                    <a:lnB w="2880">
                      <a:solidFill>
                        <a:srgbClr val="CE9DFF"/>
                      </a:solidFill>
                      <a:prstDash val="solid"/>
                    </a:lnB>
                    <a:solidFill>
                      <a:schemeClr val="dk1">
                        <a:lumMod val="85000"/>
                        <a:lumOff val="15000"/>
                      </a:schemeClr>
                    </a:solidFill>
                  </a:tcPr>
                </a:tc>
                <a:tc>
                  <a:txBody>
                    <a:bodyPr/>
                    <a:lstStyle/>
                    <a:p>
                      <a:pPr algn="ctr" defTabSz="731520">
                        <a:lnSpc>
                          <a:spcPct val="100000"/>
                        </a:lnSpc>
                        <a:tabLst>
                          <a:tab pos="0" algn="l"/>
                        </a:tabLst>
                      </a:pPr>
                      <a:r>
                        <a:rPr lang="en-US" sz="1200" b="0" u="none" strike="noStrike">
                          <a:solidFill>
                            <a:schemeClr val="lt1"/>
                          </a:solidFill>
                          <a:effectLst/>
                          <a:uFillTx/>
                          <a:latin typeface="Amazon Ember"/>
                          <a:ea typeface="Amazon Ember"/>
                        </a:rPr>
                        <a:t>7,168</a:t>
                      </a:r>
                      <a:endParaRPr lang="en-US" sz="1200" b="0" u="none" strike="noStrike">
                        <a:solidFill>
                          <a:srgbClr val="FFFFFF"/>
                        </a:solidFill>
                        <a:effectLst/>
                        <a:uFillTx/>
                        <a:latin typeface="Arial"/>
                      </a:endParaRPr>
                    </a:p>
                  </a:txBody>
                  <a:tcPr marL="9360" marR="9360" anchor="ctr">
                    <a:lnL w="2880">
                      <a:solidFill>
                        <a:srgbClr val="CE9DFF"/>
                      </a:solidFill>
                      <a:prstDash val="solid"/>
                    </a:lnL>
                    <a:lnR w="2880">
                      <a:solidFill>
                        <a:srgbClr val="CE9DFF"/>
                      </a:solidFill>
                      <a:prstDash val="solid"/>
                    </a:lnR>
                    <a:lnT w="2880">
                      <a:solidFill>
                        <a:srgbClr val="CE9DFF"/>
                      </a:solidFill>
                      <a:prstDash val="solid"/>
                    </a:lnT>
                    <a:lnB w="2880">
                      <a:solidFill>
                        <a:srgbClr val="CE9DFF"/>
                      </a:solidFill>
                      <a:prstDash val="solid"/>
                    </a:lnB>
                    <a:solidFill>
                      <a:schemeClr val="dk1">
                        <a:lumMod val="85000"/>
                        <a:lumOff val="15000"/>
                      </a:schemeClr>
                    </a:solidFill>
                  </a:tcPr>
                </a:tc>
                <a:tc>
                  <a:txBody>
                    <a:bodyPr/>
                    <a:lstStyle/>
                    <a:p>
                      <a:pPr algn="ctr" defTabSz="914400">
                        <a:lnSpc>
                          <a:spcPct val="100000"/>
                        </a:lnSpc>
                      </a:pPr>
                      <a:r>
                        <a:rPr lang="en-US" sz="1200" b="0" u="none" strike="noStrike">
                          <a:solidFill>
                            <a:schemeClr val="lt1"/>
                          </a:solidFill>
                          <a:effectLst/>
                          <a:uFillTx/>
                          <a:latin typeface="Amazon Ember"/>
                          <a:ea typeface="Amazon Ember"/>
                        </a:rPr>
                        <a:t>3,000</a:t>
                      </a:r>
                      <a:endParaRPr lang="en-US" sz="1200" b="0" u="none" strike="noStrike">
                        <a:solidFill>
                          <a:srgbClr val="FFFFFF"/>
                        </a:solidFill>
                        <a:effectLst/>
                        <a:uFillTx/>
                        <a:latin typeface="Arial"/>
                      </a:endParaRPr>
                    </a:p>
                  </a:txBody>
                  <a:tcPr marL="9360" marR="9360" anchor="ctr">
                    <a:lnL w="2880">
                      <a:solidFill>
                        <a:srgbClr val="CE9DFF"/>
                      </a:solidFill>
                      <a:prstDash val="solid"/>
                    </a:lnL>
                    <a:lnR w="2880">
                      <a:solidFill>
                        <a:srgbClr val="CE9DFF"/>
                      </a:solidFill>
                      <a:prstDash val="solid"/>
                    </a:lnR>
                    <a:lnT w="2880">
                      <a:solidFill>
                        <a:srgbClr val="CE9DFF"/>
                      </a:solidFill>
                      <a:prstDash val="solid"/>
                    </a:lnT>
                    <a:lnB w="2880">
                      <a:solidFill>
                        <a:srgbClr val="CE9DFF"/>
                      </a:solidFill>
                      <a:prstDash val="solid"/>
                    </a:lnB>
                    <a:solidFill>
                      <a:schemeClr val="dk1">
                        <a:lumMod val="85000"/>
                        <a:lumOff val="15000"/>
                      </a:schemeClr>
                    </a:solidFill>
                  </a:tcPr>
                </a:tc>
                <a:tc>
                  <a:txBody>
                    <a:bodyPr/>
                    <a:lstStyle/>
                    <a:p>
                      <a:pPr algn="ctr" defTabSz="914400">
                        <a:lnSpc>
                          <a:spcPct val="100000"/>
                        </a:lnSpc>
                      </a:pPr>
                      <a:r>
                        <a:rPr lang="en-US" sz="1200" b="0" u="none" strike="noStrike">
                          <a:solidFill>
                            <a:schemeClr val="lt1"/>
                          </a:solidFill>
                          <a:effectLst/>
                          <a:uFillTx/>
                          <a:latin typeface="Amazon Ember"/>
                          <a:ea typeface="Amazon Ember"/>
                        </a:rPr>
                        <a:t>250</a:t>
                      </a:r>
                      <a:endParaRPr lang="en-US" sz="1200" b="0" u="none" strike="noStrike">
                        <a:solidFill>
                          <a:srgbClr val="FFFFFF"/>
                        </a:solidFill>
                        <a:effectLst/>
                        <a:uFillTx/>
                        <a:latin typeface="Arial"/>
                      </a:endParaRPr>
                    </a:p>
                  </a:txBody>
                  <a:tcPr marL="9360" marR="9360" anchor="ctr">
                    <a:lnL w="2880">
                      <a:solidFill>
                        <a:srgbClr val="CE9DFF"/>
                      </a:solidFill>
                      <a:prstDash val="solid"/>
                    </a:lnL>
                    <a:lnR w="2880">
                      <a:solidFill>
                        <a:srgbClr val="CE9DFF"/>
                      </a:solidFill>
                      <a:prstDash val="solid"/>
                    </a:lnR>
                    <a:lnT w="2880">
                      <a:solidFill>
                        <a:srgbClr val="CE9DFF"/>
                      </a:solidFill>
                      <a:prstDash val="solid"/>
                    </a:lnT>
                    <a:lnB w="2880">
                      <a:solidFill>
                        <a:srgbClr val="CE9DFF"/>
                      </a:solidFill>
                      <a:prstDash val="solid"/>
                    </a:lnB>
                    <a:solidFill>
                      <a:schemeClr val="dk1">
                        <a:lumMod val="85000"/>
                        <a:lumOff val="15000"/>
                      </a:schemeClr>
                    </a:solidFill>
                  </a:tcPr>
                </a:tc>
                <a:tc>
                  <a:txBody>
                    <a:bodyPr/>
                    <a:lstStyle/>
                    <a:p>
                      <a:pPr algn="ctr" defTabSz="914400">
                        <a:lnSpc>
                          <a:spcPct val="100000"/>
                        </a:lnSpc>
                      </a:pPr>
                      <a:r>
                        <a:rPr lang="en-US" sz="1200" b="0" u="none" strike="noStrike" dirty="0">
                          <a:solidFill>
                            <a:schemeClr val="lt1"/>
                          </a:solidFill>
                          <a:effectLst/>
                          <a:uFillTx/>
                          <a:latin typeface="Amazon Ember"/>
                          <a:ea typeface="Amazon Ember"/>
                        </a:rPr>
                        <a:t>CIFS</a:t>
                      </a:r>
                      <a:endParaRPr lang="en-US" sz="1200" b="0" u="none" strike="noStrike" dirty="0">
                        <a:solidFill>
                          <a:srgbClr val="FFFFFF"/>
                        </a:solidFill>
                        <a:effectLst/>
                        <a:uFillTx/>
                        <a:latin typeface="Arial"/>
                      </a:endParaRPr>
                    </a:p>
                  </a:txBody>
                  <a:tcPr marL="9360" marR="9360" anchor="ctr">
                    <a:lnL w="2880">
                      <a:solidFill>
                        <a:srgbClr val="CE9DFF"/>
                      </a:solidFill>
                      <a:prstDash val="solid"/>
                    </a:lnL>
                    <a:lnR w="2880">
                      <a:noFill/>
                      <a:prstDash val="solid"/>
                    </a:lnR>
                    <a:lnT w="2880">
                      <a:solidFill>
                        <a:srgbClr val="CE9DFF"/>
                      </a:solidFill>
                      <a:prstDash val="solid"/>
                    </a:lnT>
                    <a:lnB w="2880">
                      <a:solidFill>
                        <a:srgbClr val="CE9DFF"/>
                      </a:solidFill>
                      <a:prstDash val="solid"/>
                    </a:lnB>
                    <a:solidFill>
                      <a:schemeClr val="dk1">
                        <a:lumMod val="85000"/>
                        <a:lumOff val="15000"/>
                      </a:schemeClr>
                    </a:solidFill>
                  </a:tcPr>
                </a:tc>
                <a:extLst>
                  <a:ext uri="{0D108BD9-81ED-4DB2-BD59-A6C34878D82A}">
                    <a16:rowId xmlns:a16="http://schemas.microsoft.com/office/drawing/2014/main" val="10001"/>
                  </a:ext>
                </a:extLst>
              </a:tr>
              <a:tr h="277560">
                <a:tc>
                  <a:txBody>
                    <a:bodyPr/>
                    <a:lstStyle/>
                    <a:p>
                      <a:pPr algn="ctr" defTabSz="731520">
                        <a:lnSpc>
                          <a:spcPct val="100000"/>
                        </a:lnSpc>
                        <a:tabLst>
                          <a:tab pos="0" algn="l"/>
                        </a:tabLst>
                      </a:pPr>
                      <a:r>
                        <a:rPr lang="en-US" sz="1200" b="0" u="none" strike="noStrike">
                          <a:solidFill>
                            <a:schemeClr val="lt1"/>
                          </a:solidFill>
                          <a:effectLst/>
                          <a:uFillTx/>
                          <a:latin typeface="Amazon Ember"/>
                          <a:ea typeface="Amazon Ember"/>
                        </a:rPr>
                        <a:t>Linux NFS server</a:t>
                      </a:r>
                      <a:endParaRPr lang="en-US" sz="1200" b="0" u="none" strike="noStrike">
                        <a:solidFill>
                          <a:srgbClr val="FFFFFF"/>
                        </a:solidFill>
                        <a:effectLst/>
                        <a:uFillTx/>
                        <a:latin typeface="Arial"/>
                      </a:endParaRPr>
                    </a:p>
                  </a:txBody>
                  <a:tcPr marL="9360" marR="9360" anchor="ctr">
                    <a:lnL w="2880">
                      <a:noFill/>
                      <a:prstDash val="solid"/>
                    </a:lnL>
                    <a:lnR w="2880">
                      <a:solidFill>
                        <a:srgbClr val="CE9DFF"/>
                      </a:solidFill>
                      <a:prstDash val="solid"/>
                    </a:lnR>
                    <a:lnT w="2880">
                      <a:solidFill>
                        <a:srgbClr val="CE9DFF"/>
                      </a:solidFill>
                      <a:prstDash val="solid"/>
                    </a:lnT>
                    <a:lnB w="2880">
                      <a:solidFill>
                        <a:srgbClr val="CE9DFF"/>
                      </a:solidFill>
                      <a:prstDash val="solid"/>
                    </a:lnB>
                    <a:solidFill>
                      <a:schemeClr val="dk1">
                        <a:lumMod val="85000"/>
                        <a:lumOff val="15000"/>
                      </a:schemeClr>
                    </a:solidFill>
                  </a:tcPr>
                </a:tc>
                <a:tc>
                  <a:txBody>
                    <a:bodyPr/>
                    <a:lstStyle/>
                    <a:p>
                      <a:pPr algn="ctr" defTabSz="731520">
                        <a:lnSpc>
                          <a:spcPct val="100000"/>
                        </a:lnSpc>
                        <a:tabLst>
                          <a:tab pos="0" algn="l"/>
                        </a:tabLst>
                      </a:pPr>
                      <a:r>
                        <a:rPr lang="en-US" sz="1200" b="0" u="none" strike="noStrike">
                          <a:solidFill>
                            <a:schemeClr val="lt1"/>
                          </a:solidFill>
                          <a:effectLst/>
                          <a:uFillTx/>
                          <a:latin typeface="Amazon Ember"/>
                          <a:ea typeface="Amazon Ember"/>
                        </a:rPr>
                        <a:t>6,144</a:t>
                      </a:r>
                      <a:endParaRPr lang="en-US" sz="1200" b="0" u="none" strike="noStrike">
                        <a:solidFill>
                          <a:srgbClr val="FFFFFF"/>
                        </a:solidFill>
                        <a:effectLst/>
                        <a:uFillTx/>
                        <a:latin typeface="Arial"/>
                      </a:endParaRPr>
                    </a:p>
                  </a:txBody>
                  <a:tcPr marL="9360" marR="9360" anchor="ctr">
                    <a:lnL w="2880">
                      <a:solidFill>
                        <a:srgbClr val="CE9DFF"/>
                      </a:solidFill>
                      <a:prstDash val="solid"/>
                    </a:lnL>
                    <a:lnR w="2880">
                      <a:solidFill>
                        <a:srgbClr val="CE9DFF"/>
                      </a:solidFill>
                      <a:prstDash val="solid"/>
                    </a:lnR>
                    <a:lnT w="2880">
                      <a:solidFill>
                        <a:srgbClr val="CE9DFF"/>
                      </a:solidFill>
                      <a:prstDash val="solid"/>
                    </a:lnT>
                    <a:lnB w="2880">
                      <a:solidFill>
                        <a:srgbClr val="CE9DFF"/>
                      </a:solidFill>
                      <a:prstDash val="solid"/>
                    </a:lnB>
                    <a:solidFill>
                      <a:schemeClr val="dk1">
                        <a:lumMod val="85000"/>
                        <a:lumOff val="15000"/>
                      </a:schemeClr>
                    </a:solidFill>
                  </a:tcPr>
                </a:tc>
                <a:tc>
                  <a:txBody>
                    <a:bodyPr/>
                    <a:lstStyle/>
                    <a:p>
                      <a:pPr algn="ctr" defTabSz="731520">
                        <a:lnSpc>
                          <a:spcPct val="100000"/>
                        </a:lnSpc>
                        <a:tabLst>
                          <a:tab pos="0" algn="l"/>
                        </a:tabLst>
                      </a:pPr>
                      <a:r>
                        <a:rPr lang="en-US" sz="1200" b="0" u="none" strike="noStrike">
                          <a:solidFill>
                            <a:schemeClr val="lt1"/>
                          </a:solidFill>
                          <a:effectLst/>
                          <a:uFillTx/>
                          <a:latin typeface="Amazon Ember"/>
                          <a:ea typeface="Amazon Ember"/>
                        </a:rPr>
                        <a:t>5,120</a:t>
                      </a:r>
                      <a:endParaRPr lang="en-US" sz="1200" b="0" u="none" strike="noStrike">
                        <a:solidFill>
                          <a:srgbClr val="FFFFFF"/>
                        </a:solidFill>
                        <a:effectLst/>
                        <a:uFillTx/>
                        <a:latin typeface="Arial"/>
                      </a:endParaRPr>
                    </a:p>
                  </a:txBody>
                  <a:tcPr marL="9360" marR="9360" anchor="ctr">
                    <a:lnL w="2880">
                      <a:solidFill>
                        <a:srgbClr val="CE9DFF"/>
                      </a:solidFill>
                      <a:prstDash val="solid"/>
                    </a:lnL>
                    <a:lnR w="2880">
                      <a:solidFill>
                        <a:srgbClr val="CE9DFF"/>
                      </a:solidFill>
                      <a:prstDash val="solid"/>
                    </a:lnR>
                    <a:lnT w="2880">
                      <a:solidFill>
                        <a:srgbClr val="CE9DFF"/>
                      </a:solidFill>
                      <a:prstDash val="solid"/>
                    </a:lnT>
                    <a:lnB w="2880">
                      <a:solidFill>
                        <a:srgbClr val="CE9DFF"/>
                      </a:solidFill>
                      <a:prstDash val="solid"/>
                    </a:lnB>
                    <a:solidFill>
                      <a:schemeClr val="dk1">
                        <a:lumMod val="85000"/>
                        <a:lumOff val="15000"/>
                      </a:schemeClr>
                    </a:solidFill>
                  </a:tcPr>
                </a:tc>
                <a:tc>
                  <a:txBody>
                    <a:bodyPr/>
                    <a:lstStyle/>
                    <a:p>
                      <a:pPr algn="ctr" defTabSz="914400">
                        <a:lnSpc>
                          <a:spcPct val="100000"/>
                        </a:lnSpc>
                      </a:pPr>
                      <a:r>
                        <a:rPr lang="en-US" sz="1200" b="0" u="none" strike="noStrike">
                          <a:solidFill>
                            <a:schemeClr val="lt1"/>
                          </a:solidFill>
                          <a:effectLst/>
                          <a:uFillTx/>
                          <a:latin typeface="Amazon Ember"/>
                          <a:ea typeface="Amazon Ember"/>
                        </a:rPr>
                        <a:t>1,500</a:t>
                      </a:r>
                      <a:endParaRPr lang="en-US" sz="1200" b="0" u="none" strike="noStrike">
                        <a:solidFill>
                          <a:srgbClr val="FFFFFF"/>
                        </a:solidFill>
                        <a:effectLst/>
                        <a:uFillTx/>
                        <a:latin typeface="Arial"/>
                      </a:endParaRPr>
                    </a:p>
                  </a:txBody>
                  <a:tcPr marL="9360" marR="9360" anchor="ctr">
                    <a:lnL w="2880">
                      <a:solidFill>
                        <a:srgbClr val="CE9DFF"/>
                      </a:solidFill>
                      <a:prstDash val="solid"/>
                    </a:lnL>
                    <a:lnR w="2880">
                      <a:solidFill>
                        <a:srgbClr val="CE9DFF"/>
                      </a:solidFill>
                      <a:prstDash val="solid"/>
                    </a:lnR>
                    <a:lnT w="2880">
                      <a:solidFill>
                        <a:srgbClr val="CE9DFF"/>
                      </a:solidFill>
                      <a:prstDash val="solid"/>
                    </a:lnT>
                    <a:lnB w="2880">
                      <a:solidFill>
                        <a:srgbClr val="CE9DFF"/>
                      </a:solidFill>
                      <a:prstDash val="solid"/>
                    </a:lnB>
                    <a:solidFill>
                      <a:schemeClr val="dk1">
                        <a:lumMod val="85000"/>
                        <a:lumOff val="15000"/>
                      </a:schemeClr>
                    </a:solidFill>
                  </a:tcPr>
                </a:tc>
                <a:tc>
                  <a:txBody>
                    <a:bodyPr/>
                    <a:lstStyle/>
                    <a:p>
                      <a:pPr algn="ctr" defTabSz="914400">
                        <a:lnSpc>
                          <a:spcPct val="100000"/>
                        </a:lnSpc>
                      </a:pPr>
                      <a:r>
                        <a:rPr lang="en-US" sz="1200" b="0" u="none" strike="noStrike">
                          <a:solidFill>
                            <a:schemeClr val="lt1"/>
                          </a:solidFill>
                          <a:effectLst/>
                          <a:uFillTx/>
                          <a:latin typeface="Amazon Ember"/>
                          <a:ea typeface="Amazon Ember"/>
                        </a:rPr>
                        <a:t>150</a:t>
                      </a:r>
                      <a:endParaRPr lang="en-US" sz="1200" b="0" u="none" strike="noStrike">
                        <a:solidFill>
                          <a:srgbClr val="FFFFFF"/>
                        </a:solidFill>
                        <a:effectLst/>
                        <a:uFillTx/>
                        <a:latin typeface="Arial"/>
                      </a:endParaRPr>
                    </a:p>
                  </a:txBody>
                  <a:tcPr marL="9360" marR="9360" anchor="ctr">
                    <a:lnL w="2880">
                      <a:solidFill>
                        <a:srgbClr val="CE9DFF"/>
                      </a:solidFill>
                      <a:prstDash val="solid"/>
                    </a:lnL>
                    <a:lnR w="2880">
                      <a:solidFill>
                        <a:srgbClr val="CE9DFF"/>
                      </a:solidFill>
                      <a:prstDash val="solid"/>
                    </a:lnR>
                    <a:lnT w="2880">
                      <a:solidFill>
                        <a:srgbClr val="CE9DFF"/>
                      </a:solidFill>
                      <a:prstDash val="solid"/>
                    </a:lnT>
                    <a:lnB w="2880">
                      <a:solidFill>
                        <a:srgbClr val="CE9DFF"/>
                      </a:solidFill>
                      <a:prstDash val="solid"/>
                    </a:lnB>
                    <a:solidFill>
                      <a:schemeClr val="dk1">
                        <a:lumMod val="85000"/>
                        <a:lumOff val="15000"/>
                      </a:schemeClr>
                    </a:solidFill>
                  </a:tcPr>
                </a:tc>
                <a:tc>
                  <a:txBody>
                    <a:bodyPr/>
                    <a:lstStyle/>
                    <a:p>
                      <a:pPr algn="ctr" defTabSz="914400">
                        <a:lnSpc>
                          <a:spcPct val="100000"/>
                        </a:lnSpc>
                      </a:pPr>
                      <a:r>
                        <a:rPr lang="en-US" sz="1200" b="0" u="none" strike="noStrike" dirty="0">
                          <a:solidFill>
                            <a:schemeClr val="lt1"/>
                          </a:solidFill>
                          <a:effectLst/>
                          <a:uFillTx/>
                          <a:latin typeface="Amazon Ember"/>
                          <a:ea typeface="Amazon Ember"/>
                        </a:rPr>
                        <a:t>NFS</a:t>
                      </a:r>
                      <a:endParaRPr lang="en-US" sz="1200" b="0" u="none" strike="noStrike" dirty="0">
                        <a:solidFill>
                          <a:srgbClr val="FFFFFF"/>
                        </a:solidFill>
                        <a:effectLst/>
                        <a:uFillTx/>
                        <a:latin typeface="Arial"/>
                      </a:endParaRPr>
                    </a:p>
                  </a:txBody>
                  <a:tcPr marL="9360" marR="9360" anchor="ctr">
                    <a:lnL w="2880">
                      <a:solidFill>
                        <a:srgbClr val="CE9DFF"/>
                      </a:solidFill>
                      <a:prstDash val="solid"/>
                    </a:lnL>
                    <a:lnR w="2880">
                      <a:noFill/>
                      <a:prstDash val="solid"/>
                    </a:lnR>
                    <a:lnT w="2880">
                      <a:solidFill>
                        <a:srgbClr val="CE9DFF"/>
                      </a:solidFill>
                      <a:prstDash val="solid"/>
                    </a:lnT>
                    <a:lnB w="2880">
                      <a:solidFill>
                        <a:srgbClr val="CE9DFF"/>
                      </a:solidFill>
                      <a:prstDash val="solid"/>
                    </a:lnB>
                    <a:solidFill>
                      <a:schemeClr val="dk1">
                        <a:lumMod val="85000"/>
                        <a:lumOff val="15000"/>
                      </a:schemeClr>
                    </a:solidFill>
                  </a:tcPr>
                </a:tc>
                <a:extLst>
                  <a:ext uri="{0D108BD9-81ED-4DB2-BD59-A6C34878D82A}">
                    <a16:rowId xmlns:a16="http://schemas.microsoft.com/office/drawing/2014/main" val="10001"/>
                  </a:ext>
                </a:extLst>
              </a:tr>
            </a:tbl>
          </a:graphicData>
        </a:graphic>
      </p:graphicFrame>
      <p:sp>
        <p:nvSpPr>
          <p:cNvPr id="1762" name="Title 1"/>
          <p:cNvSpPr/>
          <p:nvPr/>
        </p:nvSpPr>
        <p:spPr>
          <a:xfrm>
            <a:off x="432000" y="327240"/>
            <a:ext cx="10087200" cy="535320"/>
          </a:xfrm>
          <a:prstGeom prst="rect">
            <a:avLst/>
          </a:prstGeom>
          <a:noFill/>
          <a:ln w="0">
            <a:noFill/>
          </a:ln>
        </p:spPr>
        <p:style>
          <a:lnRef idx="0">
            <a:scrgbClr r="0" g="0" b="0"/>
          </a:lnRef>
          <a:fillRef idx="0">
            <a:scrgbClr r="0" g="0" b="0"/>
          </a:fillRef>
          <a:effectRef idx="0">
            <a:scrgbClr r="0" g="0" b="0"/>
          </a:effectRef>
          <a:fontRef idx="minor"/>
        </p:style>
        <p:txBody>
          <a:bodyPr anchor="ctr">
            <a:noAutofit/>
          </a:bodyPr>
          <a:lstStyle/>
          <a:p>
            <a:pPr defTabSz="914400">
              <a:lnSpc>
                <a:spcPct val="90000"/>
              </a:lnSpc>
            </a:pPr>
            <a:r>
              <a:rPr lang="en-US" sz="4000" b="1" u="none" strike="noStrike" dirty="0">
                <a:solidFill>
                  <a:schemeClr val="lt1"/>
                </a:solidFill>
                <a:effectLst/>
                <a:uFillTx/>
                <a:latin typeface="Amazon Ember Display"/>
                <a:ea typeface="Amazon Ember Display"/>
              </a:rPr>
              <a:t>File Storage Overview</a:t>
            </a:r>
            <a:endParaRPr lang="en-US" sz="4000" b="0" u="none" strike="noStrike" dirty="0">
              <a:solidFill>
                <a:srgbClr val="FFFFFF"/>
              </a:solidFill>
              <a:effectLst/>
              <a:uFillTx/>
              <a:latin typeface="Arial"/>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3" name="Title 1"/>
          <p:cNvSpPr/>
          <p:nvPr/>
        </p:nvSpPr>
        <p:spPr>
          <a:xfrm>
            <a:off x="432000" y="327240"/>
            <a:ext cx="10839600" cy="535320"/>
          </a:xfrm>
          <a:prstGeom prst="rect">
            <a:avLst/>
          </a:prstGeom>
          <a:noFill/>
          <a:ln w="0">
            <a:noFill/>
          </a:ln>
        </p:spPr>
        <p:style>
          <a:lnRef idx="0">
            <a:scrgbClr r="0" g="0" b="0"/>
          </a:lnRef>
          <a:fillRef idx="0">
            <a:scrgbClr r="0" g="0" b="0"/>
          </a:fillRef>
          <a:effectRef idx="0">
            <a:scrgbClr r="0" g="0" b="0"/>
          </a:effectRef>
          <a:fontRef idx="minor"/>
        </p:style>
        <p:txBody>
          <a:bodyPr anchor="ctr">
            <a:noAutofit/>
          </a:bodyPr>
          <a:lstStyle/>
          <a:p>
            <a:pPr defTabSz="914400">
              <a:lnSpc>
                <a:spcPct val="90000"/>
              </a:lnSpc>
            </a:pPr>
            <a:r>
              <a:rPr lang="en-US" sz="3200" b="1" u="none" strike="noStrike">
                <a:solidFill>
                  <a:schemeClr val="lt1"/>
                </a:solidFill>
                <a:effectLst/>
                <a:uFillTx/>
                <a:latin typeface="Amazon Ember Display"/>
                <a:ea typeface="Amazon Ember Display"/>
              </a:rPr>
              <a:t>NetApp FAS8200 - Amazon FSx for NetApp ONTAP</a:t>
            </a:r>
            <a:endParaRPr lang="en-US" sz="3200" b="0" u="none" strike="noStrike">
              <a:solidFill>
                <a:srgbClr val="FFFFFF"/>
              </a:solidFill>
              <a:effectLst/>
              <a:uFillTx/>
              <a:latin typeface="Arial"/>
            </a:endParaRPr>
          </a:p>
        </p:txBody>
      </p:sp>
      <p:sp>
        <p:nvSpPr>
          <p:cNvPr id="1764" name="Text Placeholder 3"/>
          <p:cNvSpPr/>
          <p:nvPr/>
        </p:nvSpPr>
        <p:spPr>
          <a:xfrm>
            <a:off x="432000" y="874800"/>
            <a:ext cx="11462760" cy="622080"/>
          </a:xfrm>
          <a:prstGeom prst="rect">
            <a:avLst/>
          </a:prstGeom>
          <a:noFill/>
          <a:ln w="0">
            <a:noFill/>
          </a:ln>
        </p:spPr>
        <p:style>
          <a:lnRef idx="0">
            <a:scrgbClr r="0" g="0" b="0"/>
          </a:lnRef>
          <a:fillRef idx="0">
            <a:scrgbClr r="0" g="0" b="0"/>
          </a:fillRef>
          <a:effectRef idx="0">
            <a:scrgbClr r="0" g="0" b="0"/>
          </a:effectRef>
          <a:fontRef idx="minor"/>
        </p:style>
        <p:txBody>
          <a:bodyPr anchor="ctr">
            <a:noAutofit/>
          </a:bodyPr>
          <a:lstStyle/>
          <a:p>
            <a:pPr defTabSz="914400">
              <a:lnSpc>
                <a:spcPct val="100000"/>
              </a:lnSpc>
            </a:pPr>
            <a:r>
              <a:rPr lang="en-US" sz="1400" b="0" u="none" strike="noStrike" dirty="0">
                <a:solidFill>
                  <a:schemeClr val="lt1"/>
                </a:solidFill>
                <a:effectLst/>
                <a:uFillTx/>
                <a:latin typeface="Amazon Ember Display"/>
                <a:ea typeface="Amazon Ember"/>
              </a:rPr>
              <a:t>Amazon </a:t>
            </a:r>
            <a:r>
              <a:rPr lang="en-US" sz="1400" b="0" u="none" strike="noStrike" dirty="0" err="1">
                <a:solidFill>
                  <a:schemeClr val="lt1"/>
                </a:solidFill>
                <a:effectLst/>
                <a:uFillTx/>
                <a:latin typeface="Amazon Ember Display"/>
                <a:ea typeface="Amazon Ember"/>
              </a:rPr>
              <a:t>FSx</a:t>
            </a:r>
            <a:r>
              <a:rPr lang="en-US" sz="1400" b="0" u="none" strike="noStrike" dirty="0">
                <a:solidFill>
                  <a:schemeClr val="lt1"/>
                </a:solidFill>
                <a:effectLst/>
                <a:uFillTx/>
                <a:latin typeface="Amazon Ember Display"/>
                <a:ea typeface="Amazon Ember"/>
              </a:rPr>
              <a:t> for NetApp ONTAP filesystem automatically replicates your data between AWS Availability Zones (AZs) or within AZs for high availability and durability</a:t>
            </a:r>
            <a:endParaRPr lang="en-US" sz="1400" b="0" u="none" strike="noStrike" dirty="0">
              <a:solidFill>
                <a:srgbClr val="FFFFFF"/>
              </a:solidFill>
              <a:effectLst/>
              <a:uFillTx/>
              <a:latin typeface="Arial"/>
            </a:endParaRPr>
          </a:p>
        </p:txBody>
      </p:sp>
      <p:graphicFrame>
        <p:nvGraphicFramePr>
          <p:cNvPr id="1765" name="Table 2"/>
          <p:cNvGraphicFramePr/>
          <p:nvPr>
            <p:extLst>
              <p:ext uri="{D42A27DB-BD31-4B8C-83A1-F6EECF244321}">
                <p14:modId xmlns:p14="http://schemas.microsoft.com/office/powerpoint/2010/main" val="4195547695"/>
              </p:ext>
            </p:extLst>
          </p:nvPr>
        </p:nvGraphicFramePr>
        <p:xfrm>
          <a:off x="5104080" y="1740240"/>
          <a:ext cx="6566040" cy="3566160"/>
        </p:xfrm>
        <a:graphic>
          <a:graphicData uri="http://schemas.openxmlformats.org/drawingml/2006/table">
            <a:tbl>
              <a:tblPr/>
              <a:tblGrid>
                <a:gridCol w="4836291">
                  <a:extLst>
                    <a:ext uri="{9D8B030D-6E8A-4147-A177-3AD203B41FA5}">
                      <a16:colId xmlns:a16="http://schemas.microsoft.com/office/drawing/2014/main" val="20000"/>
                    </a:ext>
                  </a:extLst>
                </a:gridCol>
                <a:gridCol w="1729749">
                  <a:extLst>
                    <a:ext uri="{9D8B030D-6E8A-4147-A177-3AD203B41FA5}">
                      <a16:colId xmlns:a16="http://schemas.microsoft.com/office/drawing/2014/main" val="20002"/>
                    </a:ext>
                  </a:extLst>
                </a:gridCol>
              </a:tblGrid>
              <a:tr h="0">
                <a:tc>
                  <a:txBody>
                    <a:bodyPr/>
                    <a:lstStyle/>
                    <a:p>
                      <a:pPr algn="ctr" defTabSz="914400">
                        <a:lnSpc>
                          <a:spcPct val="100000"/>
                        </a:lnSpc>
                      </a:pPr>
                      <a:r>
                        <a:rPr lang="en-US" sz="1200" b="1" u="none" strike="noStrike" dirty="0">
                          <a:solidFill>
                            <a:schemeClr val="lt1"/>
                          </a:solidFill>
                          <a:effectLst/>
                          <a:uFillTx/>
                          <a:latin typeface="Amazon Ember"/>
                          <a:ea typeface="Amazon Ember"/>
                        </a:rPr>
                        <a:t>Parameter</a:t>
                      </a:r>
                      <a:endParaRPr lang="en-US" sz="1200" b="0" u="none" strike="noStrike" dirty="0">
                        <a:solidFill>
                          <a:srgbClr val="FFFFFF"/>
                        </a:solidFill>
                        <a:effectLst/>
                        <a:uFillTx/>
                        <a:latin typeface="Arial"/>
                      </a:endParaRPr>
                    </a:p>
                  </a:txBody>
                  <a:tcPr marL="9360" marR="9360" anchor="ctr">
                    <a:lnL w="2880">
                      <a:noFill/>
                      <a:prstDash val="solid"/>
                    </a:lnL>
                    <a:lnR w="2880">
                      <a:solidFill>
                        <a:srgbClr val="CE9DFF"/>
                      </a:solidFill>
                      <a:prstDash val="solid"/>
                    </a:lnR>
                    <a:lnT w="2880">
                      <a:noFill/>
                      <a:prstDash val="solid"/>
                    </a:lnT>
                    <a:lnB w="2880">
                      <a:solidFill>
                        <a:srgbClr val="CE9DFF"/>
                      </a:solidFill>
                      <a:prstDash val="solid"/>
                    </a:lnB>
                    <a:solidFill>
                      <a:srgbClr val="2444C8"/>
                    </a:solidFill>
                  </a:tcPr>
                </a:tc>
                <a:tc>
                  <a:txBody>
                    <a:bodyPr/>
                    <a:lstStyle/>
                    <a:p>
                      <a:pPr algn="ctr" defTabSz="914400">
                        <a:lnSpc>
                          <a:spcPct val="100000"/>
                        </a:lnSpc>
                      </a:pPr>
                      <a:r>
                        <a:rPr lang="en-US" sz="1200" b="1" u="none" strike="noStrike" dirty="0">
                          <a:solidFill>
                            <a:schemeClr val="lt1"/>
                          </a:solidFill>
                          <a:effectLst/>
                          <a:uFillTx/>
                          <a:latin typeface="Amazon Ember"/>
                          <a:ea typeface="Amazon Ember"/>
                        </a:rPr>
                        <a:t>AWS Pricing</a:t>
                      </a:r>
                      <a:endParaRPr lang="en-US" sz="1200" b="0" u="none" strike="noStrike" dirty="0">
                        <a:solidFill>
                          <a:srgbClr val="FFFFFF"/>
                        </a:solidFill>
                        <a:effectLst/>
                        <a:uFillTx/>
                        <a:latin typeface="Arial"/>
                      </a:endParaRPr>
                    </a:p>
                  </a:txBody>
                  <a:tcPr marL="9360" marR="9360" anchor="ctr">
                    <a:lnL w="2880" cap="flat" cmpd="sng" algn="ctr">
                      <a:solidFill>
                        <a:srgbClr val="CE9DFF"/>
                      </a:solidFill>
                      <a:prstDash val="solid"/>
                      <a:round/>
                      <a:headEnd type="none" w="med" len="med"/>
                      <a:tailEnd type="none" w="med" len="med"/>
                    </a:lnL>
                    <a:lnR w="2880">
                      <a:noFill/>
                      <a:prstDash val="solid"/>
                    </a:lnR>
                    <a:lnT w="2880">
                      <a:noFill/>
                      <a:prstDash val="solid"/>
                    </a:lnT>
                    <a:lnB w="2880" cap="flat" cmpd="sng" algn="ctr">
                      <a:solidFill>
                        <a:srgbClr val="CE9DFF"/>
                      </a:solidFill>
                      <a:prstDash val="solid"/>
                      <a:round/>
                      <a:headEnd type="none" w="med" len="med"/>
                      <a:tailEnd type="none" w="med" len="med"/>
                    </a:lnB>
                    <a:solidFill>
                      <a:srgbClr val="2444C8"/>
                    </a:solidFill>
                  </a:tcPr>
                </a:tc>
                <a:extLst>
                  <a:ext uri="{0D108BD9-81ED-4DB2-BD59-A6C34878D82A}">
                    <a16:rowId xmlns:a16="http://schemas.microsoft.com/office/drawing/2014/main" val="10000"/>
                  </a:ext>
                </a:extLst>
              </a:tr>
              <a:tr h="277560">
                <a:tc>
                  <a:txBody>
                    <a:bodyPr/>
                    <a:lstStyle/>
                    <a:p>
                      <a:pPr algn="ctr" defTabSz="914400">
                        <a:lnSpc>
                          <a:spcPct val="100000"/>
                        </a:lnSpc>
                      </a:pPr>
                      <a:r>
                        <a:rPr lang="en-US" sz="1200" b="0" u="none" strike="noStrike" dirty="0">
                          <a:solidFill>
                            <a:schemeClr val="lt1"/>
                          </a:solidFill>
                          <a:effectLst/>
                          <a:uFillTx/>
                          <a:latin typeface="Amazon Ember"/>
                          <a:ea typeface="Amazon Ember"/>
                        </a:rPr>
                        <a:t>SSD storage</a:t>
                      </a:r>
                      <a:endParaRPr lang="en-US" sz="1200" b="0" u="none" strike="noStrike" dirty="0">
                        <a:solidFill>
                          <a:srgbClr val="FFFFFF"/>
                        </a:solidFill>
                        <a:effectLst/>
                        <a:uFillTx/>
                        <a:latin typeface="Arial"/>
                      </a:endParaRPr>
                    </a:p>
                    <a:p>
                      <a:pPr algn="ctr" defTabSz="914400">
                        <a:lnSpc>
                          <a:spcPct val="100000"/>
                        </a:lnSpc>
                      </a:pPr>
                      <a:r>
                        <a:rPr lang="en-US" sz="1200" b="0" u="none" strike="noStrike" dirty="0">
                          <a:solidFill>
                            <a:schemeClr val="lt1"/>
                          </a:solidFill>
                          <a:effectLst/>
                          <a:uFillTx/>
                          <a:latin typeface="Amazon Ember"/>
                          <a:ea typeface="Amazon Ember"/>
                        </a:rPr>
                        <a:t>Provisioned SSD capacity: 1,116 GiB (21.1%)</a:t>
                      </a:r>
                      <a:endParaRPr lang="en-US" sz="1200" b="0" u="none" strike="noStrike" dirty="0">
                        <a:solidFill>
                          <a:srgbClr val="FFFFFF"/>
                        </a:solidFill>
                        <a:effectLst/>
                        <a:uFillTx/>
                        <a:latin typeface="Arial"/>
                      </a:endParaRPr>
                    </a:p>
                  </a:txBody>
                  <a:tcPr marL="68400" marR="68400" anchor="ctr">
                    <a:lnL w="2880">
                      <a:noFill/>
                      <a:prstDash val="solid"/>
                    </a:lnL>
                    <a:lnR w="2880">
                      <a:solidFill>
                        <a:srgbClr val="CE9DFF"/>
                      </a:solidFill>
                      <a:prstDash val="solid"/>
                    </a:lnR>
                    <a:lnT w="2880">
                      <a:solidFill>
                        <a:srgbClr val="CE9DFF"/>
                      </a:solidFill>
                      <a:prstDash val="solid"/>
                    </a:lnT>
                    <a:lnB w="2880">
                      <a:solidFill>
                        <a:srgbClr val="CE9DFF"/>
                      </a:solidFill>
                      <a:prstDash val="solid"/>
                    </a:lnB>
                    <a:solidFill>
                      <a:schemeClr val="dk1">
                        <a:lumMod val="85000"/>
                        <a:lumOff val="15000"/>
                      </a:schemeClr>
                    </a:solidFill>
                  </a:tcPr>
                </a:tc>
                <a:tc>
                  <a:txBody>
                    <a:bodyPr/>
                    <a:lstStyle/>
                    <a:p>
                      <a:pPr algn="ctr" defTabSz="914400">
                        <a:lnSpc>
                          <a:spcPct val="100000"/>
                        </a:lnSpc>
                      </a:pPr>
                      <a:r>
                        <a:rPr lang="en-US" sz="1200" b="0" u="none" strike="noStrike" dirty="0">
                          <a:solidFill>
                            <a:schemeClr val="lt1"/>
                          </a:solidFill>
                          <a:effectLst/>
                          <a:uFillTx/>
                          <a:latin typeface="Amazon Ember"/>
                          <a:ea typeface="Amazon Ember"/>
                        </a:rPr>
                        <a:t>$139.52</a:t>
                      </a:r>
                      <a:endParaRPr lang="en-US" sz="1200" b="0" u="none" strike="noStrike" dirty="0">
                        <a:solidFill>
                          <a:srgbClr val="FFFFFF"/>
                        </a:solidFill>
                        <a:effectLst/>
                        <a:uFillTx/>
                        <a:latin typeface="Arial"/>
                      </a:endParaRPr>
                    </a:p>
                  </a:txBody>
                  <a:tcPr marL="68400" marR="68400" anchor="ctr">
                    <a:lnL w="2880" cap="flat" cmpd="sng" algn="ctr">
                      <a:solidFill>
                        <a:srgbClr val="CE9DFF"/>
                      </a:solidFill>
                      <a:prstDash val="solid"/>
                      <a:round/>
                      <a:headEnd type="none" w="med" len="med"/>
                      <a:tailEnd type="none" w="med" len="med"/>
                    </a:lnL>
                    <a:lnR w="2880">
                      <a:noFill/>
                      <a:prstDash val="solid"/>
                    </a:lnR>
                    <a:lnT w="2880" cap="flat" cmpd="sng" algn="ctr">
                      <a:solidFill>
                        <a:srgbClr val="CE9DFF"/>
                      </a:solidFill>
                      <a:prstDash val="solid"/>
                      <a:round/>
                      <a:headEnd type="none" w="med" len="med"/>
                      <a:tailEnd type="none" w="med" len="med"/>
                    </a:lnT>
                    <a:lnB w="2880" cap="flat" cmpd="sng" algn="ctr">
                      <a:solidFill>
                        <a:srgbClr val="CE9DFF"/>
                      </a:solidFill>
                      <a:prstDash val="solid"/>
                      <a:round/>
                      <a:headEnd type="none" w="med" len="med"/>
                      <a:tailEnd type="none" w="med" len="med"/>
                    </a:lnB>
                    <a:solidFill>
                      <a:schemeClr val="dk1">
                        <a:lumMod val="85000"/>
                        <a:lumOff val="15000"/>
                      </a:schemeClr>
                    </a:solidFill>
                  </a:tcPr>
                </a:tc>
                <a:extLst>
                  <a:ext uri="{0D108BD9-81ED-4DB2-BD59-A6C34878D82A}">
                    <a16:rowId xmlns:a16="http://schemas.microsoft.com/office/drawing/2014/main" val="10001"/>
                  </a:ext>
                </a:extLst>
              </a:tr>
              <a:tr h="185040">
                <a:tc>
                  <a:txBody>
                    <a:bodyPr/>
                    <a:lstStyle/>
                    <a:p>
                      <a:pPr algn="ctr" defTabSz="914400">
                        <a:lnSpc>
                          <a:spcPct val="100000"/>
                        </a:lnSpc>
                      </a:pPr>
                      <a:r>
                        <a:rPr lang="en-US" sz="1200" b="0" u="none" strike="noStrike" dirty="0">
                          <a:solidFill>
                            <a:schemeClr val="lt1"/>
                          </a:solidFill>
                          <a:effectLst/>
                          <a:uFillTx/>
                          <a:latin typeface="Amazon Ember"/>
                          <a:ea typeface="Amazon Ember"/>
                        </a:rPr>
                        <a:t>Additional SSD IOPS</a:t>
                      </a:r>
                      <a:endParaRPr lang="en-US" sz="1200" b="0" u="none" strike="noStrike" dirty="0">
                        <a:solidFill>
                          <a:srgbClr val="FFFFFF"/>
                        </a:solidFill>
                        <a:effectLst/>
                        <a:uFillTx/>
                        <a:latin typeface="Arial"/>
                      </a:endParaRPr>
                    </a:p>
                    <a:p>
                      <a:pPr algn="ctr" defTabSz="914400">
                        <a:lnSpc>
                          <a:spcPct val="100000"/>
                        </a:lnSpc>
                      </a:pPr>
                      <a:r>
                        <a:rPr lang="en-US" sz="1200" b="0" u="none" strike="noStrike" dirty="0">
                          <a:solidFill>
                            <a:schemeClr val="lt1"/>
                          </a:solidFill>
                          <a:effectLst/>
                          <a:uFillTx/>
                          <a:latin typeface="Amazon Ember"/>
                          <a:ea typeface="Amazon Ember"/>
                        </a:rPr>
                        <a:t>Additional SSD IOPS over-provisioned: 0 IOPS</a:t>
                      </a:r>
                      <a:endParaRPr lang="en-US" sz="1200" b="0" u="none" strike="noStrike" dirty="0">
                        <a:solidFill>
                          <a:srgbClr val="FFFFFF"/>
                        </a:solidFill>
                        <a:effectLst/>
                        <a:uFillTx/>
                        <a:latin typeface="Arial"/>
                      </a:endParaRPr>
                    </a:p>
                  </a:txBody>
                  <a:tcPr marL="68400" marR="68400" anchor="ctr">
                    <a:lnL w="2880">
                      <a:noFill/>
                      <a:prstDash val="solid"/>
                    </a:lnL>
                    <a:lnR w="2880">
                      <a:solidFill>
                        <a:srgbClr val="CE9DFF"/>
                      </a:solidFill>
                      <a:prstDash val="solid"/>
                    </a:lnR>
                    <a:lnT w="2880">
                      <a:solidFill>
                        <a:srgbClr val="CE9DFF"/>
                      </a:solidFill>
                      <a:prstDash val="solid"/>
                    </a:lnT>
                    <a:lnB w="2880">
                      <a:solidFill>
                        <a:srgbClr val="CE9DFF"/>
                      </a:solidFill>
                      <a:prstDash val="solid"/>
                    </a:lnB>
                    <a:solidFill>
                      <a:schemeClr val="dk1">
                        <a:lumMod val="85000"/>
                        <a:lumOff val="15000"/>
                      </a:schemeClr>
                    </a:solidFill>
                  </a:tcPr>
                </a:tc>
                <a:tc>
                  <a:txBody>
                    <a:bodyPr/>
                    <a:lstStyle/>
                    <a:p>
                      <a:pPr algn="ctr" defTabSz="914400">
                        <a:lnSpc>
                          <a:spcPct val="100000"/>
                        </a:lnSpc>
                      </a:pPr>
                      <a:r>
                        <a:rPr lang="en-US" sz="1200" b="0" u="none" strike="noStrike" dirty="0">
                          <a:solidFill>
                            <a:schemeClr val="lt1"/>
                          </a:solidFill>
                          <a:effectLst/>
                          <a:uFillTx/>
                          <a:latin typeface="Amazon Ember"/>
                          <a:ea typeface="Amazon Ember"/>
                        </a:rPr>
                        <a:t>$0.00</a:t>
                      </a:r>
                      <a:endParaRPr lang="en-US" sz="1200" b="0" u="none" strike="noStrike" dirty="0">
                        <a:solidFill>
                          <a:srgbClr val="FFFFFF"/>
                        </a:solidFill>
                        <a:effectLst/>
                        <a:uFillTx/>
                        <a:latin typeface="Arial"/>
                      </a:endParaRPr>
                    </a:p>
                  </a:txBody>
                  <a:tcPr marL="68400" marR="68400" anchor="ctr">
                    <a:lnL w="2880" cap="flat" cmpd="sng" algn="ctr">
                      <a:solidFill>
                        <a:srgbClr val="CE9DFF"/>
                      </a:solidFill>
                      <a:prstDash val="solid"/>
                      <a:round/>
                      <a:headEnd type="none" w="med" len="med"/>
                      <a:tailEnd type="none" w="med" len="med"/>
                    </a:lnL>
                    <a:lnR w="2880">
                      <a:noFill/>
                      <a:prstDash val="solid"/>
                    </a:lnR>
                    <a:lnT w="2880" cap="flat" cmpd="sng" algn="ctr">
                      <a:solidFill>
                        <a:srgbClr val="CE9DFF"/>
                      </a:solidFill>
                      <a:prstDash val="solid"/>
                      <a:round/>
                      <a:headEnd type="none" w="med" len="med"/>
                      <a:tailEnd type="none" w="med" len="med"/>
                    </a:lnT>
                    <a:lnB w="2880" cap="flat" cmpd="sng" algn="ctr">
                      <a:solidFill>
                        <a:srgbClr val="CE9DFF"/>
                      </a:solidFill>
                      <a:prstDash val="solid"/>
                      <a:round/>
                      <a:headEnd type="none" w="med" len="med"/>
                      <a:tailEnd type="none" w="med" len="med"/>
                    </a:lnB>
                    <a:solidFill>
                      <a:schemeClr val="dk1">
                        <a:lumMod val="85000"/>
                        <a:lumOff val="15000"/>
                      </a:schemeClr>
                    </a:solidFill>
                  </a:tcPr>
                </a:tc>
                <a:extLst>
                  <a:ext uri="{0D108BD9-81ED-4DB2-BD59-A6C34878D82A}">
                    <a16:rowId xmlns:a16="http://schemas.microsoft.com/office/drawing/2014/main" val="10002"/>
                  </a:ext>
                </a:extLst>
              </a:tr>
              <a:tr h="134280">
                <a:tc>
                  <a:txBody>
                    <a:bodyPr/>
                    <a:lstStyle/>
                    <a:p>
                      <a:pPr algn="ctr" defTabSz="731520">
                        <a:lnSpc>
                          <a:spcPct val="100000"/>
                        </a:lnSpc>
                      </a:pPr>
                      <a:r>
                        <a:rPr lang="en-US" sz="1200" b="0" u="none" strike="noStrike">
                          <a:solidFill>
                            <a:schemeClr val="lt1"/>
                          </a:solidFill>
                          <a:effectLst/>
                          <a:uFillTx/>
                          <a:latin typeface="Amazon Ember"/>
                          <a:ea typeface="Amazon Ember"/>
                        </a:rPr>
                        <a:t>Capacity pool storage</a:t>
                      </a:r>
                      <a:endParaRPr lang="en-US" sz="1200" b="0" u="none" strike="noStrike">
                        <a:solidFill>
                          <a:srgbClr val="FFFFFF"/>
                        </a:solidFill>
                        <a:effectLst/>
                        <a:uFillTx/>
                        <a:latin typeface="Arial"/>
                      </a:endParaRPr>
                    </a:p>
                    <a:p>
                      <a:pPr algn="ctr" defTabSz="731520">
                        <a:lnSpc>
                          <a:spcPct val="100000"/>
                        </a:lnSpc>
                      </a:pPr>
                      <a:r>
                        <a:rPr lang="en-US" sz="1200" b="0" u="none" strike="noStrike">
                          <a:solidFill>
                            <a:schemeClr val="lt1"/>
                          </a:solidFill>
                          <a:effectLst/>
                          <a:uFillTx/>
                          <a:latin typeface="Amazon Ember"/>
                          <a:ea typeface="Amazon Ember"/>
                        </a:rPr>
                        <a:t>Average capacity pool storage:  4,163 GiB (78.9%)</a:t>
                      </a:r>
                      <a:endParaRPr lang="en-US" sz="1200" b="0" u="none" strike="noStrike">
                        <a:solidFill>
                          <a:srgbClr val="FFFFFF"/>
                        </a:solidFill>
                        <a:effectLst/>
                        <a:uFillTx/>
                        <a:latin typeface="Arial"/>
                      </a:endParaRPr>
                    </a:p>
                  </a:txBody>
                  <a:tcPr marL="68400" marR="68400" anchor="ctr">
                    <a:lnL w="2880">
                      <a:noFill/>
                      <a:prstDash val="solid"/>
                    </a:lnL>
                    <a:lnR w="2880">
                      <a:solidFill>
                        <a:srgbClr val="CE9DFF"/>
                      </a:solidFill>
                      <a:prstDash val="solid"/>
                    </a:lnR>
                    <a:lnT w="2880">
                      <a:solidFill>
                        <a:srgbClr val="CE9DFF"/>
                      </a:solidFill>
                      <a:prstDash val="solid"/>
                    </a:lnT>
                    <a:lnB w="2880">
                      <a:solidFill>
                        <a:srgbClr val="CE9DFF"/>
                      </a:solidFill>
                      <a:prstDash val="solid"/>
                    </a:lnB>
                    <a:solidFill>
                      <a:schemeClr val="dk1">
                        <a:lumMod val="85000"/>
                        <a:lumOff val="15000"/>
                      </a:schemeClr>
                    </a:solidFill>
                  </a:tcPr>
                </a:tc>
                <a:tc>
                  <a:txBody>
                    <a:bodyPr/>
                    <a:lstStyle/>
                    <a:p>
                      <a:pPr algn="ctr" defTabSz="731520">
                        <a:lnSpc>
                          <a:spcPct val="100000"/>
                        </a:lnSpc>
                      </a:pPr>
                      <a:r>
                        <a:rPr lang="en-US" sz="1200" b="0" u="none" strike="noStrike" dirty="0">
                          <a:solidFill>
                            <a:schemeClr val="lt1"/>
                          </a:solidFill>
                          <a:effectLst/>
                          <a:uFillTx/>
                          <a:latin typeface="Amazon Ember"/>
                          <a:ea typeface="Amazon Ember"/>
                        </a:rPr>
                        <a:t>$99.08</a:t>
                      </a:r>
                      <a:endParaRPr lang="en-US" sz="1200" b="0" u="none" strike="noStrike" dirty="0">
                        <a:solidFill>
                          <a:srgbClr val="FFFFFF"/>
                        </a:solidFill>
                        <a:effectLst/>
                        <a:uFillTx/>
                        <a:latin typeface="Arial"/>
                      </a:endParaRPr>
                    </a:p>
                  </a:txBody>
                  <a:tcPr marL="68400" marR="68400" anchor="ctr">
                    <a:lnL w="2880" cap="flat" cmpd="sng" algn="ctr">
                      <a:solidFill>
                        <a:srgbClr val="CE9DFF"/>
                      </a:solidFill>
                      <a:prstDash val="solid"/>
                      <a:round/>
                      <a:headEnd type="none" w="med" len="med"/>
                      <a:tailEnd type="none" w="med" len="med"/>
                    </a:lnL>
                    <a:lnR w="2880">
                      <a:noFill/>
                      <a:prstDash val="solid"/>
                    </a:lnR>
                    <a:lnT w="2880" cap="flat" cmpd="sng" algn="ctr">
                      <a:solidFill>
                        <a:srgbClr val="CE9DFF"/>
                      </a:solidFill>
                      <a:prstDash val="solid"/>
                      <a:round/>
                      <a:headEnd type="none" w="med" len="med"/>
                      <a:tailEnd type="none" w="med" len="med"/>
                    </a:lnT>
                    <a:lnB w="2880" cap="flat" cmpd="sng" algn="ctr">
                      <a:solidFill>
                        <a:srgbClr val="CE9DFF"/>
                      </a:solidFill>
                      <a:prstDash val="solid"/>
                      <a:round/>
                      <a:headEnd type="none" w="med" len="med"/>
                      <a:tailEnd type="none" w="med" len="med"/>
                    </a:lnB>
                    <a:solidFill>
                      <a:schemeClr val="dk1">
                        <a:lumMod val="85000"/>
                        <a:lumOff val="15000"/>
                      </a:schemeClr>
                    </a:solidFill>
                  </a:tcPr>
                </a:tc>
                <a:extLst>
                  <a:ext uri="{0D108BD9-81ED-4DB2-BD59-A6C34878D82A}">
                    <a16:rowId xmlns:a16="http://schemas.microsoft.com/office/drawing/2014/main" val="10003"/>
                  </a:ext>
                </a:extLst>
              </a:tr>
              <a:tr h="277560">
                <a:tc>
                  <a:txBody>
                    <a:bodyPr/>
                    <a:lstStyle/>
                    <a:p>
                      <a:pPr algn="ctr" defTabSz="914400">
                        <a:lnSpc>
                          <a:spcPct val="100000"/>
                        </a:lnSpc>
                      </a:pPr>
                      <a:r>
                        <a:rPr lang="en-US" sz="1200" b="0" u="none" strike="noStrike">
                          <a:solidFill>
                            <a:schemeClr val="lt1"/>
                          </a:solidFill>
                          <a:effectLst/>
                          <a:uFillTx/>
                          <a:latin typeface="Amazon Ember"/>
                          <a:ea typeface="Amazon Ember"/>
                        </a:rPr>
                        <a:t>Throughput capacity</a:t>
                      </a:r>
                      <a:endParaRPr lang="en-US" sz="1200" b="0" u="none" strike="noStrike">
                        <a:solidFill>
                          <a:srgbClr val="FFFFFF"/>
                        </a:solidFill>
                        <a:effectLst/>
                        <a:uFillTx/>
                        <a:latin typeface="Arial"/>
                      </a:endParaRPr>
                    </a:p>
                    <a:p>
                      <a:pPr algn="ctr" defTabSz="914400">
                        <a:lnSpc>
                          <a:spcPct val="100000"/>
                        </a:lnSpc>
                      </a:pPr>
                      <a:r>
                        <a:rPr lang="en-US" sz="1200" b="0" u="none" strike="noStrike">
                          <a:solidFill>
                            <a:schemeClr val="lt1"/>
                          </a:solidFill>
                          <a:effectLst/>
                          <a:uFillTx/>
                          <a:latin typeface="Amazon Ember"/>
                          <a:ea typeface="Amazon Ember"/>
                        </a:rPr>
                        <a:t>Provisioned throughput: 384.0 MiB/s</a:t>
                      </a:r>
                      <a:endParaRPr lang="en-US" sz="1200" b="0" u="none" strike="noStrike">
                        <a:solidFill>
                          <a:srgbClr val="FFFFFF"/>
                        </a:solidFill>
                        <a:effectLst/>
                        <a:uFillTx/>
                        <a:latin typeface="Arial"/>
                      </a:endParaRPr>
                    </a:p>
                  </a:txBody>
                  <a:tcPr marL="68400" marR="68400" anchor="ctr">
                    <a:lnL w="2880">
                      <a:noFill/>
                      <a:prstDash val="solid"/>
                    </a:lnL>
                    <a:lnR w="2880">
                      <a:solidFill>
                        <a:srgbClr val="CE9DFF"/>
                      </a:solidFill>
                      <a:prstDash val="solid"/>
                    </a:lnR>
                    <a:lnT w="2880">
                      <a:solidFill>
                        <a:srgbClr val="CE9DFF"/>
                      </a:solidFill>
                      <a:prstDash val="solid"/>
                    </a:lnT>
                    <a:lnB w="12240">
                      <a:solidFill>
                        <a:srgbClr val="FFFFFF"/>
                      </a:solidFill>
                      <a:prstDash val="solid"/>
                    </a:lnB>
                    <a:solidFill>
                      <a:schemeClr val="dk1">
                        <a:lumMod val="85000"/>
                        <a:lumOff val="15000"/>
                      </a:schemeClr>
                    </a:solidFill>
                  </a:tcPr>
                </a:tc>
                <a:tc>
                  <a:txBody>
                    <a:bodyPr/>
                    <a:lstStyle/>
                    <a:p>
                      <a:pPr algn="ctr" defTabSz="914400">
                        <a:lnSpc>
                          <a:spcPct val="100000"/>
                        </a:lnSpc>
                      </a:pPr>
                      <a:r>
                        <a:rPr lang="en-US" sz="1200" b="0" u="none" strike="noStrike" dirty="0">
                          <a:solidFill>
                            <a:schemeClr val="lt1"/>
                          </a:solidFill>
                          <a:effectLst/>
                          <a:uFillTx/>
                          <a:latin typeface="Amazon Ember"/>
                          <a:ea typeface="Amazon Ember"/>
                        </a:rPr>
                        <a:t>$614.40</a:t>
                      </a:r>
                      <a:endParaRPr lang="en-US" sz="1200" b="0" u="none" strike="noStrike" dirty="0">
                        <a:solidFill>
                          <a:srgbClr val="FFFFFF"/>
                        </a:solidFill>
                        <a:effectLst/>
                        <a:uFillTx/>
                        <a:latin typeface="Arial"/>
                      </a:endParaRPr>
                    </a:p>
                  </a:txBody>
                  <a:tcPr marL="68400" marR="68400" anchor="ctr">
                    <a:lnL w="2880" cap="flat" cmpd="sng" algn="ctr">
                      <a:solidFill>
                        <a:srgbClr val="CE9DFF"/>
                      </a:solidFill>
                      <a:prstDash val="solid"/>
                      <a:round/>
                      <a:headEnd type="none" w="med" len="med"/>
                      <a:tailEnd type="none" w="med" len="med"/>
                    </a:lnL>
                    <a:lnR w="2880">
                      <a:noFill/>
                      <a:prstDash val="solid"/>
                    </a:lnR>
                    <a:lnT w="2880" cap="flat" cmpd="sng" algn="ctr">
                      <a:solidFill>
                        <a:srgbClr val="CE9DFF"/>
                      </a:solidFill>
                      <a:prstDash val="solid"/>
                      <a:round/>
                      <a:headEnd type="none" w="med" len="med"/>
                      <a:tailEnd type="none" w="med" len="med"/>
                    </a:lnT>
                    <a:lnB w="12240" cap="flat" cmpd="sng" algn="ctr">
                      <a:solidFill>
                        <a:srgbClr val="FFFFFF"/>
                      </a:solidFill>
                      <a:prstDash val="solid"/>
                      <a:round/>
                      <a:headEnd type="none" w="med" len="med"/>
                      <a:tailEnd type="none" w="med" len="med"/>
                    </a:lnB>
                    <a:solidFill>
                      <a:schemeClr val="dk1">
                        <a:lumMod val="85000"/>
                        <a:lumOff val="15000"/>
                      </a:schemeClr>
                    </a:solidFill>
                  </a:tcPr>
                </a:tc>
                <a:extLst>
                  <a:ext uri="{0D108BD9-81ED-4DB2-BD59-A6C34878D82A}">
                    <a16:rowId xmlns:a16="http://schemas.microsoft.com/office/drawing/2014/main" val="10004"/>
                  </a:ext>
                </a:extLst>
              </a:tr>
              <a:tr h="277560">
                <a:tc>
                  <a:txBody>
                    <a:bodyPr/>
                    <a:lstStyle/>
                    <a:p>
                      <a:pPr algn="ctr" defTabSz="731520">
                        <a:lnSpc>
                          <a:spcPct val="100000"/>
                        </a:lnSpc>
                      </a:pPr>
                      <a:r>
                        <a:rPr lang="en-US" sz="1200" b="1" u="none" strike="noStrike">
                          <a:solidFill>
                            <a:schemeClr val="lt1"/>
                          </a:solidFill>
                          <a:effectLst/>
                          <a:uFillTx/>
                          <a:latin typeface="Amazon Ember"/>
                          <a:ea typeface="Amazon Ember"/>
                        </a:rPr>
                        <a:t>Total Monthly Cost</a:t>
                      </a:r>
                      <a:endParaRPr lang="en-US" sz="1200" b="0" u="none" strike="noStrike">
                        <a:solidFill>
                          <a:srgbClr val="FFFFFF"/>
                        </a:solidFill>
                        <a:effectLst/>
                        <a:uFillTx/>
                        <a:latin typeface="Arial"/>
                      </a:endParaRPr>
                    </a:p>
                  </a:txBody>
                  <a:tcPr marL="68400" marR="68400" anchor="ctr">
                    <a:lnL w="2880">
                      <a:noFill/>
                      <a:prstDash val="solid"/>
                    </a:lnL>
                    <a:lnR w="2880">
                      <a:solidFill>
                        <a:srgbClr val="CE9DFF"/>
                      </a:solidFill>
                      <a:prstDash val="solid"/>
                    </a:lnR>
                    <a:lnT w="12240">
                      <a:solidFill>
                        <a:srgbClr val="FFFFFF"/>
                      </a:solidFill>
                      <a:prstDash val="solid"/>
                    </a:lnT>
                    <a:lnB w="2880">
                      <a:solidFill>
                        <a:srgbClr val="CE9DFF"/>
                      </a:solidFill>
                      <a:prstDash val="solid"/>
                    </a:lnB>
                    <a:solidFill>
                      <a:schemeClr val="dk1">
                        <a:lumMod val="85000"/>
                        <a:lumOff val="15000"/>
                      </a:schemeClr>
                    </a:solidFill>
                  </a:tcPr>
                </a:tc>
                <a:tc>
                  <a:txBody>
                    <a:bodyPr/>
                    <a:lstStyle/>
                    <a:p>
                      <a:pPr algn="ctr" defTabSz="731520">
                        <a:lnSpc>
                          <a:spcPct val="100000"/>
                        </a:lnSpc>
                      </a:pPr>
                      <a:r>
                        <a:rPr lang="en-US" sz="1200" b="1" u="none" strike="noStrike" dirty="0">
                          <a:solidFill>
                            <a:schemeClr val="lt1"/>
                          </a:solidFill>
                          <a:effectLst/>
                          <a:uFillTx/>
                          <a:latin typeface="Amazon Ember"/>
                          <a:ea typeface="Amazon Ember"/>
                        </a:rPr>
                        <a:t>$853.00</a:t>
                      </a:r>
                      <a:endParaRPr lang="en-US" sz="1200" b="0" u="none" strike="noStrike" dirty="0">
                        <a:solidFill>
                          <a:srgbClr val="FFFFFF"/>
                        </a:solidFill>
                        <a:effectLst/>
                        <a:uFillTx/>
                        <a:latin typeface="Arial"/>
                      </a:endParaRPr>
                    </a:p>
                  </a:txBody>
                  <a:tcPr marL="68400" marR="68400" anchor="ctr">
                    <a:lnL w="2880" cap="flat" cmpd="sng" algn="ctr">
                      <a:solidFill>
                        <a:srgbClr val="CE9DFF"/>
                      </a:solidFill>
                      <a:prstDash val="solid"/>
                      <a:round/>
                      <a:headEnd type="none" w="med" len="med"/>
                      <a:tailEnd type="none" w="med" len="med"/>
                    </a:lnL>
                    <a:lnR w="2880">
                      <a:noFill/>
                      <a:prstDash val="solid"/>
                    </a:lnR>
                    <a:lnT w="12240" cap="flat" cmpd="sng" algn="ctr">
                      <a:solidFill>
                        <a:srgbClr val="FFFFFF"/>
                      </a:solidFill>
                      <a:prstDash val="solid"/>
                      <a:round/>
                      <a:headEnd type="none" w="med" len="med"/>
                      <a:tailEnd type="none" w="med" len="med"/>
                    </a:lnT>
                    <a:lnB w="2880" cap="flat" cmpd="sng" algn="ctr">
                      <a:solidFill>
                        <a:srgbClr val="CE9DFF"/>
                      </a:solidFill>
                      <a:prstDash val="solid"/>
                      <a:round/>
                      <a:headEnd type="none" w="med" len="med"/>
                      <a:tailEnd type="none" w="med" len="med"/>
                    </a:lnB>
                    <a:solidFill>
                      <a:schemeClr val="dk1">
                        <a:lumMod val="85000"/>
                        <a:lumOff val="15000"/>
                      </a:schemeClr>
                    </a:solidFill>
                  </a:tcPr>
                </a:tc>
                <a:extLst>
                  <a:ext uri="{0D108BD9-81ED-4DB2-BD59-A6C34878D82A}">
                    <a16:rowId xmlns:a16="http://schemas.microsoft.com/office/drawing/2014/main" val="10005"/>
                  </a:ext>
                </a:extLst>
              </a:tr>
              <a:tr h="277560">
                <a:tc>
                  <a:txBody>
                    <a:bodyPr/>
                    <a:lstStyle/>
                    <a:p>
                      <a:pPr algn="ctr" defTabSz="914400">
                        <a:lnSpc>
                          <a:spcPct val="100000"/>
                        </a:lnSpc>
                      </a:pPr>
                      <a:r>
                        <a:rPr lang="en-US" sz="1200" b="1" u="none" strike="noStrike" dirty="0">
                          <a:solidFill>
                            <a:schemeClr val="lt1"/>
                          </a:solidFill>
                          <a:effectLst/>
                          <a:uFillTx/>
                          <a:latin typeface="Amazon Ember"/>
                          <a:ea typeface="Amazon Ember"/>
                        </a:rPr>
                        <a:t>Total Annual Cost </a:t>
                      </a:r>
                      <a:endParaRPr lang="en-US" sz="1200" b="0" u="none" strike="noStrike" dirty="0">
                        <a:solidFill>
                          <a:srgbClr val="FFFFFF"/>
                        </a:solidFill>
                        <a:effectLst/>
                        <a:uFillTx/>
                        <a:latin typeface="Arial"/>
                      </a:endParaRPr>
                    </a:p>
                  </a:txBody>
                  <a:tcPr marL="68400" marR="68400" anchor="ctr">
                    <a:lnL w="2880">
                      <a:noFill/>
                      <a:prstDash val="solid"/>
                    </a:lnL>
                    <a:lnR w="2880">
                      <a:solidFill>
                        <a:srgbClr val="CE9DFF"/>
                      </a:solidFill>
                      <a:prstDash val="solid"/>
                    </a:lnR>
                    <a:lnT w="2880">
                      <a:solidFill>
                        <a:srgbClr val="CE9DFF"/>
                      </a:solidFill>
                      <a:prstDash val="solid"/>
                    </a:lnT>
                    <a:lnB w="2880">
                      <a:noFill/>
                      <a:prstDash val="solid"/>
                    </a:lnB>
                    <a:solidFill>
                      <a:schemeClr val="dk1">
                        <a:lumMod val="85000"/>
                        <a:lumOff val="15000"/>
                      </a:schemeClr>
                    </a:solidFill>
                  </a:tcPr>
                </a:tc>
                <a:tc>
                  <a:txBody>
                    <a:bodyPr/>
                    <a:lstStyle/>
                    <a:p>
                      <a:pPr algn="ctr" defTabSz="731520">
                        <a:lnSpc>
                          <a:spcPct val="100000"/>
                        </a:lnSpc>
                        <a:tabLst>
                          <a:tab pos="0" algn="l"/>
                        </a:tabLst>
                      </a:pPr>
                      <a:r>
                        <a:rPr lang="en-US" sz="1200" b="1" u="none" strike="noStrike" dirty="0">
                          <a:solidFill>
                            <a:schemeClr val="lt1"/>
                          </a:solidFill>
                          <a:effectLst/>
                          <a:uFillTx/>
                          <a:latin typeface="Amazon Ember"/>
                          <a:ea typeface="Amazon Ember"/>
                        </a:rPr>
                        <a:t>$10,236.00</a:t>
                      </a:r>
                      <a:endParaRPr lang="en-US" sz="1200" b="0" u="none" strike="noStrike" dirty="0">
                        <a:solidFill>
                          <a:srgbClr val="FFFFFF"/>
                        </a:solidFill>
                        <a:effectLst/>
                        <a:uFillTx/>
                        <a:latin typeface="Arial"/>
                      </a:endParaRPr>
                    </a:p>
                  </a:txBody>
                  <a:tcPr marL="68400" marR="68400" anchor="ctr">
                    <a:lnL w="2880" cap="flat" cmpd="sng" algn="ctr">
                      <a:solidFill>
                        <a:srgbClr val="CE9DFF"/>
                      </a:solidFill>
                      <a:prstDash val="solid"/>
                      <a:round/>
                      <a:headEnd type="none" w="med" len="med"/>
                      <a:tailEnd type="none" w="med" len="med"/>
                    </a:lnL>
                    <a:lnR w="2880">
                      <a:noFill/>
                      <a:prstDash val="solid"/>
                    </a:lnR>
                    <a:lnT w="2880" cap="flat" cmpd="sng" algn="ctr">
                      <a:solidFill>
                        <a:srgbClr val="CE9DFF"/>
                      </a:solidFill>
                      <a:prstDash val="solid"/>
                      <a:round/>
                      <a:headEnd type="none" w="med" len="med"/>
                      <a:tailEnd type="none" w="med" len="med"/>
                    </a:lnT>
                    <a:lnB w="2880">
                      <a:noFill/>
                      <a:prstDash val="solid"/>
                    </a:lnB>
                    <a:solidFill>
                      <a:schemeClr val="dk1">
                        <a:lumMod val="85000"/>
                        <a:lumOff val="15000"/>
                      </a:schemeClr>
                    </a:solidFill>
                  </a:tcPr>
                </a:tc>
                <a:extLst>
                  <a:ext uri="{0D108BD9-81ED-4DB2-BD59-A6C34878D82A}">
                    <a16:rowId xmlns:a16="http://schemas.microsoft.com/office/drawing/2014/main" val="10006"/>
                  </a:ext>
                </a:extLst>
              </a:tr>
            </a:tbl>
          </a:graphicData>
        </a:graphic>
      </p:graphicFrame>
      <p:sp>
        <p:nvSpPr>
          <p:cNvPr id="1766" name="TextBox 3"/>
          <p:cNvSpPr/>
          <p:nvPr/>
        </p:nvSpPr>
        <p:spPr>
          <a:xfrm>
            <a:off x="5621400" y="4777920"/>
            <a:ext cx="5421960" cy="1937538"/>
          </a:xfrm>
          <a:prstGeom prst="rect">
            <a:avLst/>
          </a:prstGeom>
          <a:noFill/>
          <a:ln w="0">
            <a:solidFill>
              <a:srgbClr val="FFFFFF"/>
            </a:solidFill>
          </a:ln>
        </p:spPr>
        <p:style>
          <a:lnRef idx="0">
            <a:scrgbClr r="0" g="0" b="0"/>
          </a:lnRef>
          <a:fillRef idx="0">
            <a:scrgbClr r="0" g="0" b="0"/>
          </a:fillRef>
          <a:effectRef idx="0">
            <a:scrgbClr r="0" g="0" b="0"/>
          </a:effectRef>
          <a:fontRef idx="minor"/>
        </p:style>
        <p:txBody>
          <a:bodyPr wrap="square" lIns="90000" tIns="45000" rIns="90000" bIns="45000" anchor="t">
            <a:spAutoFit/>
          </a:bodyPr>
          <a:lstStyle/>
          <a:p>
            <a:pPr defTabSz="914400">
              <a:lnSpc>
                <a:spcPct val="100000"/>
              </a:lnSpc>
            </a:pPr>
            <a:r>
              <a:rPr lang="en-CA" sz="900" b="1" u="none" strike="noStrike" dirty="0">
                <a:solidFill>
                  <a:schemeClr val="lt1"/>
                </a:solidFill>
                <a:effectLst/>
                <a:uFillTx/>
                <a:latin typeface="Amazon Ember"/>
                <a:ea typeface="Amazon Ember"/>
              </a:rPr>
              <a:t>Assumptions:</a:t>
            </a:r>
            <a:endParaRPr lang="en-US" sz="1000" b="0" u="none" strike="noStrike" dirty="0">
              <a:solidFill>
                <a:srgbClr val="FFFFFF"/>
              </a:solidFill>
              <a:effectLst/>
              <a:uFillTx/>
              <a:latin typeface="Arial"/>
            </a:endParaRPr>
          </a:p>
          <a:p>
            <a:pPr marL="285840" indent="-285840" defTabSz="914400">
              <a:lnSpc>
                <a:spcPct val="100000"/>
              </a:lnSpc>
              <a:buClr>
                <a:srgbClr val="FFFFFF"/>
              </a:buClr>
              <a:buFont typeface="Wingdings" charset="2"/>
              <a:buChar char=""/>
            </a:pPr>
            <a:r>
              <a:rPr lang="en-CA" sz="900" b="0" u="none" strike="noStrike" dirty="0">
                <a:solidFill>
                  <a:schemeClr val="lt1"/>
                </a:solidFill>
                <a:effectLst/>
                <a:uFillTx/>
                <a:latin typeface="Amazon Ember"/>
                <a:ea typeface="Amazon Ember"/>
              </a:rPr>
              <a:t>All NAS volumes have been mapped to FSx for NetApp ONTAP</a:t>
            </a:r>
          </a:p>
          <a:p>
            <a:pPr marL="285840" indent="-285840" defTabSz="914400">
              <a:lnSpc>
                <a:spcPct val="100000"/>
              </a:lnSpc>
              <a:buClr>
                <a:srgbClr val="FFFFFF"/>
              </a:buClr>
              <a:buFont typeface="Wingdings" charset="2"/>
              <a:buChar char=""/>
            </a:pPr>
            <a:r>
              <a:rPr lang="en-CA" sz="900" b="0" u="none" strike="noStrike" dirty="0">
                <a:solidFill>
                  <a:schemeClr val="lt1"/>
                </a:solidFill>
                <a:effectLst/>
                <a:uFillTx/>
                <a:latin typeface="Amazon Ember"/>
                <a:ea typeface="Amazon Ember"/>
              </a:rPr>
              <a:t>80% SSD usable considered (Best Practice), 20% space added to capacity pool</a:t>
            </a:r>
          </a:p>
          <a:p>
            <a:pPr marL="285840" indent="-285840" defTabSz="914400">
              <a:lnSpc>
                <a:spcPct val="100000"/>
              </a:lnSpc>
              <a:buClr>
                <a:srgbClr val="FFFFFF"/>
              </a:buClr>
              <a:buFont typeface="Wingdings" charset="2"/>
              <a:buChar char=""/>
            </a:pPr>
            <a:r>
              <a:rPr lang="en-CA" sz="900" b="0" u="none" strike="noStrike" dirty="0">
                <a:solidFill>
                  <a:schemeClr val="lt1"/>
                </a:solidFill>
                <a:effectLst/>
                <a:uFillTx/>
                <a:latin typeface="Amazon Ember"/>
                <a:ea typeface="Amazon Ember"/>
              </a:rPr>
              <a:t>16% of SSD space is considered for system space - added to Capacity Pool</a:t>
            </a:r>
          </a:p>
          <a:p>
            <a:pPr marL="285840" indent="-285840" defTabSz="914400">
              <a:lnSpc>
                <a:spcPct val="100000"/>
              </a:lnSpc>
              <a:buClr>
                <a:srgbClr val="FFFFFF"/>
              </a:buClr>
              <a:buFont typeface="Wingdings" charset="2"/>
              <a:buChar char=""/>
            </a:pPr>
            <a:r>
              <a:rPr lang="en-CA" sz="900" b="0" u="none" strike="noStrike" dirty="0">
                <a:solidFill>
                  <a:schemeClr val="lt1"/>
                </a:solidFill>
                <a:effectLst/>
                <a:uFillTx/>
                <a:latin typeface="Amazon Ember"/>
                <a:ea typeface="Amazon Ember"/>
              </a:rPr>
              <a:t>3% of capacity space is added as metadata to SSD pool</a:t>
            </a:r>
          </a:p>
          <a:p>
            <a:pPr marL="285840" indent="-285840" defTabSz="914400">
              <a:lnSpc>
                <a:spcPct val="100000"/>
              </a:lnSpc>
              <a:buClr>
                <a:srgbClr val="FFFFFF"/>
              </a:buClr>
              <a:buFont typeface="Wingdings" charset="2"/>
              <a:buChar char=""/>
            </a:pPr>
            <a:r>
              <a:rPr lang="en-CA" sz="900" b="0" u="none" strike="noStrike" dirty="0">
                <a:solidFill>
                  <a:schemeClr val="lt1"/>
                </a:solidFill>
                <a:effectLst/>
                <a:uFillTx/>
                <a:latin typeface="Amazon Ember"/>
                <a:ea typeface="Amazon Ember"/>
              </a:rPr>
              <a:t>2% of used capacity added to SSD for backup snapshots</a:t>
            </a:r>
          </a:p>
          <a:p>
            <a:pPr marL="285840" indent="-285840" defTabSz="914400">
              <a:lnSpc>
                <a:spcPct val="100000"/>
              </a:lnSpc>
              <a:buClr>
                <a:srgbClr val="FFFFFF"/>
              </a:buClr>
              <a:buFont typeface="Wingdings" charset="2"/>
              <a:buChar char=""/>
            </a:pPr>
            <a:r>
              <a:rPr lang="en-CA" sz="900" b="0" u="none" strike="noStrike" dirty="0">
                <a:solidFill>
                  <a:schemeClr val="lt1"/>
                </a:solidFill>
                <a:effectLst/>
                <a:uFillTx/>
                <a:latin typeface="Amazon Ember"/>
                <a:ea typeface="Amazon Ember"/>
              </a:rPr>
              <a:t>5% Snap Reserve</a:t>
            </a:r>
          </a:p>
          <a:p>
            <a:pPr marL="285840" indent="-285840" defTabSz="914400">
              <a:lnSpc>
                <a:spcPct val="100000"/>
              </a:lnSpc>
              <a:buClr>
                <a:srgbClr val="FFFFFF"/>
              </a:buClr>
              <a:buFont typeface="Wingdings" charset="2"/>
              <a:buChar char=""/>
            </a:pPr>
            <a:r>
              <a:rPr lang="en-CA" sz="900" b="0" u="none" strike="noStrike" dirty="0">
                <a:solidFill>
                  <a:schemeClr val="lt1"/>
                </a:solidFill>
                <a:effectLst/>
                <a:uFillTx/>
                <a:latin typeface="Amazon Ember"/>
                <a:ea typeface="Amazon Ember"/>
              </a:rPr>
              <a:t>45% savings from compression deduplication (when data is missing)</a:t>
            </a:r>
          </a:p>
          <a:p>
            <a:pPr marL="285840" indent="-285840" defTabSz="914400">
              <a:lnSpc>
                <a:spcPct val="100000"/>
              </a:lnSpc>
              <a:buClr>
                <a:srgbClr val="FFFFFF"/>
              </a:buClr>
              <a:buFont typeface="Wingdings" charset="2"/>
              <a:buChar char=""/>
            </a:pPr>
            <a:r>
              <a:rPr lang="en-CA" sz="900" b="0" u="none" strike="noStrike" dirty="0">
                <a:solidFill>
                  <a:schemeClr val="lt1"/>
                </a:solidFill>
                <a:effectLst/>
                <a:uFillTx/>
                <a:latin typeface="Amazon Ember"/>
                <a:ea typeface="Amazon Ember"/>
              </a:rPr>
              <a:t>Region: ap-south-1</a:t>
            </a:r>
          </a:p>
          <a:p>
            <a:pPr marL="285840" indent="-285840" defTabSz="914400">
              <a:lnSpc>
                <a:spcPct val="100000"/>
              </a:lnSpc>
              <a:buClr>
                <a:srgbClr val="FFFFFF"/>
              </a:buClr>
              <a:buFont typeface="Wingdings" charset="2"/>
              <a:buChar char=""/>
            </a:pPr>
            <a:r>
              <a:rPr lang="en-CA" sz="900" b="0" u="none" strike="noStrike" dirty="0">
                <a:solidFill>
                  <a:schemeClr val="lt1"/>
                </a:solidFill>
                <a:effectLst/>
                <a:uFillTx/>
                <a:latin typeface="Amazon Ember"/>
                <a:ea typeface="Amazon Ember"/>
              </a:rPr>
              <a:t>50% simultaneous peaks assumed</a:t>
            </a:r>
          </a:p>
          <a:p>
            <a:pPr marL="285840" indent="-285840" defTabSz="914400">
              <a:lnSpc>
                <a:spcPct val="100000"/>
              </a:lnSpc>
              <a:buClr>
                <a:srgbClr val="FFFFFF"/>
              </a:buClr>
              <a:buFont typeface="Wingdings" charset="2"/>
              <a:buChar char=""/>
            </a:pPr>
            <a:r>
              <a:rPr lang="en-CA" sz="900" b="0" u="none" strike="noStrike" dirty="0">
                <a:solidFill>
                  <a:schemeClr val="lt1"/>
                </a:solidFill>
                <a:effectLst/>
                <a:uFillTx/>
                <a:latin typeface="Amazon Ember"/>
                <a:ea typeface="Amazon Ember"/>
              </a:rPr>
              <a:t>Pricing: Cost Optimized, Single-AZ, Gen2</a:t>
            </a:r>
          </a:p>
          <a:p>
            <a:pPr marL="285840" indent="-285840" defTabSz="914400">
              <a:lnSpc>
                <a:spcPct val="100000"/>
              </a:lnSpc>
              <a:buClr>
                <a:srgbClr val="FFFFFF"/>
              </a:buClr>
              <a:buFont typeface="Wingdings" charset="2"/>
              <a:buChar char=""/>
            </a:pPr>
            <a:r>
              <a:rPr lang="en-CA" sz="900" b="0" u="none" strike="noStrike" dirty="0">
                <a:solidFill>
                  <a:schemeClr val="lt1"/>
                </a:solidFill>
                <a:effectLst/>
                <a:uFillTx/>
                <a:latin typeface="Amazon Ember"/>
                <a:ea typeface="Amazon Ember"/>
              </a:rPr>
              <a:t># of FSx Filesystems: 1</a:t>
            </a:r>
          </a:p>
          <a:p>
            <a:pPr marL="285840" indent="-285840" defTabSz="914400">
              <a:lnSpc>
                <a:spcPct val="100000"/>
              </a:lnSpc>
              <a:buClr>
                <a:srgbClr val="FFFFFF"/>
              </a:buClr>
              <a:buFont typeface="Wingdings" charset="2"/>
              <a:buChar char=""/>
            </a:pPr>
            <a:r>
              <a:rPr lang="en-CA" sz="900" b="0" u="none" strike="noStrike" dirty="0">
                <a:solidFill>
                  <a:schemeClr val="lt1"/>
                </a:solidFill>
                <a:effectLst/>
                <a:uFillTx/>
                <a:latin typeface="Amazon Ember"/>
                <a:ea typeface="Amazon Ember"/>
              </a:rPr>
              <a:t>HA Pairs: 1</a:t>
            </a:r>
          </a:p>
        </p:txBody>
      </p:sp>
      <p:sp>
        <p:nvSpPr>
          <p:cNvPr id="1767" name="Rounded Rectangle 10"/>
          <p:cNvSpPr/>
          <p:nvPr/>
        </p:nvSpPr>
        <p:spPr>
          <a:xfrm>
            <a:off x="521880" y="1740240"/>
            <a:ext cx="4131720" cy="2658600"/>
          </a:xfrm>
          <a:prstGeom prst="roundRect">
            <a:avLst>
              <a:gd name="adj" fmla="val 4652"/>
            </a:avLst>
          </a:prstGeom>
          <a:noFill/>
          <a:ln w="15875">
            <a:solidFill>
              <a:srgbClr val="AD5CFF"/>
            </a:solidFill>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pPr algn="ctr" defTabSz="905040">
              <a:lnSpc>
                <a:spcPct val="100000"/>
              </a:lnSpc>
            </a:pPr>
            <a:endParaRPr lang="en-US" sz="2000" b="0" u="none" strike="noStrike" spc="300">
              <a:solidFill>
                <a:srgbClr val="FFFFFF"/>
              </a:solidFill>
              <a:effectLst/>
              <a:uFillTx/>
              <a:latin typeface="Calibri Light"/>
              <a:ea typeface="Amazon Ember Display"/>
            </a:endParaRPr>
          </a:p>
        </p:txBody>
      </p:sp>
      <p:pic>
        <p:nvPicPr>
          <p:cNvPr id="1768" name="Graphic 12" descr="Disk resource icon for the General Icons category."/>
          <p:cNvPicPr/>
          <p:nvPr/>
        </p:nvPicPr>
        <p:blipFill>
          <a:blip>
            <a:extLst>
              <a:ext uri="{96DAC541-7B7A-43D3-8B79-37D633B846F1}">
                <asvg:svgBlip xmlns:asvg="http://schemas.microsoft.com/office/drawing/2016/SVG/main" r:embed="rId3"/>
              </a:ext>
            </a:extLst>
          </a:blip>
          <a:stretch/>
        </p:blipFill>
        <p:spPr>
          <a:xfrm>
            <a:off x="589560" y="1834200"/>
            <a:ext cx="456840" cy="456840"/>
          </a:xfrm>
          <a:prstGeom prst="rect">
            <a:avLst/>
          </a:prstGeom>
          <a:noFill/>
          <a:ln w="0">
            <a:noFill/>
          </a:ln>
        </p:spPr>
      </p:pic>
      <p:pic>
        <p:nvPicPr>
          <p:cNvPr id="1769" name="Graphic 21" descr="Internet alt2 resource icon for the General Icons category."/>
          <p:cNvPicPr/>
          <p:nvPr/>
        </p:nvPicPr>
        <p:blipFill>
          <a:blip>
            <a:extLst>
              <a:ext uri="{96DAC541-7B7A-43D3-8B79-37D633B846F1}">
                <asvg:svgBlip xmlns:asvg="http://schemas.microsoft.com/office/drawing/2016/SVG/main" r:embed="rId4"/>
              </a:ext>
            </a:extLst>
          </a:blip>
          <a:stretch/>
        </p:blipFill>
        <p:spPr>
          <a:xfrm>
            <a:off x="589560" y="3196080"/>
            <a:ext cx="456840" cy="456840"/>
          </a:xfrm>
          <a:prstGeom prst="rect">
            <a:avLst/>
          </a:prstGeom>
          <a:noFill/>
          <a:ln w="0">
            <a:noFill/>
          </a:ln>
        </p:spPr>
      </p:pic>
      <p:pic>
        <p:nvPicPr>
          <p:cNvPr id="1770" name="Graphic 16" descr="Data table resource icon for the General Icons category."/>
          <p:cNvPicPr/>
          <p:nvPr/>
        </p:nvPicPr>
        <p:blipFill>
          <a:blip>
            <a:extLst>
              <a:ext uri="{96DAC541-7B7A-43D3-8B79-37D633B846F1}">
                <asvg:svgBlip xmlns:asvg="http://schemas.microsoft.com/office/drawing/2016/SVG/main" r:embed="rId5"/>
              </a:ext>
            </a:extLst>
          </a:blip>
          <a:stretch/>
        </p:blipFill>
        <p:spPr>
          <a:xfrm>
            <a:off x="589560" y="3875040"/>
            <a:ext cx="456840" cy="456840"/>
          </a:xfrm>
          <a:prstGeom prst="rect">
            <a:avLst/>
          </a:prstGeom>
          <a:noFill/>
          <a:ln w="0">
            <a:noFill/>
          </a:ln>
        </p:spPr>
      </p:pic>
      <p:sp>
        <p:nvSpPr>
          <p:cNvPr id="1771" name="TextBox 23"/>
          <p:cNvSpPr/>
          <p:nvPr/>
        </p:nvSpPr>
        <p:spPr>
          <a:xfrm>
            <a:off x="1210200" y="1878480"/>
            <a:ext cx="3260880" cy="5227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defTabSz="914400">
              <a:lnSpc>
                <a:spcPct val="100000"/>
              </a:lnSpc>
            </a:pPr>
            <a:r>
              <a:rPr lang="en-US" sz="1400" b="0" u="none" strike="noStrike" dirty="0">
                <a:solidFill>
                  <a:schemeClr val="lt1"/>
                </a:solidFill>
                <a:effectLst/>
                <a:uFillTx/>
                <a:latin typeface="Calibri"/>
              </a:rPr>
              <a:t>Total used storage capacity: 8,192 GiB</a:t>
            </a:r>
            <a:endParaRPr lang="en-US" sz="1400" b="0" u="none" strike="noStrike" dirty="0">
              <a:solidFill>
                <a:srgbClr val="FFFFFF"/>
              </a:solidFill>
              <a:effectLst/>
              <a:uFillTx/>
              <a:latin typeface="Arial"/>
            </a:endParaRPr>
          </a:p>
        </p:txBody>
      </p:sp>
      <p:sp>
        <p:nvSpPr>
          <p:cNvPr id="1772" name="TextBox 24"/>
          <p:cNvSpPr/>
          <p:nvPr/>
        </p:nvSpPr>
        <p:spPr>
          <a:xfrm>
            <a:off x="1210200" y="2567160"/>
            <a:ext cx="3260880" cy="7383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defTabSz="914400">
              <a:lnSpc>
                <a:spcPct val="100000"/>
              </a:lnSpc>
            </a:pPr>
            <a:r>
              <a:rPr lang="en-US" sz="1400" b="0" u="none" strike="noStrike" dirty="0">
                <a:solidFill>
                  <a:schemeClr val="lt1"/>
                </a:solidFill>
                <a:effectLst/>
                <a:uFillTx/>
                <a:latin typeface="Calibri"/>
              </a:rPr>
              <a:t>Total used storage capacity (</a:t>
            </a:r>
            <a:r>
              <a:rPr lang="en-US" sz="1400" b="0" u="none" strike="noStrike" dirty="0" err="1">
                <a:solidFill>
                  <a:schemeClr val="lt1"/>
                </a:solidFill>
                <a:effectLst/>
                <a:uFillTx/>
                <a:latin typeface="Calibri"/>
              </a:rPr>
              <a:t>FSx</a:t>
            </a:r>
            <a:r>
              <a:rPr lang="en-US" sz="1400" b="0" u="none" strike="noStrike" dirty="0">
                <a:solidFill>
                  <a:schemeClr val="lt1"/>
                </a:solidFill>
                <a:effectLst/>
                <a:uFillTx/>
                <a:latin typeface="Calibri"/>
              </a:rPr>
              <a:t>): 5,279 GiB</a:t>
            </a:r>
            <a:endParaRPr lang="en-US" sz="1400" b="0" u="none" strike="noStrike" dirty="0">
              <a:solidFill>
                <a:srgbClr val="FFFFFF"/>
              </a:solidFill>
              <a:effectLst/>
              <a:uFillTx/>
              <a:latin typeface="Arial"/>
            </a:endParaRPr>
          </a:p>
        </p:txBody>
      </p:sp>
      <p:sp>
        <p:nvSpPr>
          <p:cNvPr id="1773" name="TextBox 25"/>
          <p:cNvSpPr/>
          <p:nvPr/>
        </p:nvSpPr>
        <p:spPr>
          <a:xfrm>
            <a:off x="1210200" y="3255480"/>
            <a:ext cx="3260880" cy="5227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defTabSz="914400">
              <a:lnSpc>
                <a:spcPct val="100000"/>
              </a:lnSpc>
            </a:pPr>
            <a:r>
              <a:rPr lang="en-US" sz="1400" b="0" u="none" strike="noStrike">
                <a:solidFill>
                  <a:schemeClr val="lt1"/>
                </a:solidFill>
                <a:effectLst/>
                <a:uFillTx/>
                <a:latin typeface="Calibri"/>
              </a:rPr>
              <a:t>Throughput capacity: 384.0 MiB/s</a:t>
            </a:r>
            <a:endParaRPr lang="en-US" sz="1400" b="0" u="none" strike="noStrike">
              <a:solidFill>
                <a:srgbClr val="FFFFFF"/>
              </a:solidFill>
              <a:effectLst/>
              <a:uFillTx/>
              <a:latin typeface="Arial"/>
            </a:endParaRPr>
          </a:p>
        </p:txBody>
      </p:sp>
      <p:sp>
        <p:nvSpPr>
          <p:cNvPr id="1774" name="TextBox 26"/>
          <p:cNvSpPr/>
          <p:nvPr/>
        </p:nvSpPr>
        <p:spPr>
          <a:xfrm>
            <a:off x="1210200" y="3949920"/>
            <a:ext cx="3260880" cy="30744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defTabSz="914400">
              <a:lnSpc>
                <a:spcPct val="100000"/>
              </a:lnSpc>
            </a:pPr>
            <a:r>
              <a:rPr lang="en-US" sz="1400" b="0" u="none" strike="noStrike">
                <a:solidFill>
                  <a:schemeClr val="lt1"/>
                </a:solidFill>
                <a:effectLst/>
                <a:uFillTx/>
                <a:latin typeface="Calibri"/>
              </a:rPr>
              <a:t>Protocols: NFS</a:t>
            </a:r>
            <a:endParaRPr lang="en-US" sz="1400" b="0" u="none" strike="noStrike">
              <a:solidFill>
                <a:srgbClr val="FFFFFF"/>
              </a:solidFill>
              <a:effectLst/>
              <a:uFillTx/>
              <a:latin typeface="Arial"/>
            </a:endParaRPr>
          </a:p>
        </p:txBody>
      </p:sp>
      <p:pic>
        <p:nvPicPr>
          <p:cNvPr id="1775" name="Graphic 10" descr="Servers resource icon for the General Icons category."/>
          <p:cNvPicPr/>
          <p:nvPr/>
        </p:nvPicPr>
        <p:blipFill>
          <a:blip>
            <a:extLst>
              <a:ext uri="{96DAC541-7B7A-43D3-8B79-37D633B846F1}">
                <asvg:svgBlip xmlns:asvg="http://schemas.microsoft.com/office/drawing/2016/SVG/main" r:embed="rId6"/>
              </a:ext>
            </a:extLst>
          </a:blip>
          <a:stretch/>
        </p:blipFill>
        <p:spPr>
          <a:xfrm>
            <a:off x="589560" y="2511000"/>
            <a:ext cx="456840" cy="456840"/>
          </a:xfrm>
          <a:prstGeom prst="rect">
            <a:avLst/>
          </a:prstGeom>
          <a:noFill/>
          <a:ln w="0">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776" name="Table 7"/>
          <p:cNvGraphicFramePr/>
          <p:nvPr>
            <p:extLst>
              <p:ext uri="{D42A27DB-BD31-4B8C-83A1-F6EECF244321}">
                <p14:modId xmlns:p14="http://schemas.microsoft.com/office/powerpoint/2010/main" val="3078565228"/>
              </p:ext>
            </p:extLst>
          </p:nvPr>
        </p:nvGraphicFramePr>
        <p:xfrm>
          <a:off x="709920" y="1251399"/>
          <a:ext cx="9974160" cy="914400"/>
        </p:xfrm>
        <a:graphic>
          <a:graphicData uri="http://schemas.openxmlformats.org/drawingml/2006/table">
            <a:tbl>
              <a:tblPr/>
              <a:tblGrid>
                <a:gridCol w="1747800">
                  <a:extLst>
                    <a:ext uri="{9D8B030D-6E8A-4147-A177-3AD203B41FA5}">
                      <a16:colId xmlns:a16="http://schemas.microsoft.com/office/drawing/2014/main" val="20000"/>
                    </a:ext>
                  </a:extLst>
                </a:gridCol>
                <a:gridCol w="1582200">
                  <a:extLst>
                    <a:ext uri="{9D8B030D-6E8A-4147-A177-3AD203B41FA5}">
                      <a16:colId xmlns:a16="http://schemas.microsoft.com/office/drawing/2014/main" val="20001"/>
                    </a:ext>
                  </a:extLst>
                </a:gridCol>
                <a:gridCol w="1490760">
                  <a:extLst>
                    <a:ext uri="{9D8B030D-6E8A-4147-A177-3AD203B41FA5}">
                      <a16:colId xmlns:a16="http://schemas.microsoft.com/office/drawing/2014/main" val="20002"/>
                    </a:ext>
                  </a:extLst>
                </a:gridCol>
                <a:gridCol w="1787040">
                  <a:extLst>
                    <a:ext uri="{9D8B030D-6E8A-4147-A177-3AD203B41FA5}">
                      <a16:colId xmlns:a16="http://schemas.microsoft.com/office/drawing/2014/main" val="20003"/>
                    </a:ext>
                  </a:extLst>
                </a:gridCol>
                <a:gridCol w="1745640">
                  <a:extLst>
                    <a:ext uri="{9D8B030D-6E8A-4147-A177-3AD203B41FA5}">
                      <a16:colId xmlns:a16="http://schemas.microsoft.com/office/drawing/2014/main" val="20004"/>
                    </a:ext>
                  </a:extLst>
                </a:gridCol>
                <a:gridCol w="1620720">
                  <a:extLst>
                    <a:ext uri="{9D8B030D-6E8A-4147-A177-3AD203B41FA5}">
                      <a16:colId xmlns:a16="http://schemas.microsoft.com/office/drawing/2014/main" val="20005"/>
                    </a:ext>
                  </a:extLst>
                </a:gridCol>
              </a:tblGrid>
              <a:tr h="342360">
                <a:tc>
                  <a:txBody>
                    <a:bodyPr/>
                    <a:lstStyle/>
                    <a:p>
                      <a:pPr algn="ctr" defTabSz="914400">
                        <a:lnSpc>
                          <a:spcPct val="100000"/>
                        </a:lnSpc>
                      </a:pPr>
                      <a:r>
                        <a:rPr lang="en-US" sz="1200" b="1" u="none" strike="noStrike" dirty="0">
                          <a:solidFill>
                            <a:schemeClr val="lt1"/>
                          </a:solidFill>
                          <a:effectLst/>
                          <a:uFillTx/>
                          <a:latin typeface="Amazon Ember"/>
                          <a:ea typeface="Amazon Ember"/>
                        </a:rPr>
                        <a:t>Storage Array</a:t>
                      </a:r>
                      <a:endParaRPr lang="en-US" sz="1200" b="0" u="none" strike="noStrike" dirty="0">
                        <a:solidFill>
                          <a:srgbClr val="FFFFFF"/>
                        </a:solidFill>
                        <a:effectLst/>
                        <a:uFillTx/>
                        <a:latin typeface="Arial"/>
                      </a:endParaRPr>
                    </a:p>
                  </a:txBody>
                  <a:tcPr marL="9360" marR="9360" anchor="ctr">
                    <a:lnL w="2880">
                      <a:noFill/>
                      <a:prstDash val="solid"/>
                    </a:lnL>
                    <a:lnR w="2880">
                      <a:solidFill>
                        <a:srgbClr val="CE9DFF"/>
                      </a:solidFill>
                      <a:prstDash val="solid"/>
                    </a:lnR>
                    <a:lnT w="2880">
                      <a:noFill/>
                      <a:prstDash val="solid"/>
                    </a:lnT>
                    <a:lnB w="2880">
                      <a:solidFill>
                        <a:srgbClr val="CE9DFF"/>
                      </a:solidFill>
                      <a:prstDash val="solid"/>
                    </a:lnB>
                    <a:solidFill>
                      <a:srgbClr val="2444C8"/>
                    </a:solidFill>
                  </a:tcPr>
                </a:tc>
                <a:tc>
                  <a:txBody>
                    <a:bodyPr/>
                    <a:lstStyle/>
                    <a:p>
                      <a:pPr algn="ctr" defTabSz="914400">
                        <a:lnSpc>
                          <a:spcPct val="100000"/>
                        </a:lnSpc>
                      </a:pPr>
                      <a:r>
                        <a:rPr lang="en-US" sz="1200" b="1" u="none" strike="noStrike" dirty="0">
                          <a:solidFill>
                            <a:schemeClr val="lt1"/>
                          </a:solidFill>
                          <a:effectLst/>
                          <a:uFillTx/>
                          <a:latin typeface="Amazon Ember"/>
                          <a:ea typeface="Amazon Ember"/>
                        </a:rPr>
                        <a:t>Total Volumes</a:t>
                      </a:r>
                      <a:endParaRPr lang="en-US" sz="1200" b="0" u="none" strike="noStrike" dirty="0">
                        <a:solidFill>
                          <a:srgbClr val="FFFFFF"/>
                        </a:solidFill>
                        <a:effectLst/>
                        <a:uFillTx/>
                        <a:latin typeface="Arial"/>
                      </a:endParaRPr>
                    </a:p>
                  </a:txBody>
                  <a:tcPr marL="9360" marR="9360" anchor="ctr">
                    <a:lnL w="2880">
                      <a:solidFill>
                        <a:srgbClr val="CE9DFF"/>
                      </a:solidFill>
                      <a:prstDash val="solid"/>
                    </a:lnL>
                    <a:lnR w="2880">
                      <a:solidFill>
                        <a:srgbClr val="CE9DFF"/>
                      </a:solidFill>
                      <a:prstDash val="solid"/>
                    </a:lnR>
                    <a:lnT w="2880">
                      <a:noFill/>
                      <a:prstDash val="solid"/>
                    </a:lnT>
                    <a:lnB w="2880">
                      <a:solidFill>
                        <a:srgbClr val="CE9DFF"/>
                      </a:solidFill>
                      <a:prstDash val="solid"/>
                    </a:lnB>
                    <a:solidFill>
                      <a:srgbClr val="2444C8"/>
                    </a:solidFill>
                  </a:tcPr>
                </a:tc>
                <a:tc>
                  <a:txBody>
                    <a:bodyPr/>
                    <a:lstStyle/>
                    <a:p>
                      <a:pPr algn="ctr" defTabSz="914400">
                        <a:lnSpc>
                          <a:spcPct val="100000"/>
                        </a:lnSpc>
                      </a:pPr>
                      <a:r>
                        <a:rPr lang="en-US" sz="1200" b="1" u="none" strike="noStrike" dirty="0">
                          <a:solidFill>
                            <a:schemeClr val="lt1"/>
                          </a:solidFill>
                          <a:effectLst/>
                          <a:uFillTx/>
                          <a:latin typeface="Amazon Ember"/>
                          <a:ea typeface="Amazon Ember"/>
                        </a:rPr>
                        <a:t>In Scope</a:t>
                      </a:r>
                      <a:endParaRPr lang="en-US" sz="1200" b="0" u="none" strike="noStrike" dirty="0">
                        <a:solidFill>
                          <a:srgbClr val="FFFFFF"/>
                        </a:solidFill>
                        <a:effectLst/>
                        <a:uFillTx/>
                        <a:latin typeface="Arial"/>
                      </a:endParaRPr>
                    </a:p>
                  </a:txBody>
                  <a:tcPr marL="9360" marR="9360" anchor="ctr">
                    <a:lnL w="2880">
                      <a:solidFill>
                        <a:srgbClr val="CE9DFF"/>
                      </a:solidFill>
                      <a:prstDash val="solid"/>
                    </a:lnL>
                    <a:lnR w="2880">
                      <a:solidFill>
                        <a:srgbClr val="CE9DFF"/>
                      </a:solidFill>
                      <a:prstDash val="solid"/>
                    </a:lnR>
                    <a:lnT w="2880">
                      <a:noFill/>
                      <a:prstDash val="solid"/>
                    </a:lnT>
                    <a:lnB w="2880">
                      <a:solidFill>
                        <a:srgbClr val="CE9DFF"/>
                      </a:solidFill>
                      <a:prstDash val="solid"/>
                    </a:lnB>
                    <a:solidFill>
                      <a:srgbClr val="2444C8"/>
                    </a:solidFill>
                  </a:tcPr>
                </a:tc>
                <a:tc>
                  <a:txBody>
                    <a:bodyPr/>
                    <a:lstStyle/>
                    <a:p>
                      <a:pPr algn="ctr" defTabSz="914400">
                        <a:lnSpc>
                          <a:spcPct val="100000"/>
                        </a:lnSpc>
                      </a:pPr>
                      <a:r>
                        <a:rPr lang="en-US" sz="1200" b="1" u="none" strike="noStrike" dirty="0">
                          <a:solidFill>
                            <a:schemeClr val="lt1"/>
                          </a:solidFill>
                          <a:effectLst/>
                          <a:uFillTx/>
                          <a:latin typeface="Amazon Ember"/>
                          <a:ea typeface="Amazon Ember"/>
                        </a:rPr>
                        <a:t>Total Provisioned Capacity (GiB) </a:t>
                      </a:r>
                      <a:endParaRPr lang="en-US" sz="1200" b="0" u="none" strike="noStrike" dirty="0">
                        <a:solidFill>
                          <a:srgbClr val="FFFFFF"/>
                        </a:solidFill>
                        <a:effectLst/>
                        <a:uFillTx/>
                        <a:latin typeface="Arial"/>
                      </a:endParaRPr>
                    </a:p>
                  </a:txBody>
                  <a:tcPr marL="9360" marR="9360" anchor="ctr">
                    <a:lnL w="2880">
                      <a:solidFill>
                        <a:srgbClr val="CE9DFF"/>
                      </a:solidFill>
                      <a:prstDash val="solid"/>
                    </a:lnL>
                    <a:lnR w="2880">
                      <a:solidFill>
                        <a:srgbClr val="CE9DFF"/>
                      </a:solidFill>
                      <a:prstDash val="solid"/>
                    </a:lnR>
                    <a:lnT w="2880">
                      <a:noFill/>
                      <a:prstDash val="solid"/>
                    </a:lnT>
                    <a:lnB w="2880">
                      <a:solidFill>
                        <a:srgbClr val="CE9DFF"/>
                      </a:solidFill>
                      <a:prstDash val="solid"/>
                    </a:lnB>
                    <a:solidFill>
                      <a:srgbClr val="2444C8"/>
                    </a:solidFill>
                  </a:tcPr>
                </a:tc>
                <a:tc>
                  <a:txBody>
                    <a:bodyPr/>
                    <a:lstStyle/>
                    <a:p>
                      <a:pPr algn="ctr" defTabSz="914400">
                        <a:lnSpc>
                          <a:spcPct val="100000"/>
                        </a:lnSpc>
                      </a:pPr>
                      <a:r>
                        <a:rPr lang="en-US" sz="1200" b="1" u="none" strike="noStrike" dirty="0">
                          <a:solidFill>
                            <a:schemeClr val="lt1"/>
                          </a:solidFill>
                          <a:effectLst/>
                          <a:uFillTx/>
                          <a:latin typeface="Amazon Ember"/>
                          <a:ea typeface="Amazon Ember"/>
                        </a:rPr>
                        <a:t>Total Used Capacity (GiB) </a:t>
                      </a:r>
                      <a:endParaRPr lang="en-US" sz="1200" b="0" u="none" strike="noStrike" dirty="0">
                        <a:solidFill>
                          <a:srgbClr val="FFFFFF"/>
                        </a:solidFill>
                        <a:effectLst/>
                        <a:uFillTx/>
                        <a:latin typeface="Arial"/>
                      </a:endParaRPr>
                    </a:p>
                  </a:txBody>
                  <a:tcPr marL="9360" marR="9360" anchor="ctr">
                    <a:lnL w="2880">
                      <a:solidFill>
                        <a:srgbClr val="CE9DFF"/>
                      </a:solidFill>
                      <a:prstDash val="solid"/>
                    </a:lnL>
                    <a:lnR w="2880">
                      <a:solidFill>
                        <a:srgbClr val="CE9DFF"/>
                      </a:solidFill>
                      <a:prstDash val="solid"/>
                    </a:lnR>
                    <a:lnT w="2880">
                      <a:noFill/>
                      <a:prstDash val="solid"/>
                    </a:lnT>
                    <a:lnB w="2880">
                      <a:solidFill>
                        <a:srgbClr val="CE9DFF"/>
                      </a:solidFill>
                      <a:prstDash val="solid"/>
                    </a:lnB>
                    <a:solidFill>
                      <a:srgbClr val="2444C8"/>
                    </a:solidFill>
                  </a:tcPr>
                </a:tc>
                <a:tc>
                  <a:txBody>
                    <a:bodyPr/>
                    <a:lstStyle/>
                    <a:p>
                      <a:pPr algn="ctr" defTabSz="914400">
                        <a:lnSpc>
                          <a:spcPct val="100000"/>
                        </a:lnSpc>
                      </a:pPr>
                      <a:r>
                        <a:rPr lang="en-US" sz="1200" b="1" u="none" strike="noStrike">
                          <a:solidFill>
                            <a:schemeClr val="lt1"/>
                          </a:solidFill>
                          <a:effectLst/>
                          <a:uFillTx/>
                          <a:latin typeface="Amazon Ember"/>
                          <a:ea typeface="Amazon Ember"/>
                        </a:rPr>
                        <a:t>Utilization %</a:t>
                      </a:r>
                      <a:endParaRPr lang="en-US" sz="1200" b="0" u="none" strike="noStrike">
                        <a:solidFill>
                          <a:srgbClr val="FFFFFF"/>
                        </a:solidFill>
                        <a:effectLst/>
                        <a:uFillTx/>
                        <a:latin typeface="Arial"/>
                      </a:endParaRPr>
                    </a:p>
                  </a:txBody>
                  <a:tcPr marL="9360" marR="9360" anchor="ctr">
                    <a:lnL w="2880">
                      <a:solidFill>
                        <a:srgbClr val="CE9DFF"/>
                      </a:solidFill>
                      <a:prstDash val="solid"/>
                    </a:lnL>
                    <a:lnR w="2880">
                      <a:noFill/>
                      <a:prstDash val="solid"/>
                    </a:lnR>
                    <a:lnT w="2880">
                      <a:noFill/>
                      <a:prstDash val="solid"/>
                    </a:lnT>
                    <a:lnB w="2880">
                      <a:solidFill>
                        <a:srgbClr val="CE9DFF"/>
                      </a:solidFill>
                      <a:prstDash val="solid"/>
                    </a:lnB>
                    <a:solidFill>
                      <a:srgbClr val="2444C8"/>
                    </a:solidFill>
                  </a:tcPr>
                </a:tc>
                <a:extLst>
                  <a:ext uri="{0D108BD9-81ED-4DB2-BD59-A6C34878D82A}">
                    <a16:rowId xmlns:a16="http://schemas.microsoft.com/office/drawing/2014/main" val="10000"/>
                  </a:ext>
                </a:extLst>
              </a:tr>
              <a:tr h="277560">
                <a:tc>
                  <a:txBody>
                    <a:bodyPr/>
                    <a:lstStyle/>
                    <a:p>
                      <a:pPr algn="ctr" defTabSz="731520">
                        <a:lnSpc>
                          <a:spcPct val="100000"/>
                        </a:lnSpc>
                        <a:tabLst>
                          <a:tab pos="0" algn="l"/>
                        </a:tabLst>
                      </a:pPr>
                      <a:r>
                        <a:rPr lang="en-US" sz="1200" b="0" u="none" strike="noStrike">
                          <a:solidFill>
                            <a:schemeClr val="lt1"/>
                          </a:solidFill>
                          <a:effectLst/>
                          <a:uFillTx/>
                          <a:latin typeface="Amazon Ember"/>
                          <a:ea typeface="Amazon Ember"/>
                        </a:rPr>
                        <a:t>Dell EMC Unity XT</a:t>
                      </a:r>
                      <a:endParaRPr lang="en-US" sz="1200" b="0" u="none" strike="noStrike">
                        <a:solidFill>
                          <a:srgbClr val="FFFFFF"/>
                        </a:solidFill>
                        <a:effectLst/>
                        <a:uFillTx/>
                        <a:latin typeface="Arial"/>
                      </a:endParaRPr>
                    </a:p>
                  </a:txBody>
                  <a:tcPr marL="9360" marR="9360" anchor="ctr">
                    <a:lnL w="2880">
                      <a:noFill/>
                      <a:prstDash val="solid"/>
                    </a:lnL>
                    <a:lnR w="2880">
                      <a:solidFill>
                        <a:srgbClr val="CE9DFF"/>
                      </a:solidFill>
                      <a:prstDash val="solid"/>
                    </a:lnR>
                    <a:lnT w="2880">
                      <a:solidFill>
                        <a:srgbClr val="CE9DFF"/>
                      </a:solidFill>
                      <a:prstDash val="solid"/>
                    </a:lnT>
                    <a:lnB w="2880">
                      <a:solidFill>
                        <a:srgbClr val="CE9DFF"/>
                      </a:solidFill>
                      <a:prstDash val="solid"/>
                    </a:lnB>
                    <a:solidFill>
                      <a:schemeClr val="dk1">
                        <a:lumMod val="85000"/>
                        <a:lumOff val="15000"/>
                      </a:schemeClr>
                    </a:solidFill>
                  </a:tcPr>
                </a:tc>
                <a:tc>
                  <a:txBody>
                    <a:bodyPr/>
                    <a:lstStyle/>
                    <a:p>
                      <a:pPr algn="ctr" defTabSz="731520">
                        <a:lnSpc>
                          <a:spcPct val="100000"/>
                        </a:lnSpc>
                        <a:tabLst>
                          <a:tab pos="0" algn="l"/>
                        </a:tabLst>
                      </a:pPr>
                      <a:r>
                        <a:rPr lang="en-US" sz="1200" b="0" u="none" strike="noStrike">
                          <a:solidFill>
                            <a:schemeClr val="lt1"/>
                          </a:solidFill>
                          <a:effectLst/>
                          <a:uFillTx/>
                          <a:latin typeface="Amazon Ember"/>
                          <a:ea typeface="Amazon Ember"/>
                        </a:rPr>
                        <a:t>2</a:t>
                      </a:r>
                      <a:endParaRPr lang="en-US" sz="1200" b="0" u="none" strike="noStrike">
                        <a:solidFill>
                          <a:srgbClr val="FFFFFF"/>
                        </a:solidFill>
                        <a:effectLst/>
                        <a:uFillTx/>
                        <a:latin typeface="Arial"/>
                      </a:endParaRPr>
                    </a:p>
                  </a:txBody>
                  <a:tcPr marL="9360" marR="9360" anchor="ctr">
                    <a:lnL w="2880">
                      <a:solidFill>
                        <a:srgbClr val="CE9DFF"/>
                      </a:solidFill>
                      <a:prstDash val="solid"/>
                    </a:lnL>
                    <a:lnR w="2880">
                      <a:solidFill>
                        <a:srgbClr val="CE9DFF"/>
                      </a:solidFill>
                      <a:prstDash val="solid"/>
                    </a:lnR>
                    <a:lnT w="2880">
                      <a:solidFill>
                        <a:srgbClr val="CE9DFF"/>
                      </a:solidFill>
                      <a:prstDash val="solid"/>
                    </a:lnT>
                    <a:lnB w="2880">
                      <a:solidFill>
                        <a:srgbClr val="CE9DFF"/>
                      </a:solidFill>
                      <a:prstDash val="solid"/>
                    </a:lnB>
                    <a:solidFill>
                      <a:schemeClr val="dk1">
                        <a:lumMod val="85000"/>
                        <a:lumOff val="15000"/>
                      </a:schemeClr>
                    </a:solidFill>
                  </a:tcPr>
                </a:tc>
                <a:tc>
                  <a:txBody>
                    <a:bodyPr/>
                    <a:lstStyle/>
                    <a:p>
                      <a:pPr algn="ctr" defTabSz="731520">
                        <a:lnSpc>
                          <a:spcPct val="100000"/>
                        </a:lnSpc>
                        <a:tabLst>
                          <a:tab pos="0" algn="l"/>
                        </a:tabLst>
                      </a:pPr>
                      <a:r>
                        <a:rPr lang="en-US" sz="1200" b="0" u="none" strike="noStrike">
                          <a:solidFill>
                            <a:schemeClr val="lt1"/>
                          </a:solidFill>
                          <a:effectLst/>
                          <a:uFillTx/>
                          <a:latin typeface="Amazon Ember"/>
                          <a:ea typeface="Amazon Ember"/>
                        </a:rPr>
                        <a:t>2</a:t>
                      </a:r>
                      <a:endParaRPr lang="en-US" sz="1200" b="0" u="none" strike="noStrike">
                        <a:solidFill>
                          <a:srgbClr val="FFFFFF"/>
                        </a:solidFill>
                        <a:effectLst/>
                        <a:uFillTx/>
                        <a:latin typeface="Arial"/>
                      </a:endParaRPr>
                    </a:p>
                  </a:txBody>
                  <a:tcPr marL="9360" marR="9360" anchor="ctr">
                    <a:lnL w="2880">
                      <a:solidFill>
                        <a:srgbClr val="CE9DFF"/>
                      </a:solidFill>
                      <a:prstDash val="solid"/>
                    </a:lnL>
                    <a:lnR w="2880">
                      <a:solidFill>
                        <a:srgbClr val="CE9DFF"/>
                      </a:solidFill>
                      <a:prstDash val="solid"/>
                    </a:lnR>
                    <a:lnT w="2880">
                      <a:solidFill>
                        <a:srgbClr val="CE9DFF"/>
                      </a:solidFill>
                      <a:prstDash val="solid"/>
                    </a:lnT>
                    <a:lnB w="2880">
                      <a:solidFill>
                        <a:srgbClr val="CE9DFF"/>
                      </a:solidFill>
                      <a:prstDash val="solid"/>
                    </a:lnB>
                    <a:solidFill>
                      <a:schemeClr val="dk1">
                        <a:lumMod val="85000"/>
                        <a:lumOff val="15000"/>
                      </a:schemeClr>
                    </a:solidFill>
                  </a:tcPr>
                </a:tc>
                <a:tc>
                  <a:txBody>
                    <a:bodyPr/>
                    <a:lstStyle/>
                    <a:p>
                      <a:pPr algn="ctr" defTabSz="914400">
                        <a:lnSpc>
                          <a:spcPct val="100000"/>
                        </a:lnSpc>
                      </a:pPr>
                      <a:r>
                        <a:rPr lang="en-US" sz="1200" b="0" u="none" strike="noStrike">
                          <a:solidFill>
                            <a:schemeClr val="lt1"/>
                          </a:solidFill>
                          <a:effectLst/>
                          <a:uFillTx/>
                          <a:latin typeface="Amazon Ember"/>
                          <a:ea typeface="Amazon Ember"/>
                        </a:rPr>
                        <a:t>10,240</a:t>
                      </a:r>
                      <a:endParaRPr lang="en-US" sz="1200" b="0" u="none" strike="noStrike">
                        <a:solidFill>
                          <a:srgbClr val="FFFFFF"/>
                        </a:solidFill>
                        <a:effectLst/>
                        <a:uFillTx/>
                        <a:latin typeface="Arial"/>
                      </a:endParaRPr>
                    </a:p>
                  </a:txBody>
                  <a:tcPr marL="9360" marR="9360" anchor="ctr">
                    <a:lnL w="2880">
                      <a:solidFill>
                        <a:srgbClr val="CE9DFF"/>
                      </a:solidFill>
                      <a:prstDash val="solid"/>
                    </a:lnL>
                    <a:lnR w="2880">
                      <a:solidFill>
                        <a:srgbClr val="CE9DFF"/>
                      </a:solidFill>
                      <a:prstDash val="solid"/>
                    </a:lnR>
                    <a:lnT w="2880">
                      <a:solidFill>
                        <a:srgbClr val="CE9DFF"/>
                      </a:solidFill>
                      <a:prstDash val="solid"/>
                    </a:lnT>
                    <a:lnB w="2880">
                      <a:solidFill>
                        <a:srgbClr val="CE9DFF"/>
                      </a:solidFill>
                      <a:prstDash val="solid"/>
                    </a:lnB>
                    <a:solidFill>
                      <a:schemeClr val="dk1">
                        <a:lumMod val="85000"/>
                        <a:lumOff val="15000"/>
                      </a:schemeClr>
                    </a:solidFill>
                  </a:tcPr>
                </a:tc>
                <a:tc>
                  <a:txBody>
                    <a:bodyPr/>
                    <a:lstStyle/>
                    <a:p>
                      <a:pPr algn="ctr" defTabSz="914400">
                        <a:lnSpc>
                          <a:spcPct val="100000"/>
                        </a:lnSpc>
                      </a:pPr>
                      <a:r>
                        <a:rPr lang="en-US" sz="1200" b="0" u="none" strike="noStrike" dirty="0">
                          <a:solidFill>
                            <a:schemeClr val="lt1"/>
                          </a:solidFill>
                          <a:effectLst/>
                          <a:uFillTx/>
                          <a:latin typeface="Amazon Ember"/>
                          <a:ea typeface="Amazon Ember"/>
                        </a:rPr>
                        <a:t>8,192</a:t>
                      </a:r>
                      <a:endParaRPr lang="en-US" sz="1200" b="0" u="none" strike="noStrike" dirty="0">
                        <a:solidFill>
                          <a:srgbClr val="FFFFFF"/>
                        </a:solidFill>
                        <a:effectLst/>
                        <a:uFillTx/>
                        <a:latin typeface="Arial"/>
                      </a:endParaRPr>
                    </a:p>
                  </a:txBody>
                  <a:tcPr marL="9360" marR="9360" anchor="ctr">
                    <a:lnL w="2880">
                      <a:solidFill>
                        <a:srgbClr val="CE9DFF"/>
                      </a:solidFill>
                      <a:prstDash val="solid"/>
                    </a:lnL>
                    <a:lnR w="2880">
                      <a:solidFill>
                        <a:srgbClr val="CE9DFF"/>
                      </a:solidFill>
                      <a:prstDash val="solid"/>
                    </a:lnR>
                    <a:lnT w="2880">
                      <a:solidFill>
                        <a:srgbClr val="CE9DFF"/>
                      </a:solidFill>
                      <a:prstDash val="solid"/>
                    </a:lnT>
                    <a:lnB w="2880">
                      <a:solidFill>
                        <a:srgbClr val="CE9DFF"/>
                      </a:solidFill>
                      <a:prstDash val="solid"/>
                    </a:lnB>
                    <a:solidFill>
                      <a:schemeClr val="dk1">
                        <a:lumMod val="85000"/>
                        <a:lumOff val="15000"/>
                      </a:schemeClr>
                    </a:solidFill>
                  </a:tcPr>
                </a:tc>
                <a:tc>
                  <a:txBody>
                    <a:bodyPr/>
                    <a:lstStyle/>
                    <a:p>
                      <a:pPr algn="ctr" defTabSz="914400">
                        <a:lnSpc>
                          <a:spcPct val="100000"/>
                        </a:lnSpc>
                      </a:pPr>
                      <a:r>
                        <a:rPr lang="en-US" sz="1200" b="0" u="none" strike="noStrike" dirty="0">
                          <a:solidFill>
                            <a:schemeClr val="lt1"/>
                          </a:solidFill>
                          <a:effectLst/>
                          <a:uFillTx/>
                          <a:latin typeface="Amazon Ember"/>
                          <a:ea typeface="Amazon Ember"/>
                        </a:rPr>
                        <a:t>80.0</a:t>
                      </a:r>
                      <a:endParaRPr lang="en-US" sz="1200" b="0" u="none" strike="noStrike" dirty="0">
                        <a:solidFill>
                          <a:srgbClr val="FFFFFF"/>
                        </a:solidFill>
                        <a:effectLst/>
                        <a:uFillTx/>
                        <a:latin typeface="Arial"/>
                      </a:endParaRPr>
                    </a:p>
                  </a:txBody>
                  <a:tcPr marL="9360" marR="9360" anchor="ctr">
                    <a:lnL w="2880">
                      <a:solidFill>
                        <a:srgbClr val="CE9DFF"/>
                      </a:solidFill>
                      <a:prstDash val="solid"/>
                    </a:lnL>
                    <a:lnR w="2880">
                      <a:noFill/>
                      <a:prstDash val="solid"/>
                    </a:lnR>
                    <a:lnT w="2880">
                      <a:solidFill>
                        <a:srgbClr val="CE9DFF"/>
                      </a:solidFill>
                      <a:prstDash val="solid"/>
                    </a:lnT>
                    <a:lnB w="2880">
                      <a:solidFill>
                        <a:srgbClr val="CE9DFF"/>
                      </a:solidFill>
                      <a:prstDash val="solid"/>
                    </a:lnB>
                    <a:solidFill>
                      <a:schemeClr val="dk1">
                        <a:lumMod val="85000"/>
                        <a:lumOff val="15000"/>
                      </a:schemeClr>
                    </a:solidFill>
                  </a:tcPr>
                </a:tc>
                <a:extLst>
                  <a:ext uri="{0D108BD9-81ED-4DB2-BD59-A6C34878D82A}">
                    <a16:rowId xmlns:a16="http://schemas.microsoft.com/office/drawing/2014/main" val="10001"/>
                  </a:ext>
                </a:extLst>
              </a:tr>
              <a:tr h="277560">
                <a:tc>
                  <a:txBody>
                    <a:bodyPr/>
                    <a:lstStyle/>
                    <a:p>
                      <a:pPr algn="ctr" defTabSz="731520">
                        <a:lnSpc>
                          <a:spcPct val="100000"/>
                        </a:lnSpc>
                        <a:tabLst>
                          <a:tab pos="0" algn="l"/>
                        </a:tabLst>
                      </a:pPr>
                      <a:r>
                        <a:rPr lang="en-US" sz="1200" b="0" u="none" strike="noStrike">
                          <a:solidFill>
                            <a:schemeClr val="lt1"/>
                          </a:solidFill>
                          <a:effectLst/>
                          <a:uFillTx/>
                          <a:latin typeface="Amazon Ember"/>
                          <a:ea typeface="Amazon Ember"/>
                        </a:rPr>
                        <a:t>HPE Nimble</a:t>
                      </a:r>
                      <a:endParaRPr lang="en-US" sz="1200" b="0" u="none" strike="noStrike">
                        <a:solidFill>
                          <a:srgbClr val="FFFFFF"/>
                        </a:solidFill>
                        <a:effectLst/>
                        <a:uFillTx/>
                        <a:latin typeface="Arial"/>
                      </a:endParaRPr>
                    </a:p>
                  </a:txBody>
                  <a:tcPr marL="9360" marR="9360" anchor="ctr">
                    <a:lnL w="2880">
                      <a:noFill/>
                      <a:prstDash val="solid"/>
                    </a:lnL>
                    <a:lnR w="2880">
                      <a:solidFill>
                        <a:srgbClr val="CE9DFF"/>
                      </a:solidFill>
                      <a:prstDash val="solid"/>
                    </a:lnR>
                    <a:lnT w="2880">
                      <a:solidFill>
                        <a:srgbClr val="CE9DFF"/>
                      </a:solidFill>
                      <a:prstDash val="solid"/>
                    </a:lnT>
                    <a:lnB w="2880">
                      <a:solidFill>
                        <a:srgbClr val="CE9DFF"/>
                      </a:solidFill>
                      <a:prstDash val="solid"/>
                    </a:lnB>
                    <a:solidFill>
                      <a:schemeClr val="dk1">
                        <a:lumMod val="85000"/>
                        <a:lumOff val="15000"/>
                      </a:schemeClr>
                    </a:solidFill>
                  </a:tcPr>
                </a:tc>
                <a:tc>
                  <a:txBody>
                    <a:bodyPr/>
                    <a:lstStyle/>
                    <a:p>
                      <a:pPr algn="ctr" defTabSz="731520">
                        <a:lnSpc>
                          <a:spcPct val="100000"/>
                        </a:lnSpc>
                        <a:tabLst>
                          <a:tab pos="0" algn="l"/>
                        </a:tabLst>
                      </a:pPr>
                      <a:r>
                        <a:rPr lang="en-US" sz="1200" b="0" u="none" strike="noStrike">
                          <a:solidFill>
                            <a:schemeClr val="lt1"/>
                          </a:solidFill>
                          <a:effectLst/>
                          <a:uFillTx/>
                          <a:latin typeface="Amazon Ember"/>
                          <a:ea typeface="Amazon Ember"/>
                        </a:rPr>
                        <a:t>1</a:t>
                      </a:r>
                      <a:endParaRPr lang="en-US" sz="1200" b="0" u="none" strike="noStrike">
                        <a:solidFill>
                          <a:srgbClr val="FFFFFF"/>
                        </a:solidFill>
                        <a:effectLst/>
                        <a:uFillTx/>
                        <a:latin typeface="Arial"/>
                      </a:endParaRPr>
                    </a:p>
                  </a:txBody>
                  <a:tcPr marL="9360" marR="9360" anchor="ctr">
                    <a:lnL w="2880">
                      <a:solidFill>
                        <a:srgbClr val="CE9DFF"/>
                      </a:solidFill>
                      <a:prstDash val="solid"/>
                    </a:lnL>
                    <a:lnR w="2880">
                      <a:solidFill>
                        <a:srgbClr val="CE9DFF"/>
                      </a:solidFill>
                      <a:prstDash val="solid"/>
                    </a:lnR>
                    <a:lnT w="2880">
                      <a:solidFill>
                        <a:srgbClr val="CE9DFF"/>
                      </a:solidFill>
                      <a:prstDash val="solid"/>
                    </a:lnT>
                    <a:lnB w="2880">
                      <a:solidFill>
                        <a:srgbClr val="CE9DFF"/>
                      </a:solidFill>
                      <a:prstDash val="solid"/>
                    </a:lnB>
                    <a:solidFill>
                      <a:schemeClr val="dk1">
                        <a:lumMod val="85000"/>
                        <a:lumOff val="15000"/>
                      </a:schemeClr>
                    </a:solidFill>
                  </a:tcPr>
                </a:tc>
                <a:tc>
                  <a:txBody>
                    <a:bodyPr/>
                    <a:lstStyle/>
                    <a:p>
                      <a:pPr algn="ctr" defTabSz="731520">
                        <a:lnSpc>
                          <a:spcPct val="100000"/>
                        </a:lnSpc>
                        <a:tabLst>
                          <a:tab pos="0" algn="l"/>
                        </a:tabLst>
                      </a:pPr>
                      <a:r>
                        <a:rPr lang="en-US" sz="1200" b="0" u="none" strike="noStrike">
                          <a:solidFill>
                            <a:schemeClr val="lt1"/>
                          </a:solidFill>
                          <a:effectLst/>
                          <a:uFillTx/>
                          <a:latin typeface="Amazon Ember"/>
                          <a:ea typeface="Amazon Ember"/>
                        </a:rPr>
                        <a:t>1</a:t>
                      </a:r>
                      <a:endParaRPr lang="en-US" sz="1200" b="0" u="none" strike="noStrike">
                        <a:solidFill>
                          <a:srgbClr val="FFFFFF"/>
                        </a:solidFill>
                        <a:effectLst/>
                        <a:uFillTx/>
                        <a:latin typeface="Arial"/>
                      </a:endParaRPr>
                    </a:p>
                  </a:txBody>
                  <a:tcPr marL="9360" marR="9360" anchor="ctr">
                    <a:lnL w="2880">
                      <a:solidFill>
                        <a:srgbClr val="CE9DFF"/>
                      </a:solidFill>
                      <a:prstDash val="solid"/>
                    </a:lnL>
                    <a:lnR w="2880">
                      <a:solidFill>
                        <a:srgbClr val="CE9DFF"/>
                      </a:solidFill>
                      <a:prstDash val="solid"/>
                    </a:lnR>
                    <a:lnT w="2880">
                      <a:solidFill>
                        <a:srgbClr val="CE9DFF"/>
                      </a:solidFill>
                      <a:prstDash val="solid"/>
                    </a:lnT>
                    <a:lnB w="2880">
                      <a:solidFill>
                        <a:srgbClr val="CE9DFF"/>
                      </a:solidFill>
                      <a:prstDash val="solid"/>
                    </a:lnB>
                    <a:solidFill>
                      <a:schemeClr val="dk1">
                        <a:lumMod val="85000"/>
                        <a:lumOff val="15000"/>
                      </a:schemeClr>
                    </a:solidFill>
                  </a:tcPr>
                </a:tc>
                <a:tc>
                  <a:txBody>
                    <a:bodyPr/>
                    <a:lstStyle/>
                    <a:p>
                      <a:pPr algn="ctr" defTabSz="914400">
                        <a:lnSpc>
                          <a:spcPct val="100000"/>
                        </a:lnSpc>
                      </a:pPr>
                      <a:r>
                        <a:rPr lang="en-US" sz="1200" b="0" u="none" strike="noStrike">
                          <a:solidFill>
                            <a:schemeClr val="lt1"/>
                          </a:solidFill>
                          <a:effectLst/>
                          <a:uFillTx/>
                          <a:latin typeface="Amazon Ember"/>
                          <a:ea typeface="Amazon Ember"/>
                        </a:rPr>
                        <a:t>3,072</a:t>
                      </a:r>
                      <a:endParaRPr lang="en-US" sz="1200" b="0" u="none" strike="noStrike">
                        <a:solidFill>
                          <a:srgbClr val="FFFFFF"/>
                        </a:solidFill>
                        <a:effectLst/>
                        <a:uFillTx/>
                        <a:latin typeface="Arial"/>
                      </a:endParaRPr>
                    </a:p>
                  </a:txBody>
                  <a:tcPr marL="9360" marR="9360" anchor="ctr">
                    <a:lnL w="2880">
                      <a:solidFill>
                        <a:srgbClr val="CE9DFF"/>
                      </a:solidFill>
                      <a:prstDash val="solid"/>
                    </a:lnL>
                    <a:lnR w="2880">
                      <a:solidFill>
                        <a:srgbClr val="CE9DFF"/>
                      </a:solidFill>
                      <a:prstDash val="solid"/>
                    </a:lnR>
                    <a:lnT w="2880">
                      <a:solidFill>
                        <a:srgbClr val="CE9DFF"/>
                      </a:solidFill>
                      <a:prstDash val="solid"/>
                    </a:lnT>
                    <a:lnB w="2880">
                      <a:solidFill>
                        <a:srgbClr val="CE9DFF"/>
                      </a:solidFill>
                      <a:prstDash val="solid"/>
                    </a:lnB>
                    <a:solidFill>
                      <a:schemeClr val="dk1">
                        <a:lumMod val="85000"/>
                        <a:lumOff val="15000"/>
                      </a:schemeClr>
                    </a:solidFill>
                  </a:tcPr>
                </a:tc>
                <a:tc>
                  <a:txBody>
                    <a:bodyPr/>
                    <a:lstStyle/>
                    <a:p>
                      <a:pPr algn="ctr" defTabSz="914400">
                        <a:lnSpc>
                          <a:spcPct val="100000"/>
                        </a:lnSpc>
                      </a:pPr>
                      <a:r>
                        <a:rPr lang="en-US" sz="1200" b="0" u="none" strike="noStrike" dirty="0">
                          <a:solidFill>
                            <a:schemeClr val="lt1"/>
                          </a:solidFill>
                          <a:effectLst/>
                          <a:uFillTx/>
                          <a:latin typeface="Amazon Ember"/>
                          <a:ea typeface="Amazon Ember"/>
                        </a:rPr>
                        <a:t>2,048</a:t>
                      </a:r>
                      <a:endParaRPr lang="en-US" sz="1200" b="0" u="none" strike="noStrike" dirty="0">
                        <a:solidFill>
                          <a:srgbClr val="FFFFFF"/>
                        </a:solidFill>
                        <a:effectLst/>
                        <a:uFillTx/>
                        <a:latin typeface="Arial"/>
                      </a:endParaRPr>
                    </a:p>
                  </a:txBody>
                  <a:tcPr marL="9360" marR="9360" anchor="ctr">
                    <a:lnL w="2880">
                      <a:solidFill>
                        <a:srgbClr val="CE9DFF"/>
                      </a:solidFill>
                      <a:prstDash val="solid"/>
                    </a:lnL>
                    <a:lnR w="2880">
                      <a:solidFill>
                        <a:srgbClr val="CE9DFF"/>
                      </a:solidFill>
                      <a:prstDash val="solid"/>
                    </a:lnR>
                    <a:lnT w="2880">
                      <a:solidFill>
                        <a:srgbClr val="CE9DFF"/>
                      </a:solidFill>
                      <a:prstDash val="solid"/>
                    </a:lnT>
                    <a:lnB w="2880">
                      <a:solidFill>
                        <a:srgbClr val="CE9DFF"/>
                      </a:solidFill>
                      <a:prstDash val="solid"/>
                    </a:lnB>
                    <a:solidFill>
                      <a:schemeClr val="dk1">
                        <a:lumMod val="85000"/>
                        <a:lumOff val="15000"/>
                      </a:schemeClr>
                    </a:solidFill>
                  </a:tcPr>
                </a:tc>
                <a:tc>
                  <a:txBody>
                    <a:bodyPr/>
                    <a:lstStyle/>
                    <a:p>
                      <a:pPr algn="ctr" defTabSz="914400">
                        <a:lnSpc>
                          <a:spcPct val="100000"/>
                        </a:lnSpc>
                      </a:pPr>
                      <a:r>
                        <a:rPr lang="en-US" sz="1200" b="0" u="none" strike="noStrike" dirty="0">
                          <a:solidFill>
                            <a:schemeClr val="lt1"/>
                          </a:solidFill>
                          <a:effectLst/>
                          <a:uFillTx/>
                          <a:latin typeface="Amazon Ember"/>
                          <a:ea typeface="Amazon Ember"/>
                        </a:rPr>
                        <a:t>66.7</a:t>
                      </a:r>
                      <a:endParaRPr lang="en-US" sz="1200" b="0" u="none" strike="noStrike" dirty="0">
                        <a:solidFill>
                          <a:srgbClr val="FFFFFF"/>
                        </a:solidFill>
                        <a:effectLst/>
                        <a:uFillTx/>
                        <a:latin typeface="Arial"/>
                      </a:endParaRPr>
                    </a:p>
                  </a:txBody>
                  <a:tcPr marL="9360" marR="9360" anchor="ctr">
                    <a:lnL w="2880">
                      <a:solidFill>
                        <a:srgbClr val="CE9DFF"/>
                      </a:solidFill>
                      <a:prstDash val="solid"/>
                    </a:lnL>
                    <a:lnR w="2880">
                      <a:noFill/>
                      <a:prstDash val="solid"/>
                    </a:lnR>
                    <a:lnT w="2880">
                      <a:solidFill>
                        <a:srgbClr val="CE9DFF"/>
                      </a:solidFill>
                      <a:prstDash val="solid"/>
                    </a:lnT>
                    <a:lnB w="2880">
                      <a:solidFill>
                        <a:srgbClr val="CE9DFF"/>
                      </a:solidFill>
                      <a:prstDash val="solid"/>
                    </a:lnB>
                    <a:solidFill>
                      <a:schemeClr val="dk1">
                        <a:lumMod val="85000"/>
                        <a:lumOff val="15000"/>
                      </a:schemeClr>
                    </a:solidFill>
                  </a:tcPr>
                </a:tc>
                <a:extLst>
                  <a:ext uri="{0D108BD9-81ED-4DB2-BD59-A6C34878D82A}">
                    <a16:rowId xmlns:a16="http://schemas.microsoft.com/office/drawing/2014/main" val="10001"/>
                  </a:ext>
                </a:extLst>
              </a:tr>
            </a:tbl>
          </a:graphicData>
        </a:graphic>
      </p:graphicFrame>
      <p:sp>
        <p:nvSpPr>
          <p:cNvPr id="1777" name="Title 1"/>
          <p:cNvSpPr/>
          <p:nvPr/>
        </p:nvSpPr>
        <p:spPr>
          <a:xfrm>
            <a:off x="432000" y="327240"/>
            <a:ext cx="10087200" cy="535320"/>
          </a:xfrm>
          <a:prstGeom prst="rect">
            <a:avLst/>
          </a:prstGeom>
          <a:noFill/>
          <a:ln w="0">
            <a:noFill/>
          </a:ln>
        </p:spPr>
        <p:style>
          <a:lnRef idx="0">
            <a:scrgbClr r="0" g="0" b="0"/>
          </a:lnRef>
          <a:fillRef idx="0">
            <a:scrgbClr r="0" g="0" b="0"/>
          </a:fillRef>
          <a:effectRef idx="0">
            <a:scrgbClr r="0" g="0" b="0"/>
          </a:effectRef>
          <a:fontRef idx="minor"/>
        </p:style>
        <p:txBody>
          <a:bodyPr anchor="ctr">
            <a:noAutofit/>
          </a:bodyPr>
          <a:lstStyle/>
          <a:p>
            <a:pPr defTabSz="914400">
              <a:lnSpc>
                <a:spcPct val="90000"/>
              </a:lnSpc>
            </a:pPr>
            <a:r>
              <a:rPr lang="en-US" sz="4000" b="1" u="none" strike="noStrike" dirty="0">
                <a:solidFill>
                  <a:schemeClr val="lt1"/>
                </a:solidFill>
                <a:effectLst/>
                <a:uFillTx/>
                <a:latin typeface="Amazon Ember Display"/>
                <a:ea typeface="Amazon Ember Display"/>
              </a:rPr>
              <a:t>Block Storage Overview</a:t>
            </a:r>
            <a:endParaRPr lang="en-US" sz="4000" b="0" u="none" strike="noStrike" dirty="0">
              <a:solidFill>
                <a:srgbClr val="FFFFFF"/>
              </a:solidFill>
              <a:effectLst/>
              <a:uFillTx/>
              <a:latin typeface="Arial"/>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B657C0-9E9E-052C-EC87-EE1BAEDFC777}"/>
            </a:ext>
          </a:extLst>
        </p:cNvPr>
        <p:cNvGrpSpPr/>
        <p:nvPr/>
      </p:nvGrpSpPr>
      <p:grpSpPr>
        <a:xfrm>
          <a:off x="0" y="0"/>
          <a:ext cx="0" cy="0"/>
          <a:chOff x="0" y="0"/>
          <a:chExt cx="0" cy="0"/>
        </a:xfrm>
      </p:grpSpPr>
      <p:sp>
        <p:nvSpPr>
          <p:cNvPr id="1763" name="Title 1">
            <a:extLst>
              <a:ext uri="{FF2B5EF4-FFF2-40B4-BE49-F238E27FC236}">
                <a16:creationId xmlns:a16="http://schemas.microsoft.com/office/drawing/2014/main" id="{B8F5B942-0F59-F6C9-BD32-F98A49DE390C}"/>
              </a:ext>
            </a:extLst>
          </p:cNvPr>
          <p:cNvSpPr/>
          <p:nvPr/>
        </p:nvSpPr>
        <p:spPr>
          <a:xfrm>
            <a:off x="432000" y="327240"/>
            <a:ext cx="10839600" cy="535320"/>
          </a:xfrm>
          <a:prstGeom prst="rect">
            <a:avLst/>
          </a:prstGeom>
          <a:noFill/>
          <a:ln w="0">
            <a:noFill/>
          </a:ln>
        </p:spPr>
        <p:style>
          <a:lnRef idx="0">
            <a:scrgbClr r="0" g="0" b="0"/>
          </a:lnRef>
          <a:fillRef idx="0">
            <a:scrgbClr r="0" g="0" b="0"/>
          </a:fillRef>
          <a:effectRef idx="0">
            <a:scrgbClr r="0" g="0" b="0"/>
          </a:effectRef>
          <a:fontRef idx="minor"/>
        </p:style>
        <p:txBody>
          <a:bodyPr anchor="ctr">
            <a:noAutofit/>
          </a:bodyPr>
          <a:lstStyle/>
          <a:p>
            <a:pPr defTabSz="914400">
              <a:lnSpc>
                <a:spcPct val="90000"/>
              </a:lnSpc>
            </a:pPr>
            <a:r>
              <a:rPr lang="en-US" sz="3200" b="1" u="none" strike="noStrike">
                <a:solidFill>
                  <a:schemeClr val="lt1"/>
                </a:solidFill>
                <a:effectLst/>
                <a:uFillTx/>
                <a:latin typeface="Amazon Ember Display"/>
                <a:ea typeface="Amazon Ember Display"/>
              </a:rPr>
              <a:t>Dell EMC Unity XT - Amazon FSx for NetApp ONTAP</a:t>
            </a:r>
            <a:endParaRPr lang="en-US" sz="3200" b="0" u="none" strike="noStrike">
              <a:solidFill>
                <a:srgbClr val="FFFFFF"/>
              </a:solidFill>
              <a:effectLst/>
              <a:uFillTx/>
              <a:latin typeface="Arial"/>
            </a:endParaRPr>
          </a:p>
        </p:txBody>
      </p:sp>
      <p:sp>
        <p:nvSpPr>
          <p:cNvPr id="1764" name="Text Placeholder 3">
            <a:extLst>
              <a:ext uri="{FF2B5EF4-FFF2-40B4-BE49-F238E27FC236}">
                <a16:creationId xmlns:a16="http://schemas.microsoft.com/office/drawing/2014/main" id="{D3034DFA-E973-A5F2-1270-801E5BA00A27}"/>
              </a:ext>
            </a:extLst>
          </p:cNvPr>
          <p:cNvSpPr/>
          <p:nvPr/>
        </p:nvSpPr>
        <p:spPr>
          <a:xfrm>
            <a:off x="432000" y="874800"/>
            <a:ext cx="11462760" cy="622080"/>
          </a:xfrm>
          <a:prstGeom prst="rect">
            <a:avLst/>
          </a:prstGeom>
          <a:noFill/>
          <a:ln w="0">
            <a:noFill/>
          </a:ln>
        </p:spPr>
        <p:style>
          <a:lnRef idx="0">
            <a:scrgbClr r="0" g="0" b="0"/>
          </a:lnRef>
          <a:fillRef idx="0">
            <a:scrgbClr r="0" g="0" b="0"/>
          </a:fillRef>
          <a:effectRef idx="0">
            <a:scrgbClr r="0" g="0" b="0"/>
          </a:effectRef>
          <a:fontRef idx="minor"/>
        </p:style>
        <p:txBody>
          <a:bodyPr anchor="ctr">
            <a:noAutofit/>
          </a:bodyPr>
          <a:lstStyle/>
          <a:p>
            <a:pPr defTabSz="914400">
              <a:lnSpc>
                <a:spcPct val="100000"/>
              </a:lnSpc>
            </a:pPr>
            <a:r>
              <a:rPr lang="en-US" sz="1400" b="0" u="none" strike="noStrike" dirty="0">
                <a:solidFill>
                  <a:schemeClr val="lt1"/>
                </a:solidFill>
                <a:effectLst/>
                <a:uFillTx/>
                <a:latin typeface="Amazon Ember Display"/>
                <a:ea typeface="Amazon Ember"/>
              </a:rPr>
              <a:t>Amazon </a:t>
            </a:r>
            <a:r>
              <a:rPr lang="en-US" sz="1400" b="0" u="none" strike="noStrike" dirty="0" err="1">
                <a:solidFill>
                  <a:schemeClr val="lt1"/>
                </a:solidFill>
                <a:effectLst/>
                <a:uFillTx/>
                <a:latin typeface="Amazon Ember Display"/>
                <a:ea typeface="Amazon Ember"/>
              </a:rPr>
              <a:t>FSx</a:t>
            </a:r>
            <a:r>
              <a:rPr lang="en-US" sz="1400" b="0" u="none" strike="noStrike" dirty="0">
                <a:solidFill>
                  <a:schemeClr val="lt1"/>
                </a:solidFill>
                <a:effectLst/>
                <a:uFillTx/>
                <a:latin typeface="Amazon Ember Display"/>
                <a:ea typeface="Amazon Ember"/>
              </a:rPr>
              <a:t> for NetApp ONTAP filesystem automatically replicates your data between AWS Availability Zones (AZs) or within AZs for high availability and durability</a:t>
            </a:r>
            <a:endParaRPr lang="en-US" sz="1400" b="0" u="none" strike="noStrike" dirty="0">
              <a:solidFill>
                <a:srgbClr val="FFFFFF"/>
              </a:solidFill>
              <a:effectLst/>
              <a:uFillTx/>
              <a:latin typeface="Arial"/>
            </a:endParaRPr>
          </a:p>
        </p:txBody>
      </p:sp>
      <p:graphicFrame>
        <p:nvGraphicFramePr>
          <p:cNvPr id="1765" name="Table 2">
            <a:extLst>
              <a:ext uri="{FF2B5EF4-FFF2-40B4-BE49-F238E27FC236}">
                <a16:creationId xmlns:a16="http://schemas.microsoft.com/office/drawing/2014/main" id="{98B1EDCF-4081-0275-21BA-2752524C0A7C}"/>
              </a:ext>
            </a:extLst>
          </p:cNvPr>
          <p:cNvGraphicFramePr/>
          <p:nvPr>
            <p:extLst>
              <p:ext uri="{D42A27DB-BD31-4B8C-83A1-F6EECF244321}">
                <p14:modId xmlns:p14="http://schemas.microsoft.com/office/powerpoint/2010/main" val="1244884406"/>
              </p:ext>
            </p:extLst>
          </p:nvPr>
        </p:nvGraphicFramePr>
        <p:xfrm>
          <a:off x="5104080" y="1740240"/>
          <a:ext cx="6566040" cy="3566160"/>
        </p:xfrm>
        <a:graphic>
          <a:graphicData uri="http://schemas.openxmlformats.org/drawingml/2006/table">
            <a:tbl>
              <a:tblPr/>
              <a:tblGrid>
                <a:gridCol w="4836291">
                  <a:extLst>
                    <a:ext uri="{9D8B030D-6E8A-4147-A177-3AD203B41FA5}">
                      <a16:colId xmlns:a16="http://schemas.microsoft.com/office/drawing/2014/main" val="20000"/>
                    </a:ext>
                  </a:extLst>
                </a:gridCol>
                <a:gridCol w="1729749">
                  <a:extLst>
                    <a:ext uri="{9D8B030D-6E8A-4147-A177-3AD203B41FA5}">
                      <a16:colId xmlns:a16="http://schemas.microsoft.com/office/drawing/2014/main" val="20002"/>
                    </a:ext>
                  </a:extLst>
                </a:gridCol>
              </a:tblGrid>
              <a:tr h="0">
                <a:tc>
                  <a:txBody>
                    <a:bodyPr/>
                    <a:lstStyle/>
                    <a:p>
                      <a:pPr algn="ctr" defTabSz="914400">
                        <a:lnSpc>
                          <a:spcPct val="100000"/>
                        </a:lnSpc>
                      </a:pPr>
                      <a:r>
                        <a:rPr lang="en-US" sz="1200" b="1" u="none" strike="noStrike" dirty="0">
                          <a:solidFill>
                            <a:schemeClr val="lt1"/>
                          </a:solidFill>
                          <a:effectLst/>
                          <a:uFillTx/>
                          <a:latin typeface="Amazon Ember"/>
                          <a:ea typeface="Amazon Ember"/>
                        </a:rPr>
                        <a:t>Parameter</a:t>
                      </a:r>
                      <a:endParaRPr lang="en-US" sz="1200" b="0" u="none" strike="noStrike" dirty="0">
                        <a:solidFill>
                          <a:srgbClr val="FFFFFF"/>
                        </a:solidFill>
                        <a:effectLst/>
                        <a:uFillTx/>
                        <a:latin typeface="Arial"/>
                      </a:endParaRPr>
                    </a:p>
                  </a:txBody>
                  <a:tcPr marL="9360" marR="9360" anchor="ctr">
                    <a:lnL w="2880">
                      <a:noFill/>
                      <a:prstDash val="solid"/>
                    </a:lnL>
                    <a:lnR w="2880">
                      <a:solidFill>
                        <a:srgbClr val="CE9DFF"/>
                      </a:solidFill>
                      <a:prstDash val="solid"/>
                    </a:lnR>
                    <a:lnT w="2880">
                      <a:noFill/>
                      <a:prstDash val="solid"/>
                    </a:lnT>
                    <a:lnB w="2880">
                      <a:solidFill>
                        <a:srgbClr val="CE9DFF"/>
                      </a:solidFill>
                      <a:prstDash val="solid"/>
                    </a:lnB>
                    <a:solidFill>
                      <a:srgbClr val="2444C8"/>
                    </a:solidFill>
                  </a:tcPr>
                </a:tc>
                <a:tc>
                  <a:txBody>
                    <a:bodyPr/>
                    <a:lstStyle/>
                    <a:p>
                      <a:pPr algn="ctr" defTabSz="914400">
                        <a:lnSpc>
                          <a:spcPct val="100000"/>
                        </a:lnSpc>
                      </a:pPr>
                      <a:r>
                        <a:rPr lang="en-US" sz="1200" b="1" u="none" strike="noStrike" dirty="0">
                          <a:solidFill>
                            <a:schemeClr val="lt1"/>
                          </a:solidFill>
                          <a:effectLst/>
                          <a:uFillTx/>
                          <a:latin typeface="Amazon Ember"/>
                          <a:ea typeface="Amazon Ember"/>
                        </a:rPr>
                        <a:t>AWS Pricing</a:t>
                      </a:r>
                      <a:endParaRPr lang="en-US" sz="1200" b="0" u="none" strike="noStrike" dirty="0">
                        <a:solidFill>
                          <a:srgbClr val="FFFFFF"/>
                        </a:solidFill>
                        <a:effectLst/>
                        <a:uFillTx/>
                        <a:latin typeface="Arial"/>
                      </a:endParaRPr>
                    </a:p>
                  </a:txBody>
                  <a:tcPr marL="9360" marR="9360" anchor="ctr">
                    <a:lnL w="2880" cap="flat" cmpd="sng" algn="ctr">
                      <a:solidFill>
                        <a:srgbClr val="CE9DFF"/>
                      </a:solidFill>
                      <a:prstDash val="solid"/>
                      <a:round/>
                      <a:headEnd type="none" w="med" len="med"/>
                      <a:tailEnd type="none" w="med" len="med"/>
                    </a:lnL>
                    <a:lnR w="2880">
                      <a:noFill/>
                      <a:prstDash val="solid"/>
                    </a:lnR>
                    <a:lnT w="2880">
                      <a:noFill/>
                      <a:prstDash val="solid"/>
                    </a:lnT>
                    <a:lnB w="2880" cap="flat" cmpd="sng" algn="ctr">
                      <a:solidFill>
                        <a:srgbClr val="CE9DFF"/>
                      </a:solidFill>
                      <a:prstDash val="solid"/>
                      <a:round/>
                      <a:headEnd type="none" w="med" len="med"/>
                      <a:tailEnd type="none" w="med" len="med"/>
                    </a:lnB>
                    <a:solidFill>
                      <a:srgbClr val="2444C8"/>
                    </a:solidFill>
                  </a:tcPr>
                </a:tc>
                <a:extLst>
                  <a:ext uri="{0D108BD9-81ED-4DB2-BD59-A6C34878D82A}">
                    <a16:rowId xmlns:a16="http://schemas.microsoft.com/office/drawing/2014/main" val="10000"/>
                  </a:ext>
                </a:extLst>
              </a:tr>
              <a:tr h="277560">
                <a:tc>
                  <a:txBody>
                    <a:bodyPr/>
                    <a:lstStyle/>
                    <a:p>
                      <a:pPr algn="ctr" defTabSz="914400">
                        <a:lnSpc>
                          <a:spcPct val="100000"/>
                        </a:lnSpc>
                      </a:pPr>
                      <a:r>
                        <a:rPr lang="en-US" sz="1200" b="0" u="none" strike="noStrike" dirty="0">
                          <a:solidFill>
                            <a:schemeClr val="lt1"/>
                          </a:solidFill>
                          <a:effectLst/>
                          <a:uFillTx/>
                          <a:latin typeface="Amazon Ember"/>
                          <a:ea typeface="Amazon Ember"/>
                        </a:rPr>
                        <a:t>SSD storage</a:t>
                      </a:r>
                      <a:endParaRPr lang="en-US" sz="1200" b="0" u="none" strike="noStrike" dirty="0">
                        <a:solidFill>
                          <a:srgbClr val="FFFFFF"/>
                        </a:solidFill>
                        <a:effectLst/>
                        <a:uFillTx/>
                        <a:latin typeface="Arial"/>
                      </a:endParaRPr>
                    </a:p>
                    <a:p>
                      <a:pPr algn="ctr" defTabSz="914400">
                        <a:lnSpc>
                          <a:spcPct val="100000"/>
                        </a:lnSpc>
                      </a:pPr>
                      <a:r>
                        <a:rPr lang="en-US" sz="1200" b="0" u="none" strike="noStrike" dirty="0">
                          <a:solidFill>
                            <a:schemeClr val="lt1"/>
                          </a:solidFill>
                          <a:effectLst/>
                          <a:uFillTx/>
                          <a:latin typeface="Amazon Ember"/>
                          <a:ea typeface="Amazon Ember"/>
                        </a:rPr>
                        <a:t>Provisioned SSD capacity: 4,408 GiB (73.7%)</a:t>
                      </a:r>
                      <a:endParaRPr lang="en-US" sz="1200" b="0" u="none" strike="noStrike" dirty="0">
                        <a:solidFill>
                          <a:srgbClr val="FFFFFF"/>
                        </a:solidFill>
                        <a:effectLst/>
                        <a:uFillTx/>
                        <a:latin typeface="Arial"/>
                      </a:endParaRPr>
                    </a:p>
                  </a:txBody>
                  <a:tcPr marL="68400" marR="68400" anchor="ctr">
                    <a:lnL w="2880">
                      <a:noFill/>
                      <a:prstDash val="solid"/>
                    </a:lnL>
                    <a:lnR w="2880">
                      <a:solidFill>
                        <a:srgbClr val="CE9DFF"/>
                      </a:solidFill>
                      <a:prstDash val="solid"/>
                    </a:lnR>
                    <a:lnT w="2880">
                      <a:solidFill>
                        <a:srgbClr val="CE9DFF"/>
                      </a:solidFill>
                      <a:prstDash val="solid"/>
                    </a:lnT>
                    <a:lnB w="2880">
                      <a:solidFill>
                        <a:srgbClr val="CE9DFF"/>
                      </a:solidFill>
                      <a:prstDash val="solid"/>
                    </a:lnB>
                    <a:solidFill>
                      <a:schemeClr val="dk1">
                        <a:lumMod val="85000"/>
                        <a:lumOff val="15000"/>
                      </a:schemeClr>
                    </a:solidFill>
                  </a:tcPr>
                </a:tc>
                <a:tc>
                  <a:txBody>
                    <a:bodyPr/>
                    <a:lstStyle/>
                    <a:p>
                      <a:pPr algn="ctr" defTabSz="914400">
                        <a:lnSpc>
                          <a:spcPct val="100000"/>
                        </a:lnSpc>
                      </a:pPr>
                      <a:r>
                        <a:rPr lang="en-US" sz="1200" b="0" u="none" strike="noStrike" dirty="0">
                          <a:solidFill>
                            <a:schemeClr val="lt1"/>
                          </a:solidFill>
                          <a:effectLst/>
                          <a:uFillTx/>
                          <a:latin typeface="Amazon Ember"/>
                          <a:ea typeface="Amazon Ember"/>
                        </a:rPr>
                        <a:t>$551.00</a:t>
                      </a:r>
                      <a:endParaRPr lang="en-US" sz="1200" b="0" u="none" strike="noStrike" dirty="0">
                        <a:solidFill>
                          <a:srgbClr val="FFFFFF"/>
                        </a:solidFill>
                        <a:effectLst/>
                        <a:uFillTx/>
                        <a:latin typeface="Arial"/>
                      </a:endParaRPr>
                    </a:p>
                  </a:txBody>
                  <a:tcPr marL="68400" marR="68400" anchor="ctr">
                    <a:lnL w="2880" cap="flat" cmpd="sng" algn="ctr">
                      <a:solidFill>
                        <a:srgbClr val="CE9DFF"/>
                      </a:solidFill>
                      <a:prstDash val="solid"/>
                      <a:round/>
                      <a:headEnd type="none" w="med" len="med"/>
                      <a:tailEnd type="none" w="med" len="med"/>
                    </a:lnL>
                    <a:lnR w="2880">
                      <a:noFill/>
                      <a:prstDash val="solid"/>
                    </a:lnR>
                    <a:lnT w="2880" cap="flat" cmpd="sng" algn="ctr">
                      <a:solidFill>
                        <a:srgbClr val="CE9DFF"/>
                      </a:solidFill>
                      <a:prstDash val="solid"/>
                      <a:round/>
                      <a:headEnd type="none" w="med" len="med"/>
                      <a:tailEnd type="none" w="med" len="med"/>
                    </a:lnT>
                    <a:lnB w="2880" cap="flat" cmpd="sng" algn="ctr">
                      <a:solidFill>
                        <a:srgbClr val="CE9DFF"/>
                      </a:solidFill>
                      <a:prstDash val="solid"/>
                      <a:round/>
                      <a:headEnd type="none" w="med" len="med"/>
                      <a:tailEnd type="none" w="med" len="med"/>
                    </a:lnB>
                    <a:solidFill>
                      <a:schemeClr val="dk1">
                        <a:lumMod val="85000"/>
                        <a:lumOff val="15000"/>
                      </a:schemeClr>
                    </a:solidFill>
                  </a:tcPr>
                </a:tc>
                <a:extLst>
                  <a:ext uri="{0D108BD9-81ED-4DB2-BD59-A6C34878D82A}">
                    <a16:rowId xmlns:a16="http://schemas.microsoft.com/office/drawing/2014/main" val="10001"/>
                  </a:ext>
                </a:extLst>
              </a:tr>
              <a:tr h="185040">
                <a:tc>
                  <a:txBody>
                    <a:bodyPr/>
                    <a:lstStyle/>
                    <a:p>
                      <a:pPr algn="ctr" defTabSz="914400">
                        <a:lnSpc>
                          <a:spcPct val="100000"/>
                        </a:lnSpc>
                      </a:pPr>
                      <a:r>
                        <a:rPr lang="en-US" sz="1200" b="0" u="none" strike="noStrike" dirty="0">
                          <a:solidFill>
                            <a:schemeClr val="lt1"/>
                          </a:solidFill>
                          <a:effectLst/>
                          <a:uFillTx/>
                          <a:latin typeface="Amazon Ember"/>
                          <a:ea typeface="Amazon Ember"/>
                        </a:rPr>
                        <a:t>Additional SSD IOPS</a:t>
                      </a:r>
                      <a:endParaRPr lang="en-US" sz="1200" b="0" u="none" strike="noStrike" dirty="0">
                        <a:solidFill>
                          <a:srgbClr val="FFFFFF"/>
                        </a:solidFill>
                        <a:effectLst/>
                        <a:uFillTx/>
                        <a:latin typeface="Arial"/>
                      </a:endParaRPr>
                    </a:p>
                    <a:p>
                      <a:pPr algn="ctr" defTabSz="914400">
                        <a:lnSpc>
                          <a:spcPct val="100000"/>
                        </a:lnSpc>
                      </a:pPr>
                      <a:r>
                        <a:rPr lang="en-US" sz="1200" b="0" u="none" strike="noStrike" dirty="0">
                          <a:solidFill>
                            <a:schemeClr val="lt1"/>
                          </a:solidFill>
                          <a:effectLst/>
                          <a:uFillTx/>
                          <a:latin typeface="Amazon Ember"/>
                          <a:ea typeface="Amazon Ember"/>
                        </a:rPr>
                        <a:t>Additional SSD IOPS over-provisioned: 0 IOPS</a:t>
                      </a:r>
                      <a:endParaRPr lang="en-US" sz="1200" b="0" u="none" strike="noStrike" dirty="0">
                        <a:solidFill>
                          <a:srgbClr val="FFFFFF"/>
                        </a:solidFill>
                        <a:effectLst/>
                        <a:uFillTx/>
                        <a:latin typeface="Arial"/>
                      </a:endParaRPr>
                    </a:p>
                  </a:txBody>
                  <a:tcPr marL="68400" marR="68400" anchor="ctr">
                    <a:lnL w="2880">
                      <a:noFill/>
                      <a:prstDash val="solid"/>
                    </a:lnL>
                    <a:lnR w="2880">
                      <a:solidFill>
                        <a:srgbClr val="CE9DFF"/>
                      </a:solidFill>
                      <a:prstDash val="solid"/>
                    </a:lnR>
                    <a:lnT w="2880">
                      <a:solidFill>
                        <a:srgbClr val="CE9DFF"/>
                      </a:solidFill>
                      <a:prstDash val="solid"/>
                    </a:lnT>
                    <a:lnB w="2880">
                      <a:solidFill>
                        <a:srgbClr val="CE9DFF"/>
                      </a:solidFill>
                      <a:prstDash val="solid"/>
                    </a:lnB>
                    <a:solidFill>
                      <a:schemeClr val="dk1">
                        <a:lumMod val="85000"/>
                        <a:lumOff val="15000"/>
                      </a:schemeClr>
                    </a:solidFill>
                  </a:tcPr>
                </a:tc>
                <a:tc>
                  <a:txBody>
                    <a:bodyPr/>
                    <a:lstStyle/>
                    <a:p>
                      <a:pPr algn="ctr" defTabSz="914400">
                        <a:lnSpc>
                          <a:spcPct val="100000"/>
                        </a:lnSpc>
                      </a:pPr>
                      <a:r>
                        <a:rPr lang="en-US" sz="1200" b="0" u="none" strike="noStrike" dirty="0">
                          <a:solidFill>
                            <a:schemeClr val="lt1"/>
                          </a:solidFill>
                          <a:effectLst/>
                          <a:uFillTx/>
                          <a:latin typeface="Amazon Ember"/>
                          <a:ea typeface="Amazon Ember"/>
                        </a:rPr>
                        <a:t>$0.00</a:t>
                      </a:r>
                      <a:endParaRPr lang="en-US" sz="1200" b="0" u="none" strike="noStrike" dirty="0">
                        <a:solidFill>
                          <a:srgbClr val="FFFFFF"/>
                        </a:solidFill>
                        <a:effectLst/>
                        <a:uFillTx/>
                        <a:latin typeface="Arial"/>
                      </a:endParaRPr>
                    </a:p>
                  </a:txBody>
                  <a:tcPr marL="68400" marR="68400" anchor="ctr">
                    <a:lnL w="2880" cap="flat" cmpd="sng" algn="ctr">
                      <a:solidFill>
                        <a:srgbClr val="CE9DFF"/>
                      </a:solidFill>
                      <a:prstDash val="solid"/>
                      <a:round/>
                      <a:headEnd type="none" w="med" len="med"/>
                      <a:tailEnd type="none" w="med" len="med"/>
                    </a:lnL>
                    <a:lnR w="2880">
                      <a:noFill/>
                      <a:prstDash val="solid"/>
                    </a:lnR>
                    <a:lnT w="2880" cap="flat" cmpd="sng" algn="ctr">
                      <a:solidFill>
                        <a:srgbClr val="CE9DFF"/>
                      </a:solidFill>
                      <a:prstDash val="solid"/>
                      <a:round/>
                      <a:headEnd type="none" w="med" len="med"/>
                      <a:tailEnd type="none" w="med" len="med"/>
                    </a:lnT>
                    <a:lnB w="2880" cap="flat" cmpd="sng" algn="ctr">
                      <a:solidFill>
                        <a:srgbClr val="CE9DFF"/>
                      </a:solidFill>
                      <a:prstDash val="solid"/>
                      <a:round/>
                      <a:headEnd type="none" w="med" len="med"/>
                      <a:tailEnd type="none" w="med" len="med"/>
                    </a:lnB>
                    <a:solidFill>
                      <a:schemeClr val="dk1">
                        <a:lumMod val="85000"/>
                        <a:lumOff val="15000"/>
                      </a:schemeClr>
                    </a:solidFill>
                  </a:tcPr>
                </a:tc>
                <a:extLst>
                  <a:ext uri="{0D108BD9-81ED-4DB2-BD59-A6C34878D82A}">
                    <a16:rowId xmlns:a16="http://schemas.microsoft.com/office/drawing/2014/main" val="10002"/>
                  </a:ext>
                </a:extLst>
              </a:tr>
              <a:tr h="134280">
                <a:tc>
                  <a:txBody>
                    <a:bodyPr/>
                    <a:lstStyle/>
                    <a:p>
                      <a:pPr algn="ctr" defTabSz="731520">
                        <a:lnSpc>
                          <a:spcPct val="100000"/>
                        </a:lnSpc>
                      </a:pPr>
                      <a:r>
                        <a:rPr lang="en-US" sz="1200" b="0" u="none" strike="noStrike">
                          <a:solidFill>
                            <a:schemeClr val="lt1"/>
                          </a:solidFill>
                          <a:effectLst/>
                          <a:uFillTx/>
                          <a:latin typeface="Amazon Ember"/>
                          <a:ea typeface="Amazon Ember"/>
                        </a:rPr>
                        <a:t>Capacity pool storage</a:t>
                      </a:r>
                      <a:endParaRPr lang="en-US" sz="1200" b="0" u="none" strike="noStrike">
                        <a:solidFill>
                          <a:srgbClr val="FFFFFF"/>
                        </a:solidFill>
                        <a:effectLst/>
                        <a:uFillTx/>
                        <a:latin typeface="Arial"/>
                      </a:endParaRPr>
                    </a:p>
                    <a:p>
                      <a:pPr algn="ctr" defTabSz="731520">
                        <a:lnSpc>
                          <a:spcPct val="100000"/>
                        </a:lnSpc>
                      </a:pPr>
                      <a:r>
                        <a:rPr lang="en-US" sz="1200" b="0" u="none" strike="noStrike">
                          <a:solidFill>
                            <a:schemeClr val="lt1"/>
                          </a:solidFill>
                          <a:effectLst/>
                          <a:uFillTx/>
                          <a:latin typeface="Amazon Ember"/>
                          <a:ea typeface="Amazon Ember"/>
                        </a:rPr>
                        <a:t>Average capacity pool storage:  1,577 GiB (26.3%)</a:t>
                      </a:r>
                      <a:endParaRPr lang="en-US" sz="1200" b="0" u="none" strike="noStrike">
                        <a:solidFill>
                          <a:srgbClr val="FFFFFF"/>
                        </a:solidFill>
                        <a:effectLst/>
                        <a:uFillTx/>
                        <a:latin typeface="Arial"/>
                      </a:endParaRPr>
                    </a:p>
                  </a:txBody>
                  <a:tcPr marL="68400" marR="68400" anchor="ctr">
                    <a:lnL w="2880">
                      <a:noFill/>
                      <a:prstDash val="solid"/>
                    </a:lnL>
                    <a:lnR w="2880">
                      <a:solidFill>
                        <a:srgbClr val="CE9DFF"/>
                      </a:solidFill>
                      <a:prstDash val="solid"/>
                    </a:lnR>
                    <a:lnT w="2880">
                      <a:solidFill>
                        <a:srgbClr val="CE9DFF"/>
                      </a:solidFill>
                      <a:prstDash val="solid"/>
                    </a:lnT>
                    <a:lnB w="2880">
                      <a:solidFill>
                        <a:srgbClr val="CE9DFF"/>
                      </a:solidFill>
                      <a:prstDash val="solid"/>
                    </a:lnB>
                    <a:solidFill>
                      <a:schemeClr val="dk1">
                        <a:lumMod val="85000"/>
                        <a:lumOff val="15000"/>
                      </a:schemeClr>
                    </a:solidFill>
                  </a:tcPr>
                </a:tc>
                <a:tc>
                  <a:txBody>
                    <a:bodyPr/>
                    <a:lstStyle/>
                    <a:p>
                      <a:pPr algn="ctr" defTabSz="731520">
                        <a:lnSpc>
                          <a:spcPct val="100000"/>
                        </a:lnSpc>
                      </a:pPr>
                      <a:r>
                        <a:rPr lang="en-US" sz="1200" b="0" u="none" strike="noStrike" dirty="0">
                          <a:solidFill>
                            <a:schemeClr val="lt1"/>
                          </a:solidFill>
                          <a:effectLst/>
                          <a:uFillTx/>
                          <a:latin typeface="Amazon Ember"/>
                          <a:ea typeface="Amazon Ember"/>
                        </a:rPr>
                        <a:t>$37.53</a:t>
                      </a:r>
                      <a:endParaRPr lang="en-US" sz="1200" b="0" u="none" strike="noStrike" dirty="0">
                        <a:solidFill>
                          <a:srgbClr val="FFFFFF"/>
                        </a:solidFill>
                        <a:effectLst/>
                        <a:uFillTx/>
                        <a:latin typeface="Arial"/>
                      </a:endParaRPr>
                    </a:p>
                  </a:txBody>
                  <a:tcPr marL="68400" marR="68400" anchor="ctr">
                    <a:lnL w="2880" cap="flat" cmpd="sng" algn="ctr">
                      <a:solidFill>
                        <a:srgbClr val="CE9DFF"/>
                      </a:solidFill>
                      <a:prstDash val="solid"/>
                      <a:round/>
                      <a:headEnd type="none" w="med" len="med"/>
                      <a:tailEnd type="none" w="med" len="med"/>
                    </a:lnL>
                    <a:lnR w="2880">
                      <a:noFill/>
                      <a:prstDash val="solid"/>
                    </a:lnR>
                    <a:lnT w="2880" cap="flat" cmpd="sng" algn="ctr">
                      <a:solidFill>
                        <a:srgbClr val="CE9DFF"/>
                      </a:solidFill>
                      <a:prstDash val="solid"/>
                      <a:round/>
                      <a:headEnd type="none" w="med" len="med"/>
                      <a:tailEnd type="none" w="med" len="med"/>
                    </a:lnT>
                    <a:lnB w="2880" cap="flat" cmpd="sng" algn="ctr">
                      <a:solidFill>
                        <a:srgbClr val="CE9DFF"/>
                      </a:solidFill>
                      <a:prstDash val="solid"/>
                      <a:round/>
                      <a:headEnd type="none" w="med" len="med"/>
                      <a:tailEnd type="none" w="med" len="med"/>
                    </a:lnB>
                    <a:solidFill>
                      <a:schemeClr val="dk1">
                        <a:lumMod val="85000"/>
                        <a:lumOff val="15000"/>
                      </a:schemeClr>
                    </a:solidFill>
                  </a:tcPr>
                </a:tc>
                <a:extLst>
                  <a:ext uri="{0D108BD9-81ED-4DB2-BD59-A6C34878D82A}">
                    <a16:rowId xmlns:a16="http://schemas.microsoft.com/office/drawing/2014/main" val="10003"/>
                  </a:ext>
                </a:extLst>
              </a:tr>
              <a:tr h="277560">
                <a:tc>
                  <a:txBody>
                    <a:bodyPr/>
                    <a:lstStyle/>
                    <a:p>
                      <a:pPr algn="ctr" defTabSz="914400">
                        <a:lnSpc>
                          <a:spcPct val="100000"/>
                        </a:lnSpc>
                      </a:pPr>
                      <a:r>
                        <a:rPr lang="en-US" sz="1200" b="0" u="none" strike="noStrike">
                          <a:solidFill>
                            <a:schemeClr val="lt1"/>
                          </a:solidFill>
                          <a:effectLst/>
                          <a:uFillTx/>
                          <a:latin typeface="Amazon Ember"/>
                          <a:ea typeface="Amazon Ember"/>
                        </a:rPr>
                        <a:t>Throughput capacity</a:t>
                      </a:r>
                      <a:endParaRPr lang="en-US" sz="1200" b="0" u="none" strike="noStrike">
                        <a:solidFill>
                          <a:srgbClr val="FFFFFF"/>
                        </a:solidFill>
                        <a:effectLst/>
                        <a:uFillTx/>
                        <a:latin typeface="Arial"/>
                      </a:endParaRPr>
                    </a:p>
                    <a:p>
                      <a:pPr algn="ctr" defTabSz="914400">
                        <a:lnSpc>
                          <a:spcPct val="100000"/>
                        </a:lnSpc>
                      </a:pPr>
                      <a:r>
                        <a:rPr lang="en-US" sz="1200" b="0" u="none" strike="noStrike">
                          <a:solidFill>
                            <a:schemeClr val="lt1"/>
                          </a:solidFill>
                          <a:effectLst/>
                          <a:uFillTx/>
                          <a:latin typeface="Amazon Ember"/>
                          <a:ea typeface="Amazon Ember"/>
                        </a:rPr>
                        <a:t>Provisioned throughput: 384.0 MiB/s</a:t>
                      </a:r>
                      <a:endParaRPr lang="en-US" sz="1200" b="0" u="none" strike="noStrike">
                        <a:solidFill>
                          <a:srgbClr val="FFFFFF"/>
                        </a:solidFill>
                        <a:effectLst/>
                        <a:uFillTx/>
                        <a:latin typeface="Arial"/>
                      </a:endParaRPr>
                    </a:p>
                  </a:txBody>
                  <a:tcPr marL="68400" marR="68400" anchor="ctr">
                    <a:lnL w="2880">
                      <a:noFill/>
                      <a:prstDash val="solid"/>
                    </a:lnL>
                    <a:lnR w="2880">
                      <a:solidFill>
                        <a:srgbClr val="CE9DFF"/>
                      </a:solidFill>
                      <a:prstDash val="solid"/>
                    </a:lnR>
                    <a:lnT w="2880">
                      <a:solidFill>
                        <a:srgbClr val="CE9DFF"/>
                      </a:solidFill>
                      <a:prstDash val="solid"/>
                    </a:lnT>
                    <a:lnB w="2880">
                      <a:solidFill>
                        <a:srgbClr val="CE9DFF"/>
                      </a:solidFill>
                    </a:lnB>
                    <a:solidFill>
                      <a:schemeClr val="dk1">
                        <a:lumMod val="85000"/>
                        <a:lumOff val="15000"/>
                      </a:schemeClr>
                    </a:solidFill>
                  </a:tcPr>
                </a:tc>
                <a:tc>
                  <a:txBody>
                    <a:bodyPr/>
                    <a:lstStyle/>
                    <a:p>
                      <a:pPr algn="ctr" defTabSz="914400">
                        <a:lnSpc>
                          <a:spcPct val="100000"/>
                        </a:lnSpc>
                      </a:pPr>
                      <a:r>
                        <a:rPr lang="en-US" sz="1200" b="0" u="none" strike="noStrike" dirty="0">
                          <a:solidFill>
                            <a:schemeClr val="lt1"/>
                          </a:solidFill>
                          <a:effectLst/>
                          <a:uFillTx/>
                          <a:latin typeface="Amazon Ember"/>
                          <a:ea typeface="Amazon Ember"/>
                        </a:rPr>
                        <a:t>$614.40</a:t>
                      </a:r>
                      <a:endParaRPr lang="en-US" sz="1200" b="0" u="none" strike="noStrike" dirty="0">
                        <a:solidFill>
                          <a:srgbClr val="FFFFFF"/>
                        </a:solidFill>
                        <a:effectLst/>
                        <a:uFillTx/>
                        <a:latin typeface="Arial"/>
                      </a:endParaRPr>
                    </a:p>
                  </a:txBody>
                  <a:tcPr marL="68400" marR="68400" anchor="ctr">
                    <a:lnL w="2880" cap="flat" cmpd="sng" algn="ctr">
                      <a:solidFill>
                        <a:srgbClr val="CE9DFF"/>
                      </a:solidFill>
                      <a:prstDash val="solid"/>
                      <a:round/>
                      <a:headEnd type="none" w="med" len="med"/>
                      <a:tailEnd type="none" w="med" len="med"/>
                    </a:lnL>
                    <a:lnR w="2880">
                      <a:noFill/>
                      <a:prstDash val="solid"/>
                    </a:lnR>
                    <a:lnT w="2880" cap="flat" cmpd="sng" algn="ctr">
                      <a:solidFill>
                        <a:srgbClr val="CE9DFF"/>
                      </a:solidFill>
                      <a:prstDash val="solid"/>
                      <a:round/>
                      <a:headEnd type="none" w="med" len="med"/>
                      <a:tailEnd type="none" w="med" len="med"/>
                    </a:lnT>
                    <a:lnB w="2880" cap="flat" cmpd="sng" algn="ctr">
                      <a:solidFill>
                        <a:srgbClr val="CE9DFF"/>
                      </a:solidFill>
                    </a:lnB>
                    <a:solidFill>
                      <a:schemeClr val="dk1">
                        <a:lumMod val="85000"/>
                        <a:lumOff val="15000"/>
                      </a:schemeClr>
                    </a:solidFill>
                  </a:tcPr>
                </a:tc>
                <a:extLst>
                  <a:ext uri="{0D108BD9-81ED-4DB2-BD59-A6C34878D82A}">
                    <a16:rowId xmlns:a16="http://schemas.microsoft.com/office/drawing/2014/main" val="10004"/>
                  </a:ext>
                </a:extLst>
              </a:tr>
              <a:tr h="277560">
                <a:tc>
                  <a:txBody>
                    <a:bodyPr/>
                    <a:lstStyle/>
                    <a:p>
                      <a:pPr algn="ctr" defTabSz="914400">
                        <a:lnSpc>
                          <a:spcPct val="100000"/>
                        </a:lnSpc>
                      </a:pPr>
                      <a:r>
                        <a:rPr lang="en-US" sz="1200" b="0" u="none" strike="noStrike">
                          <a:solidFill>
                            <a:schemeClr val="lt1"/>
                          </a:solidFill>
                          <a:effectLst/>
                          <a:uFillTx/>
                          <a:latin typeface="Amazon Ember"/>
                          <a:ea typeface="Amazon Ember"/>
                        </a:rPr>
                        <a:t>Boot volume cost</a:t>
                      </a:r>
                      <a:endParaRPr lang="en-US" sz="1200" b="0" u="none" strike="noStrike">
                        <a:solidFill>
                          <a:schemeClr val="lt1"/>
                        </a:solidFill>
                        <a:effectLst/>
                        <a:uFillTx/>
                        <a:latin typeface="Amazon Ember"/>
                      </a:endParaRPr>
                    </a:p>
                  </a:txBody>
                  <a:tcPr marL="68400" marR="68400" anchor="ctr">
                    <a:lnL w="2880">
                      <a:noFill/>
                      <a:prstDash val="solid"/>
                    </a:lnL>
                    <a:lnR w="2880">
                      <a:solidFill>
                        <a:srgbClr val="CE9DFF"/>
                      </a:solidFill>
                      <a:prstDash val="solid"/>
                    </a:lnR>
                    <a:lnT w="2880">
                      <a:solidFill>
                        <a:srgbClr val="CE9DFF"/>
                      </a:solidFill>
                      <a:prstDash val="solid"/>
                    </a:lnT>
                    <a:lnB w="12240">
                      <a:solidFill>
                        <a:srgbClr val="FFFFFF"/>
                      </a:solidFill>
                    </a:lnB>
                    <a:solidFill>
                      <a:schemeClr val="dk1">
                        <a:lumMod val="85000"/>
                        <a:lumOff val="15000"/>
                      </a:schemeClr>
                    </a:solidFill>
                  </a:tcPr>
                </a:tc>
                <a:tc>
                  <a:txBody>
                    <a:bodyPr/>
                    <a:lstStyle/>
                    <a:p>
                      <a:pPr algn="ctr" defTabSz="914400">
                        <a:lnSpc>
                          <a:spcPct val="100000"/>
                        </a:lnSpc>
                      </a:pPr>
                      <a:r>
                        <a:rPr lang="en-US" sz="1200" b="0" u="none" strike="noStrike" dirty="0">
                          <a:solidFill>
                            <a:schemeClr val="lt1"/>
                          </a:solidFill>
                          <a:effectLst/>
                          <a:uFillTx/>
                          <a:latin typeface="Amazon Ember"/>
                          <a:ea typeface="Amazon Ember"/>
                        </a:rPr>
                        <a:t>$0.00</a:t>
                      </a:r>
                      <a:endParaRPr lang="en-US" sz="1200" b="0" u="none" strike="noStrike" dirty="0">
                        <a:solidFill>
                          <a:schemeClr val="lt1"/>
                        </a:solidFill>
                        <a:effectLst/>
                        <a:uFillTx/>
                        <a:latin typeface="Amazon Ember"/>
                      </a:endParaRPr>
                    </a:p>
                  </a:txBody>
                  <a:tcPr marL="68400" marR="68400" anchor="ctr">
                    <a:lnL w="2880" cap="flat" cmpd="sng" algn="ctr">
                      <a:solidFill>
                        <a:srgbClr val="CE9DFF"/>
                      </a:solidFill>
                      <a:prstDash val="solid"/>
                      <a:round/>
                      <a:headEnd type="none" w="med" len="med"/>
                      <a:tailEnd type="none" w="med" len="med"/>
                    </a:lnL>
                    <a:lnR w="2880">
                      <a:noFill/>
                      <a:prstDash val="solid"/>
                    </a:lnR>
                    <a:lnT w="2880" cap="flat" cmpd="sng" algn="ctr">
                      <a:solidFill>
                        <a:srgbClr val="CE9DFF"/>
                      </a:solidFill>
                      <a:prstDash val="solid"/>
                      <a:round/>
                      <a:headEnd type="none" w="med" len="med"/>
                      <a:tailEnd type="none" w="med" len="med"/>
                    </a:lnT>
                    <a:lnB w="12240" cap="flat" cmpd="sng" algn="ctr">
                      <a:solidFill>
                        <a:srgbClr val="FFFFFF"/>
                      </a:solidFill>
                    </a:lnB>
                    <a:solidFill>
                      <a:schemeClr val="dk1">
                        <a:lumMod val="85000"/>
                        <a:lumOff val="15000"/>
                      </a:schemeClr>
                    </a:solidFill>
                  </a:tcPr>
                </a:tc>
                <a:extLst>
                  <a:ext uri="{0D108BD9-81ED-4DB2-BD59-A6C34878D82A}">
                    <a16:rowId xmlns:a16="http://schemas.microsoft.com/office/drawing/2014/main" val="1575140659"/>
                  </a:ext>
                </a:extLst>
              </a:tr>
              <a:tr h="277560">
                <a:tc>
                  <a:txBody>
                    <a:bodyPr/>
                    <a:lstStyle/>
                    <a:p>
                      <a:pPr algn="ctr" defTabSz="731520">
                        <a:lnSpc>
                          <a:spcPct val="100000"/>
                        </a:lnSpc>
                      </a:pPr>
                      <a:r>
                        <a:rPr lang="en-US" sz="1200" b="1" u="none" strike="noStrike">
                          <a:solidFill>
                            <a:schemeClr val="lt1"/>
                          </a:solidFill>
                          <a:effectLst/>
                          <a:uFillTx/>
                          <a:latin typeface="Amazon Ember"/>
                          <a:ea typeface="Amazon Ember"/>
                        </a:rPr>
                        <a:t>Total monthly cost (incl. boot)</a:t>
                      </a:r>
                      <a:endParaRPr lang="en-US" sz="1200" b="0" u="none" strike="noStrike">
                        <a:solidFill>
                          <a:srgbClr val="FFFFFF"/>
                        </a:solidFill>
                        <a:effectLst/>
                        <a:uFillTx/>
                        <a:latin typeface="Arial"/>
                      </a:endParaRPr>
                    </a:p>
                  </a:txBody>
                  <a:tcPr marL="68400" marR="68400" anchor="ctr">
                    <a:lnL w="2880">
                      <a:noFill/>
                      <a:prstDash val="solid"/>
                    </a:lnL>
                    <a:lnR w="2880">
                      <a:solidFill>
                        <a:srgbClr val="CE9DFF"/>
                      </a:solidFill>
                      <a:prstDash val="solid"/>
                    </a:lnR>
                    <a:lnT w="12240">
                      <a:solidFill>
                        <a:srgbClr val="FFFFFF"/>
                      </a:solidFill>
                      <a:prstDash val="solid"/>
                    </a:lnT>
                    <a:lnB w="2880">
                      <a:solidFill>
                        <a:srgbClr val="CE9DFF"/>
                      </a:solidFill>
                      <a:prstDash val="solid"/>
                    </a:lnB>
                    <a:solidFill>
                      <a:schemeClr val="dk1">
                        <a:lumMod val="85000"/>
                        <a:lumOff val="15000"/>
                      </a:schemeClr>
                    </a:solidFill>
                  </a:tcPr>
                </a:tc>
                <a:tc>
                  <a:txBody>
                    <a:bodyPr/>
                    <a:lstStyle/>
                    <a:p>
                      <a:pPr algn="ctr" defTabSz="731520">
                        <a:lnSpc>
                          <a:spcPct val="100000"/>
                        </a:lnSpc>
                      </a:pPr>
                      <a:r>
                        <a:rPr lang="en-US" sz="1200" b="1" u="none" strike="noStrike" dirty="0">
                          <a:solidFill>
                            <a:schemeClr val="lt1"/>
                          </a:solidFill>
                          <a:effectLst/>
                          <a:uFillTx/>
                          <a:latin typeface="Amazon Ember"/>
                          <a:ea typeface="Amazon Ember"/>
                        </a:rPr>
                        <a:t>$1,202.93</a:t>
                      </a:r>
                      <a:endParaRPr lang="en-US" sz="1200" b="0" u="none" strike="noStrike" dirty="0">
                        <a:solidFill>
                          <a:srgbClr val="FFFFFF"/>
                        </a:solidFill>
                        <a:effectLst/>
                        <a:uFillTx/>
                        <a:latin typeface="Arial"/>
                      </a:endParaRPr>
                    </a:p>
                  </a:txBody>
                  <a:tcPr marL="68400" marR="68400" anchor="ctr">
                    <a:lnL w="2880" cap="flat" cmpd="sng" algn="ctr">
                      <a:solidFill>
                        <a:srgbClr val="CE9DFF"/>
                      </a:solidFill>
                      <a:prstDash val="solid"/>
                      <a:round/>
                      <a:headEnd type="none" w="med" len="med"/>
                      <a:tailEnd type="none" w="med" len="med"/>
                    </a:lnL>
                    <a:lnR w="2880">
                      <a:noFill/>
                      <a:prstDash val="solid"/>
                    </a:lnR>
                    <a:lnT w="12240" cap="flat" cmpd="sng" algn="ctr">
                      <a:solidFill>
                        <a:srgbClr val="FFFFFF"/>
                      </a:solidFill>
                      <a:prstDash val="solid"/>
                      <a:round/>
                      <a:headEnd type="none" w="med" len="med"/>
                      <a:tailEnd type="none" w="med" len="med"/>
                    </a:lnT>
                    <a:lnB w="2880" cap="flat" cmpd="sng" algn="ctr">
                      <a:solidFill>
                        <a:srgbClr val="CE9DFF"/>
                      </a:solidFill>
                      <a:prstDash val="solid"/>
                      <a:round/>
                      <a:headEnd type="none" w="med" len="med"/>
                      <a:tailEnd type="none" w="med" len="med"/>
                    </a:lnB>
                    <a:solidFill>
                      <a:schemeClr val="dk1">
                        <a:lumMod val="85000"/>
                        <a:lumOff val="15000"/>
                      </a:schemeClr>
                    </a:solidFill>
                  </a:tcPr>
                </a:tc>
                <a:extLst>
                  <a:ext uri="{0D108BD9-81ED-4DB2-BD59-A6C34878D82A}">
                    <a16:rowId xmlns:a16="http://schemas.microsoft.com/office/drawing/2014/main" val="10005"/>
                  </a:ext>
                </a:extLst>
              </a:tr>
              <a:tr h="277560">
                <a:tc>
                  <a:txBody>
                    <a:bodyPr/>
                    <a:lstStyle/>
                    <a:p>
                      <a:pPr algn="ctr" defTabSz="914400">
                        <a:lnSpc>
                          <a:spcPct val="100000"/>
                        </a:lnSpc>
                      </a:pPr>
                      <a:r>
                        <a:rPr lang="en-US" sz="1200" b="1" u="none" strike="noStrike" dirty="0">
                          <a:solidFill>
                            <a:schemeClr val="lt1"/>
                          </a:solidFill>
                          <a:effectLst/>
                          <a:uFillTx/>
                          <a:latin typeface="Amazon Ember"/>
                          <a:ea typeface="Amazon Ember"/>
                        </a:rPr>
                        <a:t>Total annual cost (incl. boot)</a:t>
                      </a:r>
                      <a:endParaRPr lang="en-US" sz="1200" b="0" u="none" strike="noStrike" dirty="0">
                        <a:solidFill>
                          <a:srgbClr val="FFFFFF"/>
                        </a:solidFill>
                        <a:effectLst/>
                        <a:uFillTx/>
                        <a:latin typeface="Arial"/>
                      </a:endParaRPr>
                    </a:p>
                  </a:txBody>
                  <a:tcPr marL="68400" marR="68400" anchor="ctr">
                    <a:lnL w="2880">
                      <a:noFill/>
                      <a:prstDash val="solid"/>
                    </a:lnL>
                    <a:lnR w="2880">
                      <a:solidFill>
                        <a:srgbClr val="CE9DFF"/>
                      </a:solidFill>
                      <a:prstDash val="solid"/>
                    </a:lnR>
                    <a:lnT w="2880">
                      <a:solidFill>
                        <a:srgbClr val="CE9DFF"/>
                      </a:solidFill>
                      <a:prstDash val="solid"/>
                    </a:lnT>
                    <a:lnB w="2880">
                      <a:noFill/>
                      <a:prstDash val="solid"/>
                    </a:lnB>
                    <a:solidFill>
                      <a:schemeClr val="dk1">
                        <a:lumMod val="85000"/>
                        <a:lumOff val="15000"/>
                      </a:schemeClr>
                    </a:solidFill>
                  </a:tcPr>
                </a:tc>
                <a:tc>
                  <a:txBody>
                    <a:bodyPr/>
                    <a:lstStyle/>
                    <a:p>
                      <a:pPr algn="ctr" defTabSz="731520">
                        <a:lnSpc>
                          <a:spcPct val="100000"/>
                        </a:lnSpc>
                        <a:tabLst>
                          <a:tab pos="0" algn="l"/>
                        </a:tabLst>
                      </a:pPr>
                      <a:r>
                        <a:rPr lang="en-US" sz="1200" b="1" u="none" strike="noStrike" dirty="0">
                          <a:solidFill>
                            <a:schemeClr val="lt1"/>
                          </a:solidFill>
                          <a:effectLst/>
                          <a:uFillTx/>
                          <a:latin typeface="Amazon Ember"/>
                          <a:ea typeface="Amazon Ember"/>
                        </a:rPr>
                        <a:t>$14,435.16</a:t>
                      </a:r>
                      <a:endParaRPr lang="en-US" sz="1200" b="0" u="none" strike="noStrike" dirty="0">
                        <a:solidFill>
                          <a:srgbClr val="FFFFFF"/>
                        </a:solidFill>
                        <a:effectLst/>
                        <a:uFillTx/>
                        <a:latin typeface="Arial"/>
                      </a:endParaRPr>
                    </a:p>
                  </a:txBody>
                  <a:tcPr marL="68400" marR="68400" anchor="ctr">
                    <a:lnL w="2880" cap="flat" cmpd="sng" algn="ctr">
                      <a:solidFill>
                        <a:srgbClr val="CE9DFF"/>
                      </a:solidFill>
                      <a:prstDash val="solid"/>
                      <a:round/>
                      <a:headEnd type="none" w="med" len="med"/>
                      <a:tailEnd type="none" w="med" len="med"/>
                    </a:lnL>
                    <a:lnR w="2880">
                      <a:noFill/>
                      <a:prstDash val="solid"/>
                    </a:lnR>
                    <a:lnT w="2880" cap="flat" cmpd="sng" algn="ctr">
                      <a:solidFill>
                        <a:srgbClr val="CE9DFF"/>
                      </a:solidFill>
                      <a:prstDash val="solid"/>
                      <a:round/>
                      <a:headEnd type="none" w="med" len="med"/>
                      <a:tailEnd type="none" w="med" len="med"/>
                    </a:lnT>
                    <a:lnB w="2880">
                      <a:noFill/>
                      <a:prstDash val="solid"/>
                    </a:lnB>
                    <a:solidFill>
                      <a:schemeClr val="dk1">
                        <a:lumMod val="85000"/>
                        <a:lumOff val="15000"/>
                      </a:schemeClr>
                    </a:solidFill>
                  </a:tcPr>
                </a:tc>
                <a:extLst>
                  <a:ext uri="{0D108BD9-81ED-4DB2-BD59-A6C34878D82A}">
                    <a16:rowId xmlns:a16="http://schemas.microsoft.com/office/drawing/2014/main" val="10006"/>
                  </a:ext>
                </a:extLst>
              </a:tr>
            </a:tbl>
          </a:graphicData>
        </a:graphic>
      </p:graphicFrame>
      <p:sp>
        <p:nvSpPr>
          <p:cNvPr id="1766" name="TextBox 3">
            <a:extLst>
              <a:ext uri="{FF2B5EF4-FFF2-40B4-BE49-F238E27FC236}">
                <a16:creationId xmlns:a16="http://schemas.microsoft.com/office/drawing/2014/main" id="{44AED1BB-E5F3-D3E5-A565-9C884A180344}"/>
              </a:ext>
            </a:extLst>
          </p:cNvPr>
          <p:cNvSpPr/>
          <p:nvPr/>
        </p:nvSpPr>
        <p:spPr>
          <a:xfrm>
            <a:off x="5621400" y="4777920"/>
            <a:ext cx="5421960" cy="1937538"/>
          </a:xfrm>
          <a:prstGeom prst="rect">
            <a:avLst/>
          </a:prstGeom>
          <a:noFill/>
          <a:ln w="0">
            <a:solidFill>
              <a:srgbClr val="FFFFFF"/>
            </a:solidFill>
          </a:ln>
        </p:spPr>
        <p:style>
          <a:lnRef idx="0">
            <a:scrgbClr r="0" g="0" b="0"/>
          </a:lnRef>
          <a:fillRef idx="0">
            <a:scrgbClr r="0" g="0" b="0"/>
          </a:fillRef>
          <a:effectRef idx="0">
            <a:scrgbClr r="0" g="0" b="0"/>
          </a:effectRef>
          <a:fontRef idx="minor"/>
        </p:style>
        <p:txBody>
          <a:bodyPr wrap="square" lIns="90000" tIns="45000" rIns="90000" bIns="45000" anchor="t">
            <a:spAutoFit/>
          </a:bodyPr>
          <a:lstStyle/>
          <a:p>
            <a:pPr defTabSz="914400">
              <a:lnSpc>
                <a:spcPct val="100000"/>
              </a:lnSpc>
            </a:pPr>
            <a:r>
              <a:rPr lang="en-CA" sz="900" b="1" u="none" strike="noStrike" dirty="0">
                <a:solidFill>
                  <a:schemeClr val="lt1"/>
                </a:solidFill>
                <a:effectLst/>
                <a:uFillTx/>
                <a:latin typeface="Amazon Ember"/>
                <a:ea typeface="Amazon Ember"/>
              </a:rPr>
              <a:t>Assumptions:</a:t>
            </a:r>
            <a:endParaRPr lang="en-US" sz="1000" b="0" u="none" strike="noStrike" dirty="0">
              <a:solidFill>
                <a:srgbClr val="FFFFFF"/>
              </a:solidFill>
              <a:effectLst/>
              <a:uFillTx/>
              <a:latin typeface="Arial"/>
            </a:endParaRPr>
          </a:p>
          <a:p>
            <a:pPr marL="285840" indent="-285840" defTabSz="914400">
              <a:lnSpc>
                <a:spcPct val="100000"/>
              </a:lnSpc>
              <a:buClr>
                <a:srgbClr val="FFFFFF"/>
              </a:buClr>
              <a:buFont typeface="Wingdings" charset="2"/>
              <a:buChar char=""/>
            </a:pPr>
            <a:r>
              <a:rPr lang="en-CA" sz="900" b="0" u="none" strike="noStrike" dirty="0">
                <a:solidFill>
                  <a:schemeClr val="lt1"/>
                </a:solidFill>
                <a:effectLst/>
                <a:uFillTx/>
                <a:latin typeface="Amazon Ember"/>
                <a:ea typeface="Amazon Ember"/>
              </a:rPr>
              <a:t>All SAN volumes have been mapped to FSx for NetApp ONTAP</a:t>
            </a:r>
          </a:p>
          <a:p>
            <a:pPr marL="285840" indent="-285840" defTabSz="914400">
              <a:lnSpc>
                <a:spcPct val="100000"/>
              </a:lnSpc>
              <a:buClr>
                <a:srgbClr val="FFFFFF"/>
              </a:buClr>
              <a:buFont typeface="Wingdings" charset="2"/>
              <a:buChar char=""/>
            </a:pPr>
            <a:r>
              <a:rPr lang="en-CA" sz="900" b="0" u="none" strike="noStrike" dirty="0">
                <a:solidFill>
                  <a:schemeClr val="lt1"/>
                </a:solidFill>
                <a:effectLst/>
                <a:uFillTx/>
                <a:latin typeface="Amazon Ember"/>
                <a:ea typeface="Amazon Ember"/>
              </a:rPr>
              <a:t>90% SSD usable considered, 10% space added to capacity pool</a:t>
            </a:r>
          </a:p>
          <a:p>
            <a:pPr marL="285840" indent="-285840" defTabSz="914400">
              <a:lnSpc>
                <a:spcPct val="100000"/>
              </a:lnSpc>
              <a:buClr>
                <a:srgbClr val="FFFFFF"/>
              </a:buClr>
              <a:buFont typeface="Wingdings" charset="2"/>
              <a:buChar char=""/>
            </a:pPr>
            <a:r>
              <a:rPr lang="en-CA" sz="900" b="0" u="none" strike="noStrike" dirty="0">
                <a:solidFill>
                  <a:schemeClr val="lt1"/>
                </a:solidFill>
                <a:effectLst/>
                <a:uFillTx/>
                <a:latin typeface="Amazon Ember"/>
                <a:ea typeface="Amazon Ember"/>
              </a:rPr>
              <a:t>16% of SSD space is considered for system space - added to Capacity Pool</a:t>
            </a:r>
          </a:p>
          <a:p>
            <a:pPr marL="285840" indent="-285840" defTabSz="914400">
              <a:lnSpc>
                <a:spcPct val="100000"/>
              </a:lnSpc>
              <a:buClr>
                <a:srgbClr val="FFFFFF"/>
              </a:buClr>
              <a:buFont typeface="Wingdings" charset="2"/>
              <a:buChar char=""/>
            </a:pPr>
            <a:r>
              <a:rPr lang="en-CA" sz="900" b="0" u="none" strike="noStrike" dirty="0">
                <a:solidFill>
                  <a:schemeClr val="lt1"/>
                </a:solidFill>
                <a:effectLst/>
                <a:uFillTx/>
                <a:latin typeface="Amazon Ember"/>
                <a:ea typeface="Amazon Ember"/>
              </a:rPr>
              <a:t>3% of capacity space is added as metadata to SSD pool</a:t>
            </a:r>
          </a:p>
          <a:p>
            <a:pPr marL="285840" indent="-285840" defTabSz="914400">
              <a:lnSpc>
                <a:spcPct val="100000"/>
              </a:lnSpc>
              <a:buClr>
                <a:srgbClr val="FFFFFF"/>
              </a:buClr>
              <a:buFont typeface="Wingdings" charset="2"/>
              <a:buChar char=""/>
            </a:pPr>
            <a:r>
              <a:rPr lang="en-CA" sz="900" b="0" u="none" strike="noStrike" dirty="0">
                <a:solidFill>
                  <a:schemeClr val="lt1"/>
                </a:solidFill>
                <a:effectLst/>
                <a:uFillTx/>
                <a:latin typeface="Amazon Ember"/>
                <a:ea typeface="Amazon Ember"/>
              </a:rPr>
              <a:t>2% of used capacity added to SSD for backup snapshots</a:t>
            </a:r>
          </a:p>
          <a:p>
            <a:pPr marL="285840" indent="-285840" defTabSz="914400">
              <a:lnSpc>
                <a:spcPct val="100000"/>
              </a:lnSpc>
              <a:buClr>
                <a:srgbClr val="FFFFFF"/>
              </a:buClr>
              <a:buFont typeface="Wingdings" charset="2"/>
              <a:buChar char=""/>
            </a:pPr>
            <a:r>
              <a:rPr lang="en-CA" sz="900" b="0" u="none" strike="noStrike" dirty="0">
                <a:solidFill>
                  <a:schemeClr val="lt1"/>
                </a:solidFill>
                <a:effectLst/>
                <a:uFillTx/>
                <a:latin typeface="Amazon Ember"/>
                <a:ea typeface="Amazon Ember"/>
              </a:rPr>
              <a:t>10% Snap Reserve</a:t>
            </a:r>
          </a:p>
          <a:p>
            <a:pPr marL="285840" indent="-285840" defTabSz="914400">
              <a:lnSpc>
                <a:spcPct val="100000"/>
              </a:lnSpc>
              <a:buClr>
                <a:srgbClr val="FFFFFF"/>
              </a:buClr>
              <a:buFont typeface="Wingdings" charset="2"/>
              <a:buChar char=""/>
            </a:pPr>
            <a:r>
              <a:rPr lang="en-CA" sz="900" b="0" u="none" strike="noStrike" dirty="0">
                <a:solidFill>
                  <a:schemeClr val="lt1"/>
                </a:solidFill>
                <a:effectLst/>
                <a:uFillTx/>
                <a:latin typeface="Amazon Ember"/>
                <a:ea typeface="Amazon Ember"/>
              </a:rPr>
              <a:t>45% savings from compression + deduplication (when data is missing)</a:t>
            </a:r>
          </a:p>
          <a:p>
            <a:pPr marL="285840" indent="-285840" defTabSz="914400">
              <a:lnSpc>
                <a:spcPct val="100000"/>
              </a:lnSpc>
              <a:buClr>
                <a:srgbClr val="FFFFFF"/>
              </a:buClr>
              <a:buFont typeface="Wingdings" charset="2"/>
              <a:buChar char=""/>
            </a:pPr>
            <a:r>
              <a:rPr lang="en-CA" sz="900" b="0" u="none" strike="noStrike" dirty="0">
                <a:solidFill>
                  <a:schemeClr val="lt1"/>
                </a:solidFill>
                <a:effectLst/>
                <a:uFillTx/>
                <a:latin typeface="Amazon Ember"/>
                <a:ea typeface="Amazon Ember"/>
              </a:rPr>
              <a:t>Region: ap-south-1</a:t>
            </a:r>
          </a:p>
          <a:p>
            <a:pPr marL="285840" indent="-285840" defTabSz="914400">
              <a:lnSpc>
                <a:spcPct val="100000"/>
              </a:lnSpc>
              <a:buClr>
                <a:srgbClr val="FFFFFF"/>
              </a:buClr>
              <a:buFont typeface="Wingdings" charset="2"/>
              <a:buChar char=""/>
            </a:pPr>
            <a:r>
              <a:rPr lang="en-CA" sz="900" b="0" u="none" strike="noStrike" dirty="0">
                <a:solidFill>
                  <a:schemeClr val="lt1"/>
                </a:solidFill>
                <a:effectLst/>
                <a:uFillTx/>
                <a:latin typeface="Amazon Ember"/>
                <a:ea typeface="Amazon Ember"/>
              </a:rPr>
              <a:t>25% simultaneous peaks assumed</a:t>
            </a:r>
          </a:p>
          <a:p>
            <a:pPr marL="285840" indent="-285840" defTabSz="914400">
              <a:lnSpc>
                <a:spcPct val="100000"/>
              </a:lnSpc>
              <a:buClr>
                <a:srgbClr val="FFFFFF"/>
              </a:buClr>
              <a:buFont typeface="Wingdings" charset="2"/>
              <a:buChar char=""/>
            </a:pPr>
            <a:r>
              <a:rPr lang="en-CA" sz="900" b="0" u="none" strike="noStrike" dirty="0">
                <a:solidFill>
                  <a:schemeClr val="lt1"/>
                </a:solidFill>
                <a:effectLst/>
                <a:uFillTx/>
                <a:latin typeface="Amazon Ember"/>
                <a:ea typeface="Amazon Ember"/>
              </a:rPr>
              <a:t>Pricing: Cost Optimized, Single-AZ, Gen2</a:t>
            </a:r>
          </a:p>
          <a:p>
            <a:pPr marL="285840" indent="-285840" defTabSz="914400">
              <a:lnSpc>
                <a:spcPct val="100000"/>
              </a:lnSpc>
              <a:buClr>
                <a:srgbClr val="FFFFFF"/>
              </a:buClr>
              <a:buFont typeface="Wingdings" charset="2"/>
              <a:buChar char=""/>
            </a:pPr>
            <a:r>
              <a:rPr lang="en-CA" sz="900" b="0" u="none" strike="noStrike" dirty="0">
                <a:solidFill>
                  <a:schemeClr val="lt1"/>
                </a:solidFill>
                <a:effectLst/>
                <a:uFillTx/>
                <a:latin typeface="Amazon Ember"/>
                <a:ea typeface="Amazon Ember"/>
              </a:rPr>
              <a:t># of FSx Filesystems: 1</a:t>
            </a:r>
          </a:p>
          <a:p>
            <a:pPr marL="285840" indent="-285840" defTabSz="914400">
              <a:lnSpc>
                <a:spcPct val="100000"/>
              </a:lnSpc>
              <a:buClr>
                <a:srgbClr val="FFFFFF"/>
              </a:buClr>
              <a:buFont typeface="Wingdings" charset="2"/>
              <a:buChar char=""/>
            </a:pPr>
            <a:r>
              <a:rPr lang="en-CA" sz="900" b="0" u="none" strike="noStrike" dirty="0">
                <a:solidFill>
                  <a:schemeClr val="lt1"/>
                </a:solidFill>
                <a:effectLst/>
                <a:uFillTx/>
                <a:latin typeface="Amazon Ember"/>
                <a:ea typeface="Amazon Ember"/>
              </a:rPr>
              <a:t>HA Pairs: 1</a:t>
            </a:r>
          </a:p>
        </p:txBody>
      </p:sp>
      <p:sp>
        <p:nvSpPr>
          <p:cNvPr id="1767" name="Rounded Rectangle 10">
            <a:extLst>
              <a:ext uri="{FF2B5EF4-FFF2-40B4-BE49-F238E27FC236}">
                <a16:creationId xmlns:a16="http://schemas.microsoft.com/office/drawing/2014/main" id="{A93F8020-6C7E-6F19-CFCB-63DCDD50B149}"/>
              </a:ext>
            </a:extLst>
          </p:cNvPr>
          <p:cNvSpPr/>
          <p:nvPr/>
        </p:nvSpPr>
        <p:spPr>
          <a:xfrm>
            <a:off x="521880" y="1740240"/>
            <a:ext cx="4131720" cy="2658600"/>
          </a:xfrm>
          <a:prstGeom prst="roundRect">
            <a:avLst>
              <a:gd name="adj" fmla="val 4652"/>
            </a:avLst>
          </a:prstGeom>
          <a:noFill/>
          <a:ln w="15875">
            <a:solidFill>
              <a:srgbClr val="AD5CFF"/>
            </a:solidFill>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pPr algn="ctr" defTabSz="905040">
              <a:lnSpc>
                <a:spcPct val="100000"/>
              </a:lnSpc>
            </a:pPr>
            <a:endParaRPr lang="en-US" sz="2000" b="0" u="none" strike="noStrike" spc="300">
              <a:solidFill>
                <a:srgbClr val="FFFFFF"/>
              </a:solidFill>
              <a:effectLst/>
              <a:uFillTx/>
              <a:latin typeface="Calibri Light"/>
              <a:ea typeface="Amazon Ember Display"/>
            </a:endParaRPr>
          </a:p>
        </p:txBody>
      </p:sp>
      <p:pic>
        <p:nvPicPr>
          <p:cNvPr id="1768" name="Graphic 12" descr="Disk resource icon for the General Icons category.">
            <a:extLst>
              <a:ext uri="{FF2B5EF4-FFF2-40B4-BE49-F238E27FC236}">
                <a16:creationId xmlns:a16="http://schemas.microsoft.com/office/drawing/2014/main" id="{3380EE2D-332B-B6F4-A947-ACEB0E18ED0C}"/>
              </a:ext>
            </a:extLst>
          </p:cNvPr>
          <p:cNvPicPr/>
          <p:nvPr/>
        </p:nvPicPr>
        <p:blipFill>
          <a:blip>
            <a:extLst>
              <a:ext uri="{96DAC541-7B7A-43D3-8B79-37D633B846F1}">
                <asvg:svgBlip xmlns:asvg="http://schemas.microsoft.com/office/drawing/2016/SVG/main" r:embed="rId3"/>
              </a:ext>
            </a:extLst>
          </a:blip>
          <a:stretch/>
        </p:blipFill>
        <p:spPr>
          <a:xfrm>
            <a:off x="589560" y="1834200"/>
            <a:ext cx="456840" cy="456840"/>
          </a:xfrm>
          <a:prstGeom prst="rect">
            <a:avLst/>
          </a:prstGeom>
          <a:noFill/>
          <a:ln w="0">
            <a:noFill/>
          </a:ln>
        </p:spPr>
      </p:pic>
      <p:pic>
        <p:nvPicPr>
          <p:cNvPr id="1769" name="Graphic 21" descr="Internet alt2 resource icon for the General Icons category.">
            <a:extLst>
              <a:ext uri="{FF2B5EF4-FFF2-40B4-BE49-F238E27FC236}">
                <a16:creationId xmlns:a16="http://schemas.microsoft.com/office/drawing/2014/main" id="{1050BF69-E1DD-BA67-6141-872CB2CAF4F0}"/>
              </a:ext>
            </a:extLst>
          </p:cNvPr>
          <p:cNvPicPr/>
          <p:nvPr/>
        </p:nvPicPr>
        <p:blipFill>
          <a:blip>
            <a:extLst>
              <a:ext uri="{96DAC541-7B7A-43D3-8B79-37D633B846F1}">
                <asvg:svgBlip xmlns:asvg="http://schemas.microsoft.com/office/drawing/2016/SVG/main" r:embed="rId4"/>
              </a:ext>
            </a:extLst>
          </a:blip>
          <a:stretch/>
        </p:blipFill>
        <p:spPr>
          <a:xfrm>
            <a:off x="589560" y="3196080"/>
            <a:ext cx="456840" cy="456840"/>
          </a:xfrm>
          <a:prstGeom prst="rect">
            <a:avLst/>
          </a:prstGeom>
          <a:noFill/>
          <a:ln w="0">
            <a:noFill/>
          </a:ln>
        </p:spPr>
      </p:pic>
      <p:pic>
        <p:nvPicPr>
          <p:cNvPr id="1770" name="Graphic 16" descr="Data table resource icon for the General Icons category.">
            <a:extLst>
              <a:ext uri="{FF2B5EF4-FFF2-40B4-BE49-F238E27FC236}">
                <a16:creationId xmlns:a16="http://schemas.microsoft.com/office/drawing/2014/main" id="{21145D27-5165-778B-C0DD-718B314BBA7A}"/>
              </a:ext>
            </a:extLst>
          </p:cNvPr>
          <p:cNvPicPr/>
          <p:nvPr/>
        </p:nvPicPr>
        <p:blipFill>
          <a:blip>
            <a:extLst>
              <a:ext uri="{96DAC541-7B7A-43D3-8B79-37D633B846F1}">
                <asvg:svgBlip xmlns:asvg="http://schemas.microsoft.com/office/drawing/2016/SVG/main" r:embed="rId5"/>
              </a:ext>
            </a:extLst>
          </a:blip>
          <a:stretch/>
        </p:blipFill>
        <p:spPr>
          <a:xfrm>
            <a:off x="589560" y="3875040"/>
            <a:ext cx="456840" cy="456840"/>
          </a:xfrm>
          <a:prstGeom prst="rect">
            <a:avLst/>
          </a:prstGeom>
          <a:noFill/>
          <a:ln w="0">
            <a:noFill/>
          </a:ln>
        </p:spPr>
      </p:pic>
      <p:sp>
        <p:nvSpPr>
          <p:cNvPr id="1771" name="TextBox 23">
            <a:extLst>
              <a:ext uri="{FF2B5EF4-FFF2-40B4-BE49-F238E27FC236}">
                <a16:creationId xmlns:a16="http://schemas.microsoft.com/office/drawing/2014/main" id="{118A19FB-5651-AF3E-6FAE-0830BDE7F07A}"/>
              </a:ext>
            </a:extLst>
          </p:cNvPr>
          <p:cNvSpPr/>
          <p:nvPr/>
        </p:nvSpPr>
        <p:spPr>
          <a:xfrm>
            <a:off x="1210200" y="1878480"/>
            <a:ext cx="3260880" cy="5227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defTabSz="914400">
              <a:lnSpc>
                <a:spcPct val="100000"/>
              </a:lnSpc>
            </a:pPr>
            <a:r>
              <a:rPr lang="en-US" sz="1400" b="0" u="none" strike="noStrike" dirty="0">
                <a:solidFill>
                  <a:schemeClr val="lt1"/>
                </a:solidFill>
                <a:effectLst/>
                <a:uFillTx/>
                <a:latin typeface="Calibri"/>
              </a:rPr>
              <a:t>Total used storage capacity: 8,192 GiB</a:t>
            </a:r>
            <a:endParaRPr lang="en-US" sz="1400" b="0" u="none" strike="noStrike" dirty="0">
              <a:solidFill>
                <a:srgbClr val="FFFFFF"/>
              </a:solidFill>
              <a:effectLst/>
              <a:uFillTx/>
              <a:latin typeface="Arial"/>
            </a:endParaRPr>
          </a:p>
        </p:txBody>
      </p:sp>
      <p:sp>
        <p:nvSpPr>
          <p:cNvPr id="1772" name="TextBox 24">
            <a:extLst>
              <a:ext uri="{FF2B5EF4-FFF2-40B4-BE49-F238E27FC236}">
                <a16:creationId xmlns:a16="http://schemas.microsoft.com/office/drawing/2014/main" id="{17550054-705D-B994-6BB8-C7851E1F74DB}"/>
              </a:ext>
            </a:extLst>
          </p:cNvPr>
          <p:cNvSpPr/>
          <p:nvPr/>
        </p:nvSpPr>
        <p:spPr>
          <a:xfrm>
            <a:off x="1210200" y="2567160"/>
            <a:ext cx="3260880" cy="7383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defTabSz="914400">
              <a:lnSpc>
                <a:spcPct val="100000"/>
              </a:lnSpc>
            </a:pPr>
            <a:r>
              <a:rPr lang="en-US" sz="1400" b="0" u="none" strike="noStrike" dirty="0">
                <a:solidFill>
                  <a:schemeClr val="lt1"/>
                </a:solidFill>
                <a:effectLst/>
                <a:uFillTx/>
                <a:latin typeface="Calibri"/>
              </a:rPr>
              <a:t>Total used storage capacity (</a:t>
            </a:r>
            <a:r>
              <a:rPr lang="en-US" sz="1400" b="0" u="none" strike="noStrike" dirty="0" err="1">
                <a:solidFill>
                  <a:schemeClr val="lt1"/>
                </a:solidFill>
                <a:effectLst/>
                <a:uFillTx/>
                <a:latin typeface="Calibri"/>
              </a:rPr>
              <a:t>FSx</a:t>
            </a:r>
            <a:r>
              <a:rPr lang="en-US" sz="1400" b="0" u="none" strike="noStrike" dirty="0">
                <a:solidFill>
                  <a:schemeClr val="lt1"/>
                </a:solidFill>
                <a:effectLst/>
                <a:uFillTx/>
                <a:latin typeface="Calibri"/>
              </a:rPr>
              <a:t>): 5,985 GiB</a:t>
            </a:r>
            <a:endParaRPr lang="en-US" sz="1400" b="0" u="none" strike="noStrike" dirty="0">
              <a:solidFill>
                <a:srgbClr val="FFFFFF"/>
              </a:solidFill>
              <a:effectLst/>
              <a:uFillTx/>
              <a:latin typeface="Arial"/>
            </a:endParaRPr>
          </a:p>
        </p:txBody>
      </p:sp>
      <p:sp>
        <p:nvSpPr>
          <p:cNvPr id="1773" name="TextBox 25">
            <a:extLst>
              <a:ext uri="{FF2B5EF4-FFF2-40B4-BE49-F238E27FC236}">
                <a16:creationId xmlns:a16="http://schemas.microsoft.com/office/drawing/2014/main" id="{DA7738AE-B9FA-651B-59A5-3EDF349C589E}"/>
              </a:ext>
            </a:extLst>
          </p:cNvPr>
          <p:cNvSpPr/>
          <p:nvPr/>
        </p:nvSpPr>
        <p:spPr>
          <a:xfrm>
            <a:off x="1210200" y="3255480"/>
            <a:ext cx="3260880" cy="5227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defTabSz="914400">
              <a:lnSpc>
                <a:spcPct val="100000"/>
              </a:lnSpc>
            </a:pPr>
            <a:r>
              <a:rPr lang="en-US" sz="1400" b="0" u="none" strike="noStrike">
                <a:solidFill>
                  <a:schemeClr val="lt1"/>
                </a:solidFill>
                <a:effectLst/>
                <a:uFillTx/>
                <a:latin typeface="Calibri"/>
              </a:rPr>
              <a:t>Throughput capacity: 384.0 MiB/s</a:t>
            </a:r>
            <a:endParaRPr lang="en-US" sz="1400" b="0" u="none" strike="noStrike">
              <a:solidFill>
                <a:srgbClr val="FFFFFF"/>
              </a:solidFill>
              <a:effectLst/>
              <a:uFillTx/>
              <a:latin typeface="Arial"/>
            </a:endParaRPr>
          </a:p>
        </p:txBody>
      </p:sp>
      <p:sp>
        <p:nvSpPr>
          <p:cNvPr id="1774" name="TextBox 26">
            <a:extLst>
              <a:ext uri="{FF2B5EF4-FFF2-40B4-BE49-F238E27FC236}">
                <a16:creationId xmlns:a16="http://schemas.microsoft.com/office/drawing/2014/main" id="{4A35908D-26A1-C82A-A245-24E26EAA6060}"/>
              </a:ext>
            </a:extLst>
          </p:cNvPr>
          <p:cNvSpPr/>
          <p:nvPr/>
        </p:nvSpPr>
        <p:spPr>
          <a:xfrm>
            <a:off x="1210200" y="3949920"/>
            <a:ext cx="3260880" cy="30744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defTabSz="914400">
              <a:lnSpc>
                <a:spcPct val="100000"/>
              </a:lnSpc>
            </a:pPr>
            <a:r>
              <a:rPr lang="en-US" sz="1400" b="0" u="none" strike="noStrike">
                <a:solidFill>
                  <a:schemeClr val="lt1"/>
                </a:solidFill>
                <a:effectLst/>
                <a:uFillTx/>
                <a:latin typeface="Calibri"/>
              </a:rPr>
              <a:t>Protocols: FC, iSCSI</a:t>
            </a:r>
            <a:endParaRPr lang="en-US" sz="1400" b="0" u="none" strike="noStrike">
              <a:solidFill>
                <a:srgbClr val="FFFFFF"/>
              </a:solidFill>
              <a:effectLst/>
              <a:uFillTx/>
              <a:latin typeface="Arial"/>
            </a:endParaRPr>
          </a:p>
        </p:txBody>
      </p:sp>
      <p:pic>
        <p:nvPicPr>
          <p:cNvPr id="1775" name="Graphic 10" descr="Servers resource icon for the General Icons category.">
            <a:extLst>
              <a:ext uri="{FF2B5EF4-FFF2-40B4-BE49-F238E27FC236}">
                <a16:creationId xmlns:a16="http://schemas.microsoft.com/office/drawing/2014/main" id="{F40B504D-333A-CDE7-B280-76EC2D4BDE69}"/>
              </a:ext>
            </a:extLst>
          </p:cNvPr>
          <p:cNvPicPr/>
          <p:nvPr/>
        </p:nvPicPr>
        <p:blipFill>
          <a:blip>
            <a:extLst>
              <a:ext uri="{96DAC541-7B7A-43D3-8B79-37D633B846F1}">
                <asvg:svgBlip xmlns:asvg="http://schemas.microsoft.com/office/drawing/2016/SVG/main" r:embed="rId6"/>
              </a:ext>
            </a:extLst>
          </a:blip>
          <a:stretch/>
        </p:blipFill>
        <p:spPr>
          <a:xfrm>
            <a:off x="589560" y="2511000"/>
            <a:ext cx="456840" cy="456840"/>
          </a:xfrm>
          <a:prstGeom prst="rect">
            <a:avLst/>
          </a:prstGeom>
          <a:noFill/>
          <a:ln w="0">
            <a:noFill/>
          </a:ln>
        </p:spPr>
      </p:pic>
    </p:spTree>
    <p:extLst>
      <p:ext uri="{BB962C8B-B14F-4D97-AF65-F5344CB8AC3E}">
        <p14:creationId xmlns:p14="http://schemas.microsoft.com/office/powerpoint/2010/main" val="41373672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4" name="TextBox 2"/>
          <p:cNvSpPr/>
          <p:nvPr/>
        </p:nvSpPr>
        <p:spPr>
          <a:xfrm>
            <a:off x="652680" y="4236840"/>
            <a:ext cx="307440" cy="615240"/>
          </a:xfrm>
          <a:prstGeom prst="rect">
            <a:avLst/>
          </a:prstGeom>
          <a:noFill/>
          <a:ln w="0">
            <a:noFill/>
          </a:ln>
        </p:spPr>
        <p:style>
          <a:lnRef idx="0">
            <a:scrgbClr r="0" g="0" b="0"/>
          </a:lnRef>
          <a:fillRef idx="0">
            <a:scrgbClr r="0" g="0" b="0"/>
          </a:fillRef>
          <a:effectRef idx="0">
            <a:scrgbClr r="0" g="0" b="0"/>
          </a:effectRef>
          <a:fontRef idx="minor"/>
        </p:style>
        <p:txBody>
          <a:bodyPr wrap="none" lIns="152280" tIns="122040" rIns="152280" bIns="122040" anchor="t">
            <a:spAutoFit/>
          </a:bodyPr>
          <a:lstStyle/>
          <a:p>
            <a:pPr defTabSz="609480">
              <a:lnSpc>
                <a:spcPct val="90000"/>
              </a:lnSpc>
              <a:spcAft>
                <a:spcPts val="1500"/>
              </a:spcAft>
              <a:tabLst>
                <a:tab pos="0" algn="l"/>
              </a:tabLst>
            </a:pPr>
            <a:endParaRPr lang="en-US" sz="2660" b="0" u="none" strike="noStrike">
              <a:solidFill>
                <a:srgbClr val="FFFFFF"/>
              </a:solidFill>
              <a:effectLst/>
              <a:uFillTx/>
              <a:latin typeface="Amazon Ember"/>
            </a:endParaRPr>
          </a:p>
        </p:txBody>
      </p:sp>
      <p:sp>
        <p:nvSpPr>
          <p:cNvPr id="1805" name="Title 1"/>
          <p:cNvSpPr/>
          <p:nvPr/>
        </p:nvSpPr>
        <p:spPr>
          <a:xfrm>
            <a:off x="352370" y="154283"/>
            <a:ext cx="11258280" cy="727200"/>
          </a:xfrm>
          <a:prstGeom prst="rect">
            <a:avLst/>
          </a:prstGeom>
          <a:noFill/>
          <a:ln w="0">
            <a:noFill/>
          </a:ln>
        </p:spPr>
        <p:style>
          <a:lnRef idx="0">
            <a:scrgbClr r="0" g="0" b="0"/>
          </a:lnRef>
          <a:fillRef idx="0">
            <a:scrgbClr r="0" g="0" b="0"/>
          </a:fillRef>
          <a:effectRef idx="0">
            <a:scrgbClr r="0" g="0" b="0"/>
          </a:effectRef>
          <a:fontRef idx="minor"/>
        </p:style>
        <p:txBody>
          <a:bodyPr lIns="152280" tIns="122040" rIns="152280" bIns="122040" anchor="t">
            <a:noAutofit/>
          </a:bodyPr>
          <a:lstStyle/>
          <a:p>
            <a:pPr defTabSz="731520">
              <a:lnSpc>
                <a:spcPct val="100000"/>
              </a:lnSpc>
              <a:tabLst>
                <a:tab pos="0" algn="l"/>
              </a:tabLst>
            </a:pPr>
            <a:r>
              <a:rPr lang="en-US" sz="4000" b="1" u="none" strike="noStrike" dirty="0">
                <a:solidFill>
                  <a:srgbClr val="FFFFFF"/>
                </a:solidFill>
                <a:effectLst/>
                <a:uFillTx/>
                <a:latin typeface="Amazon Ember"/>
                <a:ea typeface="Amazon Ember"/>
              </a:rPr>
              <a:t>Amazon S3</a:t>
            </a:r>
            <a:endParaRPr lang="en-US" sz="4000" b="0" u="none" strike="noStrike" dirty="0">
              <a:solidFill>
                <a:srgbClr val="FFFFFF"/>
              </a:solidFill>
              <a:effectLst/>
              <a:uFillTx/>
              <a:latin typeface="Arial"/>
            </a:endParaRPr>
          </a:p>
        </p:txBody>
      </p:sp>
      <p:graphicFrame>
        <p:nvGraphicFramePr>
          <p:cNvPr id="1806" name="Table 3"/>
          <p:cNvGraphicFramePr/>
          <p:nvPr>
            <p:extLst>
              <p:ext uri="{D42A27DB-BD31-4B8C-83A1-F6EECF244321}">
                <p14:modId xmlns:p14="http://schemas.microsoft.com/office/powerpoint/2010/main" val="3631890625"/>
              </p:ext>
            </p:extLst>
          </p:nvPr>
        </p:nvGraphicFramePr>
        <p:xfrm>
          <a:off x="843840" y="1190880"/>
          <a:ext cx="10275340" cy="914400"/>
        </p:xfrm>
        <a:graphic>
          <a:graphicData uri="http://schemas.openxmlformats.org/drawingml/2006/table">
            <a:tbl>
              <a:tblPr/>
              <a:tblGrid>
                <a:gridCol w="1566720">
                  <a:extLst>
                    <a:ext uri="{9D8B030D-6E8A-4147-A177-3AD203B41FA5}">
                      <a16:colId xmlns:a16="http://schemas.microsoft.com/office/drawing/2014/main" val="20000"/>
                    </a:ext>
                  </a:extLst>
                </a:gridCol>
                <a:gridCol w="1211040">
                  <a:extLst>
                    <a:ext uri="{9D8B030D-6E8A-4147-A177-3AD203B41FA5}">
                      <a16:colId xmlns:a16="http://schemas.microsoft.com/office/drawing/2014/main" val="20001"/>
                    </a:ext>
                  </a:extLst>
                </a:gridCol>
                <a:gridCol w="805180">
                  <a:extLst>
                    <a:ext uri="{9D8B030D-6E8A-4147-A177-3AD203B41FA5}">
                      <a16:colId xmlns:a16="http://schemas.microsoft.com/office/drawing/2014/main" val="20002"/>
                    </a:ext>
                  </a:extLst>
                </a:gridCol>
                <a:gridCol w="2006640">
                  <a:extLst>
                    <a:ext uri="{9D8B030D-6E8A-4147-A177-3AD203B41FA5}">
                      <a16:colId xmlns:a16="http://schemas.microsoft.com/office/drawing/2014/main" val="20003"/>
                    </a:ext>
                  </a:extLst>
                </a:gridCol>
                <a:gridCol w="1424880">
                  <a:extLst>
                    <a:ext uri="{9D8B030D-6E8A-4147-A177-3AD203B41FA5}">
                      <a16:colId xmlns:a16="http://schemas.microsoft.com/office/drawing/2014/main" val="20004"/>
                    </a:ext>
                  </a:extLst>
                </a:gridCol>
                <a:gridCol w="1698120">
                  <a:extLst>
                    <a:ext uri="{9D8B030D-6E8A-4147-A177-3AD203B41FA5}">
                      <a16:colId xmlns:a16="http://schemas.microsoft.com/office/drawing/2014/main" val="20005"/>
                    </a:ext>
                  </a:extLst>
                </a:gridCol>
                <a:gridCol w="1562760">
                  <a:extLst>
                    <a:ext uri="{9D8B030D-6E8A-4147-A177-3AD203B41FA5}">
                      <a16:colId xmlns:a16="http://schemas.microsoft.com/office/drawing/2014/main" val="20006"/>
                    </a:ext>
                  </a:extLst>
                </a:gridCol>
              </a:tblGrid>
              <a:tr h="408960">
                <a:tc>
                  <a:txBody>
                    <a:bodyPr/>
                    <a:lstStyle/>
                    <a:p>
                      <a:pPr algn="ctr" defTabSz="914400">
                        <a:lnSpc>
                          <a:spcPct val="100000"/>
                        </a:lnSpc>
                      </a:pPr>
                      <a:r>
                        <a:rPr lang="en-US" sz="1200" b="1" u="none" strike="noStrike" dirty="0">
                          <a:solidFill>
                            <a:schemeClr val="lt1"/>
                          </a:solidFill>
                          <a:effectLst/>
                          <a:uFillTx/>
                          <a:latin typeface="Amazon Ember"/>
                          <a:ea typeface="Amazon Ember"/>
                        </a:rPr>
                        <a:t>S3 Classes</a:t>
                      </a:r>
                      <a:endParaRPr lang="en-US" sz="1200" b="0" u="none" strike="noStrike" dirty="0">
                        <a:solidFill>
                          <a:srgbClr val="FFFFFF"/>
                        </a:solidFill>
                        <a:effectLst/>
                        <a:uFillTx/>
                        <a:latin typeface="Arial"/>
                      </a:endParaRPr>
                    </a:p>
                  </a:txBody>
                  <a:tcPr marL="9360" marR="9360" anchor="ctr">
                    <a:lnL w="6480">
                      <a:solidFill>
                        <a:srgbClr val="AD5CFF"/>
                      </a:solidFill>
                      <a:prstDash val="solid"/>
                    </a:lnL>
                    <a:lnR>
                      <a:noFill/>
                    </a:lnR>
                    <a:lnT w="6480">
                      <a:solidFill>
                        <a:srgbClr val="AD5CFF"/>
                      </a:solidFill>
                      <a:prstDash val="solid"/>
                    </a:lnT>
                    <a:lnB>
                      <a:noFill/>
                    </a:lnB>
                    <a:solidFill>
                      <a:srgbClr val="2444C8"/>
                    </a:solidFill>
                  </a:tcPr>
                </a:tc>
                <a:tc>
                  <a:txBody>
                    <a:bodyPr/>
                    <a:lstStyle/>
                    <a:p>
                      <a:pPr algn="ctr" defTabSz="914400">
                        <a:lnSpc>
                          <a:spcPct val="100000"/>
                        </a:lnSpc>
                      </a:pPr>
                      <a:r>
                        <a:rPr lang="en-US" sz="1200" b="1" u="none" strike="noStrike" dirty="0">
                          <a:solidFill>
                            <a:schemeClr val="lt1"/>
                          </a:solidFill>
                          <a:effectLst/>
                          <a:uFillTx/>
                          <a:latin typeface="Amazon Ember"/>
                          <a:ea typeface="Amazon Ember"/>
                        </a:rPr>
                        <a:t>Allocation % </a:t>
                      </a:r>
                      <a:endParaRPr lang="en-US" sz="1200" b="0" u="none" strike="noStrike" dirty="0">
                        <a:solidFill>
                          <a:srgbClr val="FFFFFF"/>
                        </a:solidFill>
                        <a:effectLst/>
                        <a:uFillTx/>
                        <a:latin typeface="Arial"/>
                      </a:endParaRPr>
                    </a:p>
                  </a:txBody>
                  <a:tcPr marL="9360" marR="9360" anchor="ctr">
                    <a:lnL>
                      <a:noFill/>
                    </a:lnL>
                    <a:lnR>
                      <a:noFill/>
                    </a:lnR>
                    <a:lnT w="6480">
                      <a:solidFill>
                        <a:srgbClr val="AD5CFF"/>
                      </a:solidFill>
                      <a:prstDash val="solid"/>
                    </a:lnT>
                    <a:lnB>
                      <a:noFill/>
                    </a:lnB>
                    <a:solidFill>
                      <a:srgbClr val="2444C8"/>
                    </a:solidFill>
                  </a:tcPr>
                </a:tc>
                <a:tc>
                  <a:txBody>
                    <a:bodyPr/>
                    <a:lstStyle/>
                    <a:p>
                      <a:pPr algn="ctr" defTabSz="914400">
                        <a:lnSpc>
                          <a:spcPct val="100000"/>
                        </a:lnSpc>
                      </a:pPr>
                      <a:r>
                        <a:rPr lang="en-US" sz="1200" b="1" u="none" strike="noStrike" dirty="0">
                          <a:solidFill>
                            <a:schemeClr val="lt1"/>
                          </a:solidFill>
                          <a:effectLst/>
                          <a:uFillTx/>
                          <a:latin typeface="Amazon Ember"/>
                          <a:ea typeface="Amazon Ember"/>
                        </a:rPr>
                        <a:t>Size(GiB)</a:t>
                      </a:r>
                      <a:endParaRPr lang="en-US" sz="1200" b="0" u="none" strike="noStrike" dirty="0">
                        <a:solidFill>
                          <a:srgbClr val="FFFFFF"/>
                        </a:solidFill>
                        <a:effectLst/>
                        <a:uFillTx/>
                        <a:latin typeface="Arial"/>
                      </a:endParaRPr>
                    </a:p>
                  </a:txBody>
                  <a:tcPr marL="9360" marR="9360" anchor="ctr">
                    <a:lnL>
                      <a:noFill/>
                    </a:lnL>
                    <a:lnR>
                      <a:noFill/>
                    </a:lnR>
                    <a:lnT w="6480">
                      <a:solidFill>
                        <a:srgbClr val="AD5CFF"/>
                      </a:solidFill>
                      <a:prstDash val="solid"/>
                    </a:lnT>
                    <a:lnB>
                      <a:noFill/>
                    </a:lnB>
                    <a:solidFill>
                      <a:srgbClr val="2444C8"/>
                    </a:solidFill>
                  </a:tcPr>
                </a:tc>
                <a:tc>
                  <a:txBody>
                    <a:bodyPr/>
                    <a:lstStyle/>
                    <a:p>
                      <a:pPr algn="ctr" defTabSz="914400">
                        <a:lnSpc>
                          <a:spcPct val="100000"/>
                        </a:lnSpc>
                      </a:pPr>
                      <a:r>
                        <a:rPr lang="en-US" sz="1200" b="1" u="none" strike="noStrike">
                          <a:solidFill>
                            <a:schemeClr val="lt1"/>
                          </a:solidFill>
                          <a:effectLst/>
                          <a:uFillTx/>
                          <a:latin typeface="Amazon Ember"/>
                          <a:ea typeface="Amazon Ember"/>
                        </a:rPr>
                        <a:t>AWS Directional S3 Cost Estimation(Monthly)</a:t>
                      </a:r>
                      <a:endParaRPr lang="en-US" sz="1200" b="0" u="none" strike="noStrike">
                        <a:solidFill>
                          <a:srgbClr val="FFFFFF"/>
                        </a:solidFill>
                        <a:effectLst/>
                        <a:uFillTx/>
                        <a:latin typeface="Arial"/>
                      </a:endParaRPr>
                    </a:p>
                  </a:txBody>
                  <a:tcPr marL="9360" marR="9360" anchor="ctr">
                    <a:lnL>
                      <a:noFill/>
                    </a:lnL>
                    <a:lnR>
                      <a:noFill/>
                    </a:lnR>
                    <a:lnT w="6480">
                      <a:solidFill>
                        <a:srgbClr val="AD5CFF"/>
                      </a:solidFill>
                      <a:prstDash val="solid"/>
                    </a:lnT>
                    <a:lnB>
                      <a:noFill/>
                    </a:lnB>
                    <a:solidFill>
                      <a:srgbClr val="2444C8"/>
                    </a:solidFill>
                  </a:tcPr>
                </a:tc>
                <a:tc>
                  <a:txBody>
                    <a:bodyPr/>
                    <a:lstStyle/>
                    <a:p>
                      <a:pPr algn="ctr" defTabSz="914400">
                        <a:lnSpc>
                          <a:spcPct val="100000"/>
                        </a:lnSpc>
                        <a:tabLst>
                          <a:tab pos="0" algn="l"/>
                        </a:tabLst>
                      </a:pPr>
                      <a:r>
                        <a:rPr lang="en-US" sz="1200" b="1" u="none" strike="noStrike">
                          <a:solidFill>
                            <a:schemeClr val="lt1"/>
                          </a:solidFill>
                          <a:effectLst/>
                          <a:uFillTx/>
                          <a:latin typeface="Amazon Ember"/>
                          <a:ea typeface="Amazon Ember"/>
                        </a:rPr>
                        <a:t>API Overheads </a:t>
                      </a:r>
                      <a:endParaRPr lang="en-US" sz="1200" b="0" u="none" strike="noStrike">
                        <a:solidFill>
                          <a:srgbClr val="FFFFFF"/>
                        </a:solidFill>
                        <a:effectLst/>
                        <a:uFillTx/>
                        <a:latin typeface="Arial"/>
                      </a:endParaRPr>
                    </a:p>
                    <a:p>
                      <a:pPr algn="ctr" defTabSz="914400">
                        <a:lnSpc>
                          <a:spcPct val="100000"/>
                        </a:lnSpc>
                        <a:tabLst>
                          <a:tab pos="0" algn="l"/>
                        </a:tabLst>
                      </a:pPr>
                      <a:r>
                        <a:rPr lang="en-US" sz="1200" b="1" u="none" strike="noStrike">
                          <a:solidFill>
                            <a:schemeClr val="lt1"/>
                          </a:solidFill>
                          <a:effectLst/>
                          <a:uFillTx/>
                          <a:latin typeface="Amazon Ember"/>
                          <a:ea typeface="Amazon Ember"/>
                        </a:rPr>
                        <a:t>(Monthly)</a:t>
                      </a:r>
                      <a:endParaRPr lang="en-US" sz="1200" b="0" u="none" strike="noStrike">
                        <a:solidFill>
                          <a:srgbClr val="FFFFFF"/>
                        </a:solidFill>
                        <a:effectLst/>
                        <a:uFillTx/>
                        <a:latin typeface="Arial"/>
                      </a:endParaRPr>
                    </a:p>
                  </a:txBody>
                  <a:tcPr marL="9360" marR="9360" anchor="ctr">
                    <a:lnL>
                      <a:noFill/>
                    </a:lnL>
                    <a:lnR>
                      <a:noFill/>
                    </a:lnR>
                    <a:lnT w="6480">
                      <a:solidFill>
                        <a:srgbClr val="AD5CFF"/>
                      </a:solidFill>
                      <a:prstDash val="solid"/>
                    </a:lnT>
                    <a:lnB>
                      <a:noFill/>
                    </a:lnB>
                    <a:solidFill>
                      <a:srgbClr val="2444C8"/>
                    </a:solidFill>
                  </a:tcPr>
                </a:tc>
                <a:tc>
                  <a:txBody>
                    <a:bodyPr/>
                    <a:lstStyle/>
                    <a:p>
                      <a:pPr algn="ctr" defTabSz="731520">
                        <a:lnSpc>
                          <a:spcPct val="100000"/>
                        </a:lnSpc>
                        <a:tabLst>
                          <a:tab pos="0" algn="l"/>
                        </a:tabLst>
                      </a:pPr>
                      <a:r>
                        <a:rPr lang="en-US" sz="1200" b="1" u="none" strike="noStrike">
                          <a:solidFill>
                            <a:schemeClr val="lt1"/>
                          </a:solidFill>
                          <a:effectLst/>
                          <a:uFillTx/>
                          <a:latin typeface="Amazon Ember"/>
                          <a:ea typeface="Amazon Ember"/>
                        </a:rPr>
                        <a:t>AWS Directional Cost Estimation(Monthly)</a:t>
                      </a:r>
                      <a:endParaRPr lang="en-US" sz="1200" b="0" u="none" strike="noStrike">
                        <a:solidFill>
                          <a:srgbClr val="FFFFFF"/>
                        </a:solidFill>
                        <a:effectLst/>
                        <a:uFillTx/>
                        <a:latin typeface="Arial"/>
                      </a:endParaRPr>
                    </a:p>
                  </a:txBody>
                  <a:tcPr marL="9360" marR="9360" anchor="ctr">
                    <a:lnL>
                      <a:noFill/>
                    </a:lnL>
                    <a:lnR>
                      <a:noFill/>
                    </a:lnR>
                    <a:lnT w="6480">
                      <a:solidFill>
                        <a:srgbClr val="AD5CFF"/>
                      </a:solidFill>
                      <a:prstDash val="solid"/>
                    </a:lnT>
                    <a:lnB>
                      <a:noFill/>
                    </a:lnB>
                    <a:solidFill>
                      <a:srgbClr val="2444C8"/>
                    </a:solidFill>
                  </a:tcPr>
                </a:tc>
                <a:tc>
                  <a:txBody>
                    <a:bodyPr/>
                    <a:lstStyle/>
                    <a:p>
                      <a:pPr algn="ctr" defTabSz="731520">
                        <a:lnSpc>
                          <a:spcPct val="100000"/>
                        </a:lnSpc>
                        <a:tabLst>
                          <a:tab pos="0" algn="l"/>
                        </a:tabLst>
                      </a:pPr>
                      <a:r>
                        <a:rPr lang="en-US" sz="1200" b="1" u="none" strike="noStrike">
                          <a:solidFill>
                            <a:schemeClr val="lt1"/>
                          </a:solidFill>
                          <a:effectLst/>
                          <a:uFillTx/>
                          <a:latin typeface="Amazon Ember"/>
                          <a:ea typeface="Amazon Ember"/>
                        </a:rPr>
                        <a:t>AWS Directional Cost Estimation(Annually)</a:t>
                      </a:r>
                      <a:endParaRPr lang="en-US" sz="1200" b="0" u="none" strike="noStrike">
                        <a:solidFill>
                          <a:srgbClr val="FFFFFF"/>
                        </a:solidFill>
                        <a:effectLst/>
                        <a:uFillTx/>
                        <a:latin typeface="Arial"/>
                      </a:endParaRPr>
                    </a:p>
                  </a:txBody>
                  <a:tcPr marL="9360" marR="9360" anchor="ctr">
                    <a:lnL>
                      <a:noFill/>
                    </a:lnL>
                    <a:lnR w="6480">
                      <a:solidFill>
                        <a:srgbClr val="AD5CFF"/>
                      </a:solidFill>
                      <a:prstDash val="solid"/>
                    </a:lnR>
                    <a:lnT w="6480">
                      <a:solidFill>
                        <a:srgbClr val="AD5CFF"/>
                      </a:solidFill>
                      <a:prstDash val="solid"/>
                    </a:lnT>
                    <a:lnB>
                      <a:noFill/>
                    </a:lnB>
                    <a:solidFill>
                      <a:srgbClr val="2444C8"/>
                    </a:solidFill>
                  </a:tcPr>
                </a:tc>
                <a:extLst>
                  <a:ext uri="{0D108BD9-81ED-4DB2-BD59-A6C34878D82A}">
                    <a16:rowId xmlns:a16="http://schemas.microsoft.com/office/drawing/2014/main" val="10000"/>
                  </a:ext>
                </a:extLst>
              </a:tr>
              <a:tr h="268560">
                <a:tc>
                  <a:txBody>
                    <a:bodyPr/>
                    <a:lstStyle/>
                    <a:p>
                      <a:pPr algn="ctr" defTabSz="914400">
                        <a:lnSpc>
                          <a:spcPct val="100000"/>
                        </a:lnSpc>
                      </a:pPr>
                      <a:r>
                        <a:rPr lang="en-GB" sz="1200" b="0" u="none" strike="noStrike" dirty="0">
                          <a:solidFill>
                            <a:srgbClr val="FFFFFF"/>
                          </a:solidFill>
                          <a:effectLst/>
                          <a:uFillTx/>
                          <a:latin typeface="Amazon Ember"/>
                          <a:ea typeface="Amazon Ember"/>
                        </a:rPr>
                        <a:t>S3 Standard</a:t>
                      </a:r>
                      <a:endParaRPr lang="en-US" sz="1200" b="0" u="none" strike="noStrike" dirty="0">
                        <a:solidFill>
                          <a:srgbClr val="FFFFFF"/>
                        </a:solidFill>
                        <a:effectLst/>
                        <a:uFillTx/>
                        <a:latin typeface="Arial"/>
                      </a:endParaRPr>
                    </a:p>
                  </a:txBody>
                  <a:tcPr>
                    <a:lnL w="6480">
                      <a:solidFill>
                        <a:srgbClr val="AD5CFF"/>
                      </a:solidFill>
                      <a:prstDash val="solid"/>
                    </a:lnL>
                    <a:lnR>
                      <a:noFill/>
                    </a:lnR>
                    <a:lnT w="6480">
                      <a:noFill/>
                      <a:prstDash val="solid"/>
                    </a:lnT>
                    <a:lnB w="6480">
                      <a:solidFill>
                        <a:srgbClr val="AD5CFF"/>
                      </a:solidFill>
                      <a:prstDash val="solid"/>
                    </a:lnB>
                    <a:noFill/>
                  </a:tcPr>
                </a:tc>
                <a:tc>
                  <a:txBody>
                    <a:bodyPr/>
                    <a:lstStyle/>
                    <a:p>
                      <a:pPr algn="ctr" defTabSz="914400">
                        <a:lnSpc>
                          <a:spcPct val="100000"/>
                        </a:lnSpc>
                      </a:pPr>
                      <a:r>
                        <a:rPr lang="en-GB" sz="1200" b="0" u="none" strike="noStrike">
                          <a:solidFill>
                            <a:schemeClr val="lt1"/>
                          </a:solidFill>
                          <a:effectLst/>
                          <a:uFillTx/>
                          <a:latin typeface="Amazon Ember"/>
                          <a:ea typeface="Amazon Ember"/>
                        </a:rPr>
                        <a:t>20.0</a:t>
                      </a:r>
                      <a:endParaRPr lang="en-US" sz="1200" b="0" u="none" strike="noStrike">
                        <a:solidFill>
                          <a:srgbClr val="FFFFFF"/>
                        </a:solidFill>
                        <a:effectLst/>
                        <a:uFillTx/>
                        <a:latin typeface="Arial"/>
                      </a:endParaRPr>
                    </a:p>
                  </a:txBody>
                  <a:tcPr>
                    <a:lnL>
                      <a:noFill/>
                    </a:lnL>
                    <a:lnR>
                      <a:noFill/>
                    </a:lnR>
                    <a:lnT w="6480">
                      <a:noFill/>
                      <a:prstDash val="solid"/>
                    </a:lnT>
                    <a:lnB w="6480">
                      <a:solidFill>
                        <a:srgbClr val="AD5CFF"/>
                      </a:solidFill>
                      <a:prstDash val="solid"/>
                    </a:lnB>
                    <a:noFill/>
                  </a:tcPr>
                </a:tc>
                <a:tc>
                  <a:txBody>
                    <a:bodyPr/>
                    <a:lstStyle/>
                    <a:p>
                      <a:pPr algn="ctr" defTabSz="914400">
                        <a:lnSpc>
                          <a:spcPct val="100000"/>
                        </a:lnSpc>
                      </a:pPr>
                      <a:r>
                        <a:rPr lang="en-GB" sz="1200" b="0" u="none" strike="noStrike" dirty="0">
                          <a:solidFill>
                            <a:schemeClr val="lt1"/>
                          </a:solidFill>
                          <a:effectLst/>
                          <a:uFillTx/>
                          <a:latin typeface="Amazon Ember"/>
                          <a:ea typeface="Amazon Ember"/>
                        </a:rPr>
                        <a:t>10,220.00</a:t>
                      </a:r>
                      <a:endParaRPr lang="en-US" sz="1200" b="0" u="none" strike="noStrike" dirty="0">
                        <a:solidFill>
                          <a:srgbClr val="FFFFFF"/>
                        </a:solidFill>
                        <a:effectLst/>
                        <a:uFillTx/>
                        <a:latin typeface="Arial"/>
                      </a:endParaRPr>
                    </a:p>
                  </a:txBody>
                  <a:tcPr>
                    <a:lnL>
                      <a:noFill/>
                    </a:lnL>
                    <a:lnR>
                      <a:noFill/>
                    </a:lnR>
                    <a:lnT w="6480">
                      <a:noFill/>
                      <a:prstDash val="solid"/>
                    </a:lnT>
                    <a:lnB w="6480">
                      <a:solidFill>
                        <a:srgbClr val="AD5CFF"/>
                      </a:solidFill>
                      <a:prstDash val="solid"/>
                    </a:lnB>
                    <a:noFill/>
                  </a:tcPr>
                </a:tc>
                <a:tc>
                  <a:txBody>
                    <a:bodyPr/>
                    <a:lstStyle/>
                    <a:p>
                      <a:pPr algn="ctr" defTabSz="914400">
                        <a:lnSpc>
                          <a:spcPct val="100000"/>
                        </a:lnSpc>
                      </a:pPr>
                      <a:r>
                        <a:rPr lang="en-GB" sz="1200" b="0" u="none" strike="noStrike" dirty="0">
                          <a:solidFill>
                            <a:schemeClr val="lt1"/>
                          </a:solidFill>
                          <a:effectLst/>
                          <a:uFillTx/>
                          <a:latin typeface="Amazon Ember"/>
                          <a:ea typeface="Amazon Ember"/>
                        </a:rPr>
                        <a:t>255.50</a:t>
                      </a:r>
                      <a:endParaRPr lang="en-US" sz="1200" b="0" u="none" strike="noStrike" dirty="0">
                        <a:solidFill>
                          <a:srgbClr val="FFFFFF"/>
                        </a:solidFill>
                        <a:effectLst/>
                        <a:uFillTx/>
                        <a:latin typeface="Arial"/>
                      </a:endParaRPr>
                    </a:p>
                  </a:txBody>
                  <a:tcPr>
                    <a:lnL>
                      <a:noFill/>
                    </a:lnL>
                    <a:lnR>
                      <a:noFill/>
                    </a:lnR>
                    <a:lnT w="6480">
                      <a:noFill/>
                      <a:prstDash val="solid"/>
                    </a:lnT>
                    <a:lnB w="6480">
                      <a:solidFill>
                        <a:srgbClr val="AD5CFF"/>
                      </a:solidFill>
                      <a:prstDash val="solid"/>
                    </a:lnB>
                    <a:noFill/>
                  </a:tcPr>
                </a:tc>
                <a:tc>
                  <a:txBody>
                    <a:bodyPr/>
                    <a:lstStyle/>
                    <a:p>
                      <a:pPr algn="ctr" defTabSz="914400">
                        <a:lnSpc>
                          <a:spcPct val="100000"/>
                        </a:lnSpc>
                      </a:pPr>
                      <a:r>
                        <a:rPr lang="en-GB" sz="1200" b="0" u="none" strike="noStrike">
                          <a:solidFill>
                            <a:schemeClr val="lt1"/>
                          </a:solidFill>
                          <a:effectLst/>
                          <a:uFillTx/>
                          <a:latin typeface="Amazon Ember"/>
                          <a:ea typeface="Amazon Ember"/>
                        </a:rPr>
                        <a:t>25.55</a:t>
                      </a:r>
                      <a:endParaRPr lang="en-US" sz="1200" b="0" u="none" strike="noStrike">
                        <a:solidFill>
                          <a:srgbClr val="FFFFFF"/>
                        </a:solidFill>
                        <a:effectLst/>
                        <a:uFillTx/>
                        <a:latin typeface="Arial"/>
                      </a:endParaRPr>
                    </a:p>
                  </a:txBody>
                  <a:tcPr>
                    <a:lnL>
                      <a:noFill/>
                    </a:lnL>
                    <a:lnR>
                      <a:noFill/>
                    </a:lnR>
                    <a:lnT w="6480">
                      <a:noFill/>
                      <a:prstDash val="solid"/>
                    </a:lnT>
                    <a:lnB w="6480">
                      <a:solidFill>
                        <a:srgbClr val="AD5CFF"/>
                      </a:solidFill>
                      <a:prstDash val="solid"/>
                    </a:lnB>
                    <a:noFill/>
                  </a:tcPr>
                </a:tc>
                <a:tc>
                  <a:txBody>
                    <a:bodyPr/>
                    <a:lstStyle/>
                    <a:p>
                      <a:pPr algn="ctr" defTabSz="914400">
                        <a:lnSpc>
                          <a:spcPct val="100000"/>
                        </a:lnSpc>
                        <a:tabLst>
                          <a:tab pos="0" algn="l"/>
                        </a:tabLst>
                      </a:pPr>
                      <a:r>
                        <a:rPr lang="en-GB" sz="1200" b="0" u="none" strike="noStrike" dirty="0">
                          <a:solidFill>
                            <a:srgbClr val="FFFFFF"/>
                          </a:solidFill>
                          <a:effectLst/>
                          <a:uFillTx/>
                          <a:latin typeface="Amazon Ember"/>
                          <a:ea typeface="Amazon Ember"/>
                        </a:rPr>
                        <a:t>281.05</a:t>
                      </a:r>
                      <a:endParaRPr lang="en-US" sz="1200" b="0" u="none" strike="noStrike" dirty="0">
                        <a:solidFill>
                          <a:srgbClr val="FFFFFF"/>
                        </a:solidFill>
                        <a:effectLst/>
                        <a:uFillTx/>
                        <a:latin typeface="Arial"/>
                      </a:endParaRPr>
                    </a:p>
                  </a:txBody>
                  <a:tcPr>
                    <a:lnL>
                      <a:noFill/>
                    </a:lnL>
                    <a:lnR>
                      <a:noFill/>
                    </a:lnR>
                    <a:lnT w="6480">
                      <a:noFill/>
                      <a:prstDash val="solid"/>
                    </a:lnT>
                    <a:lnB w="6480">
                      <a:solidFill>
                        <a:srgbClr val="AD5CFF"/>
                      </a:solidFill>
                      <a:prstDash val="solid"/>
                    </a:lnB>
                    <a:noFill/>
                  </a:tcPr>
                </a:tc>
                <a:tc>
                  <a:txBody>
                    <a:bodyPr/>
                    <a:lstStyle/>
                    <a:p>
                      <a:pPr algn="ctr" defTabSz="914400">
                        <a:lnSpc>
                          <a:spcPct val="100000"/>
                        </a:lnSpc>
                        <a:tabLst>
                          <a:tab pos="0" algn="l"/>
                        </a:tabLst>
                      </a:pPr>
                      <a:r>
                        <a:rPr lang="en-GB" sz="1200" b="0" u="none" strike="noStrike" dirty="0">
                          <a:solidFill>
                            <a:srgbClr val="FFFFFF"/>
                          </a:solidFill>
                          <a:effectLst/>
                          <a:uFillTx/>
                          <a:latin typeface="Amazon Ember"/>
                          <a:ea typeface="Amazon Ember"/>
                        </a:rPr>
                        <a:t>3,372.60</a:t>
                      </a:r>
                      <a:endParaRPr lang="en-US" sz="1200" b="0" u="none" strike="noStrike" dirty="0">
                        <a:solidFill>
                          <a:srgbClr val="FFFFFF"/>
                        </a:solidFill>
                        <a:effectLst/>
                        <a:uFillTx/>
                        <a:latin typeface="Arial"/>
                      </a:endParaRPr>
                    </a:p>
                  </a:txBody>
                  <a:tcPr>
                    <a:lnL>
                      <a:noFill/>
                    </a:lnL>
                    <a:lnR w="6480">
                      <a:solidFill>
                        <a:srgbClr val="AD5CFF"/>
                      </a:solidFill>
                      <a:prstDash val="solid"/>
                    </a:lnR>
                    <a:lnT w="6480">
                      <a:noFill/>
                      <a:prstDash val="solid"/>
                    </a:lnT>
                    <a:lnB w="6480">
                      <a:solidFill>
                        <a:srgbClr val="AD5CFF"/>
                      </a:solidFill>
                      <a:prstDash val="solid"/>
                    </a:lnB>
                    <a:noFill/>
                  </a:tcPr>
                </a:tc>
                <a:extLst>
                  <a:ext uri="{0D108BD9-81ED-4DB2-BD59-A6C34878D82A}">
                    <a16:rowId xmlns:a16="http://schemas.microsoft.com/office/drawing/2014/main" val="10001"/>
                  </a:ext>
                </a:extLst>
              </a:tr>
              <a:tr h="268560">
                <a:tc>
                  <a:txBody>
                    <a:bodyPr/>
                    <a:lstStyle/>
                    <a:p>
                      <a:pPr algn="ctr" defTabSz="914400">
                        <a:lnSpc>
                          <a:spcPct val="100000"/>
                        </a:lnSpc>
                      </a:pPr>
                      <a:r>
                        <a:rPr lang="en-GB" sz="1200" b="0" u="none" strike="noStrike" dirty="0">
                          <a:solidFill>
                            <a:srgbClr val="FFFFFF"/>
                          </a:solidFill>
                          <a:effectLst/>
                          <a:uFillTx/>
                          <a:latin typeface="Amazon Ember"/>
                          <a:ea typeface="Amazon Ember"/>
                        </a:rPr>
                        <a:t>S3 Standard IA</a:t>
                      </a:r>
                      <a:endParaRPr lang="en-US" sz="1200" b="0" u="none" strike="noStrike" dirty="0">
                        <a:solidFill>
                          <a:srgbClr val="FFFFFF"/>
                        </a:solidFill>
                        <a:effectLst/>
                        <a:uFillTx/>
                        <a:latin typeface="Arial"/>
                      </a:endParaRPr>
                    </a:p>
                  </a:txBody>
                  <a:tcPr>
                    <a:lnL w="6480">
                      <a:solidFill>
                        <a:srgbClr val="AD5CFF"/>
                      </a:solidFill>
                      <a:prstDash val="solid"/>
                    </a:lnL>
                    <a:lnR>
                      <a:noFill/>
                    </a:lnR>
                    <a:lnT w="6480">
                      <a:noFill/>
                      <a:prstDash val="solid"/>
                    </a:lnT>
                    <a:lnB w="6480">
                      <a:solidFill>
                        <a:srgbClr val="AD5CFF"/>
                      </a:solidFill>
                      <a:prstDash val="solid"/>
                    </a:lnB>
                    <a:noFill/>
                  </a:tcPr>
                </a:tc>
                <a:tc>
                  <a:txBody>
                    <a:bodyPr/>
                    <a:lstStyle/>
                    <a:p>
                      <a:pPr algn="ctr" defTabSz="914400">
                        <a:lnSpc>
                          <a:spcPct val="100000"/>
                        </a:lnSpc>
                      </a:pPr>
                      <a:r>
                        <a:rPr lang="en-GB" sz="1200" b="0" u="none" strike="noStrike">
                          <a:solidFill>
                            <a:schemeClr val="lt1"/>
                          </a:solidFill>
                          <a:effectLst/>
                          <a:uFillTx/>
                          <a:latin typeface="Amazon Ember"/>
                          <a:ea typeface="Amazon Ember"/>
                        </a:rPr>
                        <a:t>30.0</a:t>
                      </a:r>
                      <a:endParaRPr lang="en-US" sz="1200" b="0" u="none" strike="noStrike">
                        <a:solidFill>
                          <a:srgbClr val="FFFFFF"/>
                        </a:solidFill>
                        <a:effectLst/>
                        <a:uFillTx/>
                        <a:latin typeface="Arial"/>
                      </a:endParaRPr>
                    </a:p>
                  </a:txBody>
                  <a:tcPr>
                    <a:lnL>
                      <a:noFill/>
                    </a:lnL>
                    <a:lnR>
                      <a:noFill/>
                    </a:lnR>
                    <a:lnT w="6480">
                      <a:noFill/>
                      <a:prstDash val="solid"/>
                    </a:lnT>
                    <a:lnB w="6480">
                      <a:solidFill>
                        <a:srgbClr val="AD5CFF"/>
                      </a:solidFill>
                      <a:prstDash val="solid"/>
                    </a:lnB>
                    <a:noFill/>
                  </a:tcPr>
                </a:tc>
                <a:tc>
                  <a:txBody>
                    <a:bodyPr/>
                    <a:lstStyle/>
                    <a:p>
                      <a:pPr algn="ctr" defTabSz="914400">
                        <a:lnSpc>
                          <a:spcPct val="100000"/>
                        </a:lnSpc>
                      </a:pPr>
                      <a:r>
                        <a:rPr lang="en-GB" sz="1200" b="0" u="none" strike="noStrike" dirty="0">
                          <a:solidFill>
                            <a:schemeClr val="lt1"/>
                          </a:solidFill>
                          <a:effectLst/>
                          <a:uFillTx/>
                          <a:latin typeface="Amazon Ember"/>
                          <a:ea typeface="Amazon Ember"/>
                        </a:rPr>
                        <a:t>15,330.00</a:t>
                      </a:r>
                      <a:endParaRPr lang="en-US" sz="1200" b="0" u="none" strike="noStrike" dirty="0">
                        <a:solidFill>
                          <a:srgbClr val="FFFFFF"/>
                        </a:solidFill>
                        <a:effectLst/>
                        <a:uFillTx/>
                        <a:latin typeface="Arial"/>
                      </a:endParaRPr>
                    </a:p>
                  </a:txBody>
                  <a:tcPr>
                    <a:lnL>
                      <a:noFill/>
                    </a:lnL>
                    <a:lnR>
                      <a:noFill/>
                    </a:lnR>
                    <a:lnT w="6480">
                      <a:noFill/>
                      <a:prstDash val="solid"/>
                    </a:lnT>
                    <a:lnB w="6480">
                      <a:solidFill>
                        <a:srgbClr val="AD5CFF"/>
                      </a:solidFill>
                      <a:prstDash val="solid"/>
                    </a:lnB>
                    <a:noFill/>
                  </a:tcPr>
                </a:tc>
                <a:tc>
                  <a:txBody>
                    <a:bodyPr/>
                    <a:lstStyle/>
                    <a:p>
                      <a:pPr algn="ctr" defTabSz="914400">
                        <a:lnSpc>
                          <a:spcPct val="100000"/>
                        </a:lnSpc>
                      </a:pPr>
                      <a:r>
                        <a:rPr lang="en-GB" sz="1200" b="0" u="none" strike="noStrike" dirty="0">
                          <a:solidFill>
                            <a:schemeClr val="lt1"/>
                          </a:solidFill>
                          <a:effectLst/>
                          <a:uFillTx/>
                          <a:latin typeface="Amazon Ember"/>
                          <a:ea typeface="Amazon Ember"/>
                        </a:rPr>
                        <a:t>211.55</a:t>
                      </a:r>
                      <a:endParaRPr lang="en-US" sz="1200" b="0" u="none" strike="noStrike" dirty="0">
                        <a:solidFill>
                          <a:srgbClr val="FFFFFF"/>
                        </a:solidFill>
                        <a:effectLst/>
                        <a:uFillTx/>
                        <a:latin typeface="Arial"/>
                      </a:endParaRPr>
                    </a:p>
                  </a:txBody>
                  <a:tcPr>
                    <a:lnL>
                      <a:noFill/>
                    </a:lnL>
                    <a:lnR>
                      <a:noFill/>
                    </a:lnR>
                    <a:lnT w="6480">
                      <a:noFill/>
                      <a:prstDash val="solid"/>
                    </a:lnT>
                    <a:lnB w="6480">
                      <a:solidFill>
                        <a:srgbClr val="AD5CFF"/>
                      </a:solidFill>
                      <a:prstDash val="solid"/>
                    </a:lnB>
                    <a:noFill/>
                  </a:tcPr>
                </a:tc>
                <a:tc>
                  <a:txBody>
                    <a:bodyPr/>
                    <a:lstStyle/>
                    <a:p>
                      <a:pPr algn="ctr" defTabSz="914400">
                        <a:lnSpc>
                          <a:spcPct val="100000"/>
                        </a:lnSpc>
                      </a:pPr>
                      <a:r>
                        <a:rPr lang="en-GB" sz="1200" b="0" u="none" strike="noStrike">
                          <a:solidFill>
                            <a:schemeClr val="lt1"/>
                          </a:solidFill>
                          <a:effectLst/>
                          <a:uFillTx/>
                          <a:latin typeface="Amazon Ember"/>
                          <a:ea typeface="Amazon Ember"/>
                        </a:rPr>
                        <a:t>21.16</a:t>
                      </a:r>
                      <a:endParaRPr lang="en-US" sz="1200" b="0" u="none" strike="noStrike">
                        <a:solidFill>
                          <a:srgbClr val="FFFFFF"/>
                        </a:solidFill>
                        <a:effectLst/>
                        <a:uFillTx/>
                        <a:latin typeface="Arial"/>
                      </a:endParaRPr>
                    </a:p>
                  </a:txBody>
                  <a:tcPr>
                    <a:lnL>
                      <a:noFill/>
                    </a:lnL>
                    <a:lnR>
                      <a:noFill/>
                    </a:lnR>
                    <a:lnT w="6480">
                      <a:noFill/>
                      <a:prstDash val="solid"/>
                    </a:lnT>
                    <a:lnB w="6480">
                      <a:solidFill>
                        <a:srgbClr val="AD5CFF"/>
                      </a:solidFill>
                      <a:prstDash val="solid"/>
                    </a:lnB>
                    <a:noFill/>
                  </a:tcPr>
                </a:tc>
                <a:tc>
                  <a:txBody>
                    <a:bodyPr/>
                    <a:lstStyle/>
                    <a:p>
                      <a:pPr algn="ctr" defTabSz="914400">
                        <a:lnSpc>
                          <a:spcPct val="100000"/>
                        </a:lnSpc>
                        <a:tabLst>
                          <a:tab pos="0" algn="l"/>
                        </a:tabLst>
                      </a:pPr>
                      <a:r>
                        <a:rPr lang="en-GB" sz="1200" b="0" u="none" strike="noStrike" dirty="0">
                          <a:solidFill>
                            <a:srgbClr val="FFFFFF"/>
                          </a:solidFill>
                          <a:effectLst/>
                          <a:uFillTx/>
                          <a:latin typeface="Amazon Ember"/>
                          <a:ea typeface="Amazon Ember"/>
                        </a:rPr>
                        <a:t>232.71</a:t>
                      </a:r>
                      <a:endParaRPr lang="en-US" sz="1200" b="0" u="none" strike="noStrike" dirty="0">
                        <a:solidFill>
                          <a:srgbClr val="FFFFFF"/>
                        </a:solidFill>
                        <a:effectLst/>
                        <a:uFillTx/>
                        <a:latin typeface="Arial"/>
                      </a:endParaRPr>
                    </a:p>
                  </a:txBody>
                  <a:tcPr>
                    <a:lnL>
                      <a:noFill/>
                    </a:lnL>
                    <a:lnR>
                      <a:noFill/>
                    </a:lnR>
                    <a:lnT w="6480">
                      <a:noFill/>
                      <a:prstDash val="solid"/>
                    </a:lnT>
                    <a:lnB w="6480">
                      <a:solidFill>
                        <a:srgbClr val="AD5CFF"/>
                      </a:solidFill>
                      <a:prstDash val="solid"/>
                    </a:lnB>
                    <a:noFill/>
                  </a:tcPr>
                </a:tc>
                <a:tc>
                  <a:txBody>
                    <a:bodyPr/>
                    <a:lstStyle/>
                    <a:p>
                      <a:pPr algn="ctr" defTabSz="914400">
                        <a:lnSpc>
                          <a:spcPct val="100000"/>
                        </a:lnSpc>
                        <a:tabLst>
                          <a:tab pos="0" algn="l"/>
                        </a:tabLst>
                      </a:pPr>
                      <a:r>
                        <a:rPr lang="en-GB" sz="1200" b="0" u="none" strike="noStrike" dirty="0">
                          <a:solidFill>
                            <a:srgbClr val="FFFFFF"/>
                          </a:solidFill>
                          <a:effectLst/>
                          <a:uFillTx/>
                          <a:latin typeface="Amazon Ember"/>
                          <a:ea typeface="Amazon Ember"/>
                        </a:rPr>
                        <a:t>2,792.52</a:t>
                      </a:r>
                      <a:endParaRPr lang="en-US" sz="1200" b="0" u="none" strike="noStrike" dirty="0">
                        <a:solidFill>
                          <a:srgbClr val="FFFFFF"/>
                        </a:solidFill>
                        <a:effectLst/>
                        <a:uFillTx/>
                        <a:latin typeface="Arial"/>
                      </a:endParaRPr>
                    </a:p>
                  </a:txBody>
                  <a:tcPr>
                    <a:lnL>
                      <a:noFill/>
                    </a:lnL>
                    <a:lnR w="6480">
                      <a:solidFill>
                        <a:srgbClr val="AD5CFF"/>
                      </a:solidFill>
                      <a:prstDash val="solid"/>
                    </a:lnR>
                    <a:lnT w="6480">
                      <a:noFill/>
                      <a:prstDash val="solid"/>
                    </a:lnT>
                    <a:lnB w="6480">
                      <a:solidFill>
                        <a:srgbClr val="AD5CFF"/>
                      </a:solidFill>
                      <a:prstDash val="solid"/>
                    </a:lnB>
                    <a:noFill/>
                  </a:tcPr>
                </a:tc>
                <a:extLst>
                  <a:ext uri="{0D108BD9-81ED-4DB2-BD59-A6C34878D82A}">
                    <a16:rowId xmlns:a16="http://schemas.microsoft.com/office/drawing/2014/main" val="10001"/>
                  </a:ext>
                </a:extLst>
              </a:tr>
              <a:tr h="268560">
                <a:tc>
                  <a:txBody>
                    <a:bodyPr/>
                    <a:lstStyle/>
                    <a:p>
                      <a:pPr algn="ctr" defTabSz="914400">
                        <a:lnSpc>
                          <a:spcPct val="100000"/>
                        </a:lnSpc>
                      </a:pPr>
                      <a:r>
                        <a:rPr lang="en-GB" sz="1200" b="0" u="none" strike="noStrike" dirty="0">
                          <a:solidFill>
                            <a:srgbClr val="FFFFFF"/>
                          </a:solidFill>
                          <a:effectLst/>
                          <a:uFillTx/>
                          <a:latin typeface="Amazon Ember"/>
                          <a:ea typeface="Amazon Ember"/>
                        </a:rPr>
                        <a:t>S3 Glacier Instant Retrieval</a:t>
                      </a:r>
                      <a:endParaRPr lang="en-US" sz="1200" b="0" u="none" strike="noStrike" dirty="0">
                        <a:solidFill>
                          <a:srgbClr val="FFFFFF"/>
                        </a:solidFill>
                        <a:effectLst/>
                        <a:uFillTx/>
                        <a:latin typeface="Arial"/>
                      </a:endParaRPr>
                    </a:p>
                  </a:txBody>
                  <a:tcPr>
                    <a:lnL w="6480">
                      <a:solidFill>
                        <a:srgbClr val="AD5CFF"/>
                      </a:solidFill>
                      <a:prstDash val="solid"/>
                    </a:lnL>
                    <a:lnR>
                      <a:noFill/>
                    </a:lnR>
                    <a:lnT w="6480">
                      <a:noFill/>
                      <a:prstDash val="solid"/>
                    </a:lnT>
                    <a:lnB w="6480">
                      <a:solidFill>
                        <a:srgbClr val="AD5CFF"/>
                      </a:solidFill>
                      <a:prstDash val="solid"/>
                    </a:lnB>
                    <a:noFill/>
                  </a:tcPr>
                </a:tc>
                <a:tc>
                  <a:txBody>
                    <a:bodyPr/>
                    <a:lstStyle/>
                    <a:p>
                      <a:pPr algn="ctr" defTabSz="914400">
                        <a:lnSpc>
                          <a:spcPct val="100000"/>
                        </a:lnSpc>
                      </a:pPr>
                      <a:r>
                        <a:rPr lang="en-GB" sz="1200" b="0" u="none" strike="noStrike">
                          <a:solidFill>
                            <a:schemeClr val="lt1"/>
                          </a:solidFill>
                          <a:effectLst/>
                          <a:uFillTx/>
                          <a:latin typeface="Amazon Ember"/>
                          <a:ea typeface="Amazon Ember"/>
                        </a:rPr>
                        <a:t>50.0</a:t>
                      </a:r>
                      <a:endParaRPr lang="en-US" sz="1200" b="0" u="none" strike="noStrike">
                        <a:solidFill>
                          <a:srgbClr val="FFFFFF"/>
                        </a:solidFill>
                        <a:effectLst/>
                        <a:uFillTx/>
                        <a:latin typeface="Arial"/>
                      </a:endParaRPr>
                    </a:p>
                  </a:txBody>
                  <a:tcPr>
                    <a:lnL>
                      <a:noFill/>
                    </a:lnL>
                    <a:lnR>
                      <a:noFill/>
                    </a:lnR>
                    <a:lnT w="6480">
                      <a:noFill/>
                      <a:prstDash val="solid"/>
                    </a:lnT>
                    <a:lnB w="6480">
                      <a:solidFill>
                        <a:srgbClr val="AD5CFF"/>
                      </a:solidFill>
                      <a:prstDash val="solid"/>
                    </a:lnB>
                    <a:noFill/>
                  </a:tcPr>
                </a:tc>
                <a:tc>
                  <a:txBody>
                    <a:bodyPr/>
                    <a:lstStyle/>
                    <a:p>
                      <a:pPr algn="ctr" defTabSz="914400">
                        <a:lnSpc>
                          <a:spcPct val="100000"/>
                        </a:lnSpc>
                      </a:pPr>
                      <a:r>
                        <a:rPr lang="en-GB" sz="1200" b="0" u="none" strike="noStrike" dirty="0">
                          <a:solidFill>
                            <a:schemeClr val="lt1"/>
                          </a:solidFill>
                          <a:effectLst/>
                          <a:uFillTx/>
                          <a:latin typeface="Amazon Ember"/>
                          <a:ea typeface="Amazon Ember"/>
                        </a:rPr>
                        <a:t>25,550.00</a:t>
                      </a:r>
                      <a:endParaRPr lang="en-US" sz="1200" b="0" u="none" strike="noStrike" dirty="0">
                        <a:solidFill>
                          <a:srgbClr val="FFFFFF"/>
                        </a:solidFill>
                        <a:effectLst/>
                        <a:uFillTx/>
                        <a:latin typeface="Arial"/>
                      </a:endParaRPr>
                    </a:p>
                  </a:txBody>
                  <a:tcPr>
                    <a:lnL>
                      <a:noFill/>
                    </a:lnL>
                    <a:lnR>
                      <a:noFill/>
                    </a:lnR>
                    <a:lnT w="6480">
                      <a:noFill/>
                      <a:prstDash val="solid"/>
                    </a:lnT>
                    <a:lnB w="6480">
                      <a:solidFill>
                        <a:srgbClr val="AD5CFF"/>
                      </a:solidFill>
                      <a:prstDash val="solid"/>
                    </a:lnB>
                    <a:noFill/>
                  </a:tcPr>
                </a:tc>
                <a:tc>
                  <a:txBody>
                    <a:bodyPr/>
                    <a:lstStyle/>
                    <a:p>
                      <a:pPr algn="ctr" defTabSz="914400">
                        <a:lnSpc>
                          <a:spcPct val="100000"/>
                        </a:lnSpc>
                      </a:pPr>
                      <a:r>
                        <a:rPr lang="en-GB" sz="1200" b="0" u="none" strike="noStrike" dirty="0">
                          <a:solidFill>
                            <a:schemeClr val="lt1"/>
                          </a:solidFill>
                          <a:effectLst/>
                          <a:uFillTx/>
                          <a:latin typeface="Amazon Ember"/>
                          <a:ea typeface="Amazon Ember"/>
                        </a:rPr>
                        <a:t>127.75</a:t>
                      </a:r>
                      <a:endParaRPr lang="en-US" sz="1200" b="0" u="none" strike="noStrike" dirty="0">
                        <a:solidFill>
                          <a:srgbClr val="FFFFFF"/>
                        </a:solidFill>
                        <a:effectLst/>
                        <a:uFillTx/>
                        <a:latin typeface="Arial"/>
                      </a:endParaRPr>
                    </a:p>
                  </a:txBody>
                  <a:tcPr>
                    <a:lnL>
                      <a:noFill/>
                    </a:lnL>
                    <a:lnR>
                      <a:noFill/>
                    </a:lnR>
                    <a:lnT w="6480">
                      <a:noFill/>
                      <a:prstDash val="solid"/>
                    </a:lnT>
                    <a:lnB w="6480">
                      <a:solidFill>
                        <a:srgbClr val="AD5CFF"/>
                      </a:solidFill>
                      <a:prstDash val="solid"/>
                    </a:lnB>
                    <a:noFill/>
                  </a:tcPr>
                </a:tc>
                <a:tc>
                  <a:txBody>
                    <a:bodyPr/>
                    <a:lstStyle/>
                    <a:p>
                      <a:pPr algn="ctr" defTabSz="914400">
                        <a:lnSpc>
                          <a:spcPct val="100000"/>
                        </a:lnSpc>
                      </a:pPr>
                      <a:r>
                        <a:rPr lang="en-GB" sz="1200" b="0" u="none" strike="noStrike">
                          <a:solidFill>
                            <a:schemeClr val="lt1"/>
                          </a:solidFill>
                          <a:effectLst/>
                          <a:uFillTx/>
                          <a:latin typeface="Amazon Ember"/>
                          <a:ea typeface="Amazon Ember"/>
                        </a:rPr>
                        <a:t>12.78</a:t>
                      </a:r>
                      <a:endParaRPr lang="en-US" sz="1200" b="0" u="none" strike="noStrike">
                        <a:solidFill>
                          <a:srgbClr val="FFFFFF"/>
                        </a:solidFill>
                        <a:effectLst/>
                        <a:uFillTx/>
                        <a:latin typeface="Arial"/>
                      </a:endParaRPr>
                    </a:p>
                  </a:txBody>
                  <a:tcPr>
                    <a:lnL>
                      <a:noFill/>
                    </a:lnL>
                    <a:lnR>
                      <a:noFill/>
                    </a:lnR>
                    <a:lnT w="6480">
                      <a:noFill/>
                      <a:prstDash val="solid"/>
                    </a:lnT>
                    <a:lnB w="6480">
                      <a:solidFill>
                        <a:srgbClr val="AD5CFF"/>
                      </a:solidFill>
                      <a:prstDash val="solid"/>
                    </a:lnB>
                    <a:noFill/>
                  </a:tcPr>
                </a:tc>
                <a:tc>
                  <a:txBody>
                    <a:bodyPr/>
                    <a:lstStyle/>
                    <a:p>
                      <a:pPr algn="ctr" defTabSz="914400">
                        <a:lnSpc>
                          <a:spcPct val="100000"/>
                        </a:lnSpc>
                        <a:tabLst>
                          <a:tab pos="0" algn="l"/>
                        </a:tabLst>
                      </a:pPr>
                      <a:r>
                        <a:rPr lang="en-GB" sz="1200" b="0" u="none" strike="noStrike" dirty="0">
                          <a:solidFill>
                            <a:srgbClr val="FFFFFF"/>
                          </a:solidFill>
                          <a:effectLst/>
                          <a:uFillTx/>
                          <a:latin typeface="Amazon Ember"/>
                          <a:ea typeface="Amazon Ember"/>
                        </a:rPr>
                        <a:t>140.53</a:t>
                      </a:r>
                      <a:endParaRPr lang="en-US" sz="1200" b="0" u="none" strike="noStrike" dirty="0">
                        <a:solidFill>
                          <a:srgbClr val="FFFFFF"/>
                        </a:solidFill>
                        <a:effectLst/>
                        <a:uFillTx/>
                        <a:latin typeface="Arial"/>
                      </a:endParaRPr>
                    </a:p>
                  </a:txBody>
                  <a:tcPr>
                    <a:lnL>
                      <a:noFill/>
                    </a:lnL>
                    <a:lnR>
                      <a:noFill/>
                    </a:lnR>
                    <a:lnT w="6480">
                      <a:noFill/>
                      <a:prstDash val="solid"/>
                    </a:lnT>
                    <a:lnB w="6480">
                      <a:solidFill>
                        <a:srgbClr val="AD5CFF"/>
                      </a:solidFill>
                      <a:prstDash val="solid"/>
                    </a:lnB>
                    <a:noFill/>
                  </a:tcPr>
                </a:tc>
                <a:tc>
                  <a:txBody>
                    <a:bodyPr/>
                    <a:lstStyle/>
                    <a:p>
                      <a:pPr algn="ctr" defTabSz="914400">
                        <a:lnSpc>
                          <a:spcPct val="100000"/>
                        </a:lnSpc>
                        <a:tabLst>
                          <a:tab pos="0" algn="l"/>
                        </a:tabLst>
                      </a:pPr>
                      <a:r>
                        <a:rPr lang="en-GB" sz="1200" b="0" u="none" strike="noStrike" dirty="0">
                          <a:solidFill>
                            <a:srgbClr val="FFFFFF"/>
                          </a:solidFill>
                          <a:effectLst/>
                          <a:uFillTx/>
                          <a:latin typeface="Amazon Ember"/>
                          <a:ea typeface="Amazon Ember"/>
                        </a:rPr>
                        <a:t>1,686.36</a:t>
                      </a:r>
                      <a:endParaRPr lang="en-US" sz="1200" b="0" u="none" strike="noStrike" dirty="0">
                        <a:solidFill>
                          <a:srgbClr val="FFFFFF"/>
                        </a:solidFill>
                        <a:effectLst/>
                        <a:uFillTx/>
                        <a:latin typeface="Arial"/>
                      </a:endParaRPr>
                    </a:p>
                  </a:txBody>
                  <a:tcPr>
                    <a:lnL>
                      <a:noFill/>
                    </a:lnL>
                    <a:lnR w="6480">
                      <a:solidFill>
                        <a:srgbClr val="AD5CFF"/>
                      </a:solidFill>
                      <a:prstDash val="solid"/>
                    </a:lnR>
                    <a:lnT w="6480">
                      <a:noFill/>
                      <a:prstDash val="solid"/>
                    </a:lnT>
                    <a:lnB w="6480">
                      <a:solidFill>
                        <a:srgbClr val="AD5CFF"/>
                      </a:solidFill>
                      <a:prstDash val="solid"/>
                    </a:lnB>
                    <a:noFill/>
                  </a:tcPr>
                </a:tc>
                <a:extLst>
                  <a:ext uri="{0D108BD9-81ED-4DB2-BD59-A6C34878D82A}">
                    <a16:rowId xmlns:a16="http://schemas.microsoft.com/office/drawing/2014/main" val="10001"/>
                  </a:ext>
                </a:extLst>
              </a:tr>
              <a:tr h="268560">
                <a:tc>
                  <a:txBody>
                    <a:bodyPr/>
                    <a:lstStyle/>
                    <a:p>
                      <a:pPr algn="ctr" defTabSz="914400">
                        <a:lnSpc>
                          <a:spcPct val="100000"/>
                        </a:lnSpc>
                      </a:pPr>
                      <a:r>
                        <a:rPr lang="en-GB" sz="1200" b="0" u="none" strike="noStrike" dirty="0">
                          <a:solidFill>
                            <a:srgbClr val="FFFFFF"/>
                          </a:solidFill>
                          <a:effectLst/>
                          <a:uFillTx/>
                          <a:latin typeface="Amazon Ember"/>
                          <a:ea typeface="Amazon Ember"/>
                        </a:rPr>
                        <a:t>Backup Landing Zone (EBS)</a:t>
                      </a:r>
                      <a:endParaRPr lang="en-US" sz="1200" b="0" u="none" strike="noStrike" dirty="0">
                        <a:solidFill>
                          <a:srgbClr val="FFFFFF"/>
                        </a:solidFill>
                        <a:effectLst/>
                        <a:uFillTx/>
                        <a:latin typeface="Arial"/>
                      </a:endParaRPr>
                    </a:p>
                  </a:txBody>
                  <a:tcPr>
                    <a:lnL w="6480">
                      <a:solidFill>
                        <a:srgbClr val="AD5CFF"/>
                      </a:solidFill>
                      <a:prstDash val="solid"/>
                    </a:lnL>
                    <a:lnR>
                      <a:noFill/>
                    </a:lnR>
                    <a:lnT w="6480">
                      <a:noFill/>
                      <a:prstDash val="solid"/>
                    </a:lnT>
                    <a:lnB w="6480">
                      <a:solidFill>
                        <a:srgbClr val="AD5CFF"/>
                      </a:solidFill>
                      <a:prstDash val="solid"/>
                    </a:lnB>
                    <a:noFill/>
                  </a:tcPr>
                </a:tc>
                <a:tc>
                  <a:txBody>
                    <a:bodyPr/>
                    <a:lstStyle/>
                    <a:p>
                      <a:pPr algn="ctr" defTabSz="914400">
                        <a:lnSpc>
                          <a:spcPct val="100000"/>
                        </a:lnSpc>
                      </a:pPr>
                      <a:r>
                        <a:rPr lang="en-GB" sz="1200" b="0" u="none" strike="noStrike">
                          <a:solidFill>
                            <a:schemeClr val="lt1"/>
                          </a:solidFill>
                          <a:effectLst/>
                          <a:uFillTx/>
                          <a:latin typeface="Amazon Ember"/>
                          <a:ea typeface="Amazon Ember"/>
                        </a:rPr>
                        <a:t>0.0</a:t>
                      </a:r>
                      <a:endParaRPr lang="en-US" sz="1200" b="0" u="none" strike="noStrike">
                        <a:solidFill>
                          <a:srgbClr val="FFFFFF"/>
                        </a:solidFill>
                        <a:effectLst/>
                        <a:uFillTx/>
                        <a:latin typeface="Arial"/>
                      </a:endParaRPr>
                    </a:p>
                  </a:txBody>
                  <a:tcPr>
                    <a:lnL>
                      <a:noFill/>
                    </a:lnL>
                    <a:lnR>
                      <a:noFill/>
                    </a:lnR>
                    <a:lnT w="6480">
                      <a:noFill/>
                      <a:prstDash val="solid"/>
                    </a:lnT>
                    <a:lnB w="6480">
                      <a:solidFill>
                        <a:srgbClr val="AD5CFF"/>
                      </a:solidFill>
                      <a:prstDash val="solid"/>
                    </a:lnB>
                    <a:noFill/>
                  </a:tcPr>
                </a:tc>
                <a:tc>
                  <a:txBody>
                    <a:bodyPr/>
                    <a:lstStyle/>
                    <a:p>
                      <a:pPr algn="ctr" defTabSz="914400">
                        <a:lnSpc>
                          <a:spcPct val="100000"/>
                        </a:lnSpc>
                      </a:pPr>
                      <a:r>
                        <a:rPr lang="en-GB" sz="1200" b="0" u="none" strike="noStrike" dirty="0">
                          <a:solidFill>
                            <a:schemeClr val="lt1"/>
                          </a:solidFill>
                          <a:effectLst/>
                          <a:uFillTx/>
                          <a:latin typeface="Amazon Ember"/>
                          <a:ea typeface="Amazon Ember"/>
                        </a:rPr>
                        <a:t>100.00</a:t>
                      </a:r>
                      <a:endParaRPr lang="en-US" sz="1200" b="0" u="none" strike="noStrike" dirty="0">
                        <a:solidFill>
                          <a:srgbClr val="FFFFFF"/>
                        </a:solidFill>
                        <a:effectLst/>
                        <a:uFillTx/>
                        <a:latin typeface="Arial"/>
                      </a:endParaRPr>
                    </a:p>
                  </a:txBody>
                  <a:tcPr>
                    <a:lnL>
                      <a:noFill/>
                    </a:lnL>
                    <a:lnR>
                      <a:noFill/>
                    </a:lnR>
                    <a:lnT w="6480">
                      <a:noFill/>
                      <a:prstDash val="solid"/>
                    </a:lnT>
                    <a:lnB w="6480">
                      <a:solidFill>
                        <a:srgbClr val="AD5CFF"/>
                      </a:solidFill>
                      <a:prstDash val="solid"/>
                    </a:lnB>
                    <a:noFill/>
                  </a:tcPr>
                </a:tc>
                <a:tc>
                  <a:txBody>
                    <a:bodyPr/>
                    <a:lstStyle/>
                    <a:p>
                      <a:pPr algn="ctr" defTabSz="914400">
                        <a:lnSpc>
                          <a:spcPct val="100000"/>
                        </a:lnSpc>
                      </a:pPr>
                      <a:r>
                        <a:rPr lang="en-GB" sz="1200" b="0" u="none" strike="noStrike" dirty="0">
                          <a:solidFill>
                            <a:schemeClr val="lt1"/>
                          </a:solidFill>
                          <a:effectLst/>
                          <a:uFillTx/>
                          <a:latin typeface="Amazon Ember"/>
                          <a:ea typeface="Amazon Ember"/>
                        </a:rPr>
                        <a:t>9.12</a:t>
                      </a:r>
                      <a:endParaRPr lang="en-US" sz="1200" b="0" u="none" strike="noStrike" dirty="0">
                        <a:solidFill>
                          <a:srgbClr val="FFFFFF"/>
                        </a:solidFill>
                        <a:effectLst/>
                        <a:uFillTx/>
                        <a:latin typeface="Arial"/>
                      </a:endParaRPr>
                    </a:p>
                  </a:txBody>
                  <a:tcPr>
                    <a:lnL>
                      <a:noFill/>
                    </a:lnL>
                    <a:lnR>
                      <a:noFill/>
                    </a:lnR>
                    <a:lnT w="6480">
                      <a:noFill/>
                      <a:prstDash val="solid"/>
                    </a:lnT>
                    <a:lnB w="6480">
                      <a:solidFill>
                        <a:srgbClr val="AD5CFF"/>
                      </a:solidFill>
                      <a:prstDash val="solid"/>
                    </a:lnB>
                    <a:noFill/>
                  </a:tcPr>
                </a:tc>
                <a:tc>
                  <a:txBody>
                    <a:bodyPr/>
                    <a:lstStyle/>
                    <a:p>
                      <a:pPr algn="ctr" defTabSz="914400">
                        <a:lnSpc>
                          <a:spcPct val="100000"/>
                        </a:lnSpc>
                      </a:pPr>
                      <a:r>
                        <a:rPr lang="en-GB" sz="1200" b="0" u="none" strike="noStrike">
                          <a:solidFill>
                            <a:schemeClr val="lt1"/>
                          </a:solidFill>
                          <a:effectLst/>
                          <a:uFillTx/>
                          <a:latin typeface="Amazon Ember"/>
                          <a:ea typeface="Amazon Ember"/>
                        </a:rPr>
                        <a:t>0.00</a:t>
                      </a:r>
                      <a:endParaRPr lang="en-US" sz="1200" b="0" u="none" strike="noStrike">
                        <a:solidFill>
                          <a:srgbClr val="FFFFFF"/>
                        </a:solidFill>
                        <a:effectLst/>
                        <a:uFillTx/>
                        <a:latin typeface="Arial"/>
                      </a:endParaRPr>
                    </a:p>
                  </a:txBody>
                  <a:tcPr>
                    <a:lnL>
                      <a:noFill/>
                    </a:lnL>
                    <a:lnR>
                      <a:noFill/>
                    </a:lnR>
                    <a:lnT w="6480">
                      <a:noFill/>
                      <a:prstDash val="solid"/>
                    </a:lnT>
                    <a:lnB w="6480">
                      <a:solidFill>
                        <a:srgbClr val="AD5CFF"/>
                      </a:solidFill>
                      <a:prstDash val="solid"/>
                    </a:lnB>
                    <a:noFill/>
                  </a:tcPr>
                </a:tc>
                <a:tc>
                  <a:txBody>
                    <a:bodyPr/>
                    <a:lstStyle/>
                    <a:p>
                      <a:pPr algn="ctr" defTabSz="914400">
                        <a:lnSpc>
                          <a:spcPct val="100000"/>
                        </a:lnSpc>
                        <a:tabLst>
                          <a:tab pos="0" algn="l"/>
                        </a:tabLst>
                      </a:pPr>
                      <a:r>
                        <a:rPr lang="en-GB" sz="1200" b="0" u="none" strike="noStrike" dirty="0">
                          <a:solidFill>
                            <a:srgbClr val="FFFFFF"/>
                          </a:solidFill>
                          <a:effectLst/>
                          <a:uFillTx/>
                          <a:latin typeface="Amazon Ember"/>
                          <a:ea typeface="Amazon Ember"/>
                        </a:rPr>
                        <a:t>9.12</a:t>
                      </a:r>
                      <a:endParaRPr lang="en-US" sz="1200" b="0" u="none" strike="noStrike" dirty="0">
                        <a:solidFill>
                          <a:srgbClr val="FFFFFF"/>
                        </a:solidFill>
                        <a:effectLst/>
                        <a:uFillTx/>
                        <a:latin typeface="Arial"/>
                      </a:endParaRPr>
                    </a:p>
                  </a:txBody>
                  <a:tcPr>
                    <a:lnL>
                      <a:noFill/>
                    </a:lnL>
                    <a:lnR>
                      <a:noFill/>
                    </a:lnR>
                    <a:lnT w="6480">
                      <a:noFill/>
                      <a:prstDash val="solid"/>
                    </a:lnT>
                    <a:lnB w="6480">
                      <a:solidFill>
                        <a:srgbClr val="AD5CFF"/>
                      </a:solidFill>
                      <a:prstDash val="solid"/>
                    </a:lnB>
                    <a:noFill/>
                  </a:tcPr>
                </a:tc>
                <a:tc>
                  <a:txBody>
                    <a:bodyPr/>
                    <a:lstStyle/>
                    <a:p>
                      <a:pPr algn="ctr" defTabSz="914400">
                        <a:lnSpc>
                          <a:spcPct val="100000"/>
                        </a:lnSpc>
                        <a:tabLst>
                          <a:tab pos="0" algn="l"/>
                        </a:tabLst>
                      </a:pPr>
                      <a:r>
                        <a:rPr lang="en-GB" sz="1200" b="0" u="none" strike="noStrike" dirty="0">
                          <a:solidFill>
                            <a:srgbClr val="FFFFFF"/>
                          </a:solidFill>
                          <a:effectLst/>
                          <a:uFillTx/>
                          <a:latin typeface="Amazon Ember"/>
                          <a:ea typeface="Amazon Ember"/>
                        </a:rPr>
                        <a:t>109.44</a:t>
                      </a:r>
                      <a:endParaRPr lang="en-US" sz="1200" b="0" u="none" strike="noStrike" dirty="0">
                        <a:solidFill>
                          <a:srgbClr val="FFFFFF"/>
                        </a:solidFill>
                        <a:effectLst/>
                        <a:uFillTx/>
                        <a:latin typeface="Arial"/>
                      </a:endParaRPr>
                    </a:p>
                  </a:txBody>
                  <a:tcPr>
                    <a:lnL>
                      <a:noFill/>
                    </a:lnL>
                    <a:lnR w="6480">
                      <a:solidFill>
                        <a:srgbClr val="AD5CFF"/>
                      </a:solidFill>
                      <a:prstDash val="solid"/>
                    </a:lnR>
                    <a:lnT w="6480">
                      <a:noFill/>
                      <a:prstDash val="solid"/>
                    </a:lnT>
                    <a:lnB w="6480">
                      <a:solidFill>
                        <a:srgbClr val="AD5CFF"/>
                      </a:solidFill>
                      <a:prstDash val="solid"/>
                    </a:lnB>
                    <a:noFill/>
                  </a:tcPr>
                </a:tc>
                <a:extLst>
                  <a:ext uri="{0D108BD9-81ED-4DB2-BD59-A6C34878D82A}">
                    <a16:rowId xmlns:a16="http://schemas.microsoft.com/office/drawing/2014/main" val="10001"/>
                  </a:ext>
                </a:extLst>
              </a:tr>
              <a:tr h="268560">
                <a:tc>
                  <a:txBody>
                    <a:bodyPr/>
                    <a:lstStyle/>
                    <a:p>
                      <a:pPr algn="ctr" defTabSz="914400">
                        <a:lnSpc>
                          <a:spcPct val="100000"/>
                        </a:lnSpc>
                      </a:pPr>
                      <a:r>
                        <a:rPr lang="en-GB" sz="1200" b="0" u="none" strike="noStrike" dirty="0">
                          <a:solidFill>
                            <a:srgbClr val="FFFFFF"/>
                          </a:solidFill>
                          <a:effectLst/>
                          <a:uFillTx/>
                          <a:latin typeface="Amazon Ember"/>
                          <a:ea typeface="Amazon Ember"/>
                        </a:rPr>
                        <a:t>Total</a:t>
                      </a:r>
                      <a:endParaRPr lang="en-US" sz="1200" b="0" u="none" strike="noStrike" dirty="0">
                        <a:solidFill>
                          <a:srgbClr val="FFFFFF"/>
                        </a:solidFill>
                        <a:effectLst/>
                        <a:uFillTx/>
                        <a:latin typeface="Arial"/>
                      </a:endParaRPr>
                    </a:p>
                  </a:txBody>
                  <a:tcPr>
                    <a:lnL w="6480">
                      <a:solidFill>
                        <a:srgbClr val="AD5CFF"/>
                      </a:solidFill>
                      <a:prstDash val="solid"/>
                    </a:lnL>
                    <a:lnR>
                      <a:noFill/>
                    </a:lnR>
                    <a:lnT w="6480">
                      <a:noFill/>
                      <a:prstDash val="solid"/>
                    </a:lnT>
                    <a:lnB w="6480">
                      <a:solidFill>
                        <a:srgbClr val="AD5CFF"/>
                      </a:solidFill>
                      <a:prstDash val="solid"/>
                    </a:lnB>
                    <a:noFill/>
                  </a:tcPr>
                </a:tc>
                <a:tc>
                  <a:txBody>
                    <a:bodyPr/>
                    <a:lstStyle/>
                    <a:p>
                      <a:pPr algn="ctr" defTabSz="914400">
                        <a:lnSpc>
                          <a:spcPct val="100000"/>
                        </a:lnSpc>
                      </a:pPr>
                      <a:r>
                        <a:rPr lang="en-GB" sz="1200" b="0" u="none" strike="noStrike">
                          <a:solidFill>
                            <a:schemeClr val="lt1"/>
                          </a:solidFill>
                          <a:effectLst/>
                          <a:uFillTx/>
                          <a:latin typeface="Amazon Ember"/>
                          <a:ea typeface="Amazon Ember"/>
                        </a:rPr>
                        <a:t>100.0</a:t>
                      </a:r>
                      <a:endParaRPr lang="en-US" sz="1200" b="0" u="none" strike="noStrike">
                        <a:solidFill>
                          <a:srgbClr val="FFFFFF"/>
                        </a:solidFill>
                        <a:effectLst/>
                        <a:uFillTx/>
                        <a:latin typeface="Arial"/>
                      </a:endParaRPr>
                    </a:p>
                  </a:txBody>
                  <a:tcPr>
                    <a:lnL>
                      <a:noFill/>
                    </a:lnL>
                    <a:lnR>
                      <a:noFill/>
                    </a:lnR>
                    <a:lnT w="6480">
                      <a:noFill/>
                      <a:prstDash val="solid"/>
                    </a:lnT>
                    <a:lnB w="6480">
                      <a:solidFill>
                        <a:srgbClr val="AD5CFF"/>
                      </a:solidFill>
                      <a:prstDash val="solid"/>
                    </a:lnB>
                    <a:noFill/>
                  </a:tcPr>
                </a:tc>
                <a:tc>
                  <a:txBody>
                    <a:bodyPr/>
                    <a:lstStyle/>
                    <a:p>
                      <a:pPr algn="ctr" defTabSz="914400">
                        <a:lnSpc>
                          <a:spcPct val="100000"/>
                        </a:lnSpc>
                      </a:pPr>
                      <a:r>
                        <a:rPr lang="en-GB" sz="1200" b="0" u="none" strike="noStrike" dirty="0">
                          <a:solidFill>
                            <a:schemeClr val="lt1"/>
                          </a:solidFill>
                          <a:effectLst/>
                          <a:uFillTx/>
                          <a:latin typeface="Amazon Ember"/>
                          <a:ea typeface="Amazon Ember"/>
                        </a:rPr>
                        <a:t>51,200.00</a:t>
                      </a:r>
                      <a:endParaRPr lang="en-US" sz="1200" b="0" u="none" strike="noStrike" dirty="0">
                        <a:solidFill>
                          <a:srgbClr val="FFFFFF"/>
                        </a:solidFill>
                        <a:effectLst/>
                        <a:uFillTx/>
                        <a:latin typeface="Arial"/>
                      </a:endParaRPr>
                    </a:p>
                  </a:txBody>
                  <a:tcPr>
                    <a:lnL>
                      <a:noFill/>
                    </a:lnL>
                    <a:lnR>
                      <a:noFill/>
                    </a:lnR>
                    <a:lnT w="6480">
                      <a:noFill/>
                      <a:prstDash val="solid"/>
                    </a:lnT>
                    <a:lnB w="6480">
                      <a:solidFill>
                        <a:srgbClr val="AD5CFF"/>
                      </a:solidFill>
                      <a:prstDash val="solid"/>
                    </a:lnB>
                    <a:noFill/>
                  </a:tcPr>
                </a:tc>
                <a:tc>
                  <a:txBody>
                    <a:bodyPr/>
                    <a:lstStyle/>
                    <a:p>
                      <a:pPr algn="ctr" defTabSz="914400">
                        <a:lnSpc>
                          <a:spcPct val="100000"/>
                        </a:lnSpc>
                      </a:pPr>
                      <a:r>
                        <a:rPr lang="en-GB" sz="1200" b="0" u="none" strike="noStrike" dirty="0">
                          <a:solidFill>
                            <a:schemeClr val="lt1"/>
                          </a:solidFill>
                          <a:effectLst/>
                          <a:uFillTx/>
                          <a:latin typeface="Amazon Ember"/>
                          <a:ea typeface="Amazon Ember"/>
                        </a:rPr>
                        <a:t>603.92</a:t>
                      </a:r>
                      <a:endParaRPr lang="en-US" sz="1200" b="0" u="none" strike="noStrike" dirty="0">
                        <a:solidFill>
                          <a:srgbClr val="FFFFFF"/>
                        </a:solidFill>
                        <a:effectLst/>
                        <a:uFillTx/>
                        <a:latin typeface="Arial"/>
                      </a:endParaRPr>
                    </a:p>
                  </a:txBody>
                  <a:tcPr>
                    <a:lnL>
                      <a:noFill/>
                    </a:lnL>
                    <a:lnR>
                      <a:noFill/>
                    </a:lnR>
                    <a:lnT w="6480">
                      <a:noFill/>
                      <a:prstDash val="solid"/>
                    </a:lnT>
                    <a:lnB w="6480">
                      <a:solidFill>
                        <a:srgbClr val="AD5CFF"/>
                      </a:solidFill>
                      <a:prstDash val="solid"/>
                    </a:lnB>
                    <a:noFill/>
                  </a:tcPr>
                </a:tc>
                <a:tc>
                  <a:txBody>
                    <a:bodyPr/>
                    <a:lstStyle/>
                    <a:p>
                      <a:pPr algn="ctr" defTabSz="914400">
                        <a:lnSpc>
                          <a:spcPct val="100000"/>
                        </a:lnSpc>
                      </a:pPr>
                      <a:r>
                        <a:rPr lang="en-GB" sz="1200" b="0" u="none" strike="noStrike">
                          <a:solidFill>
                            <a:schemeClr val="lt1"/>
                          </a:solidFill>
                          <a:effectLst/>
                          <a:uFillTx/>
                          <a:latin typeface="Amazon Ember"/>
                          <a:ea typeface="Amazon Ember"/>
                        </a:rPr>
                        <a:t>59.49</a:t>
                      </a:r>
                      <a:endParaRPr lang="en-US" sz="1200" b="0" u="none" strike="noStrike">
                        <a:solidFill>
                          <a:srgbClr val="FFFFFF"/>
                        </a:solidFill>
                        <a:effectLst/>
                        <a:uFillTx/>
                        <a:latin typeface="Arial"/>
                      </a:endParaRPr>
                    </a:p>
                  </a:txBody>
                  <a:tcPr>
                    <a:lnL>
                      <a:noFill/>
                    </a:lnL>
                    <a:lnR>
                      <a:noFill/>
                    </a:lnR>
                    <a:lnT w="6480">
                      <a:noFill/>
                      <a:prstDash val="solid"/>
                    </a:lnT>
                    <a:lnB w="6480">
                      <a:solidFill>
                        <a:srgbClr val="AD5CFF"/>
                      </a:solidFill>
                      <a:prstDash val="solid"/>
                    </a:lnB>
                    <a:noFill/>
                  </a:tcPr>
                </a:tc>
                <a:tc>
                  <a:txBody>
                    <a:bodyPr/>
                    <a:lstStyle/>
                    <a:p>
                      <a:pPr algn="ctr" defTabSz="914400">
                        <a:lnSpc>
                          <a:spcPct val="100000"/>
                        </a:lnSpc>
                        <a:tabLst>
                          <a:tab pos="0" algn="l"/>
                        </a:tabLst>
                      </a:pPr>
                      <a:r>
                        <a:rPr lang="en-GB" sz="1200" b="0" u="none" strike="noStrike" dirty="0">
                          <a:solidFill>
                            <a:srgbClr val="FFFFFF"/>
                          </a:solidFill>
                          <a:effectLst/>
                          <a:uFillTx/>
                          <a:latin typeface="Amazon Ember"/>
                          <a:ea typeface="Amazon Ember"/>
                        </a:rPr>
                        <a:t>663.41</a:t>
                      </a:r>
                      <a:endParaRPr lang="en-US" sz="1200" b="0" u="none" strike="noStrike" dirty="0">
                        <a:solidFill>
                          <a:srgbClr val="FFFFFF"/>
                        </a:solidFill>
                        <a:effectLst/>
                        <a:uFillTx/>
                        <a:latin typeface="Arial"/>
                      </a:endParaRPr>
                    </a:p>
                  </a:txBody>
                  <a:tcPr>
                    <a:lnL>
                      <a:noFill/>
                    </a:lnL>
                    <a:lnR>
                      <a:noFill/>
                    </a:lnR>
                    <a:lnT w="6480">
                      <a:noFill/>
                      <a:prstDash val="solid"/>
                    </a:lnT>
                    <a:lnB w="6480">
                      <a:solidFill>
                        <a:srgbClr val="AD5CFF"/>
                      </a:solidFill>
                      <a:prstDash val="solid"/>
                    </a:lnB>
                    <a:noFill/>
                  </a:tcPr>
                </a:tc>
                <a:tc>
                  <a:txBody>
                    <a:bodyPr/>
                    <a:lstStyle/>
                    <a:p>
                      <a:pPr algn="ctr" defTabSz="914400">
                        <a:lnSpc>
                          <a:spcPct val="100000"/>
                        </a:lnSpc>
                        <a:tabLst>
                          <a:tab pos="0" algn="l"/>
                        </a:tabLst>
                      </a:pPr>
                      <a:r>
                        <a:rPr lang="en-GB" sz="1200" b="0" u="none" strike="noStrike" dirty="0">
                          <a:solidFill>
                            <a:srgbClr val="FFFFFF"/>
                          </a:solidFill>
                          <a:effectLst/>
                          <a:uFillTx/>
                          <a:latin typeface="Amazon Ember"/>
                          <a:ea typeface="Amazon Ember"/>
                        </a:rPr>
                        <a:t>7,960.92</a:t>
                      </a:r>
                      <a:endParaRPr lang="en-US" sz="1200" b="0" u="none" strike="noStrike" dirty="0">
                        <a:solidFill>
                          <a:srgbClr val="FFFFFF"/>
                        </a:solidFill>
                        <a:effectLst/>
                        <a:uFillTx/>
                        <a:latin typeface="Arial"/>
                      </a:endParaRPr>
                    </a:p>
                  </a:txBody>
                  <a:tcPr>
                    <a:lnL>
                      <a:noFill/>
                    </a:lnL>
                    <a:lnR w="6480">
                      <a:solidFill>
                        <a:srgbClr val="AD5CFF"/>
                      </a:solidFill>
                      <a:prstDash val="solid"/>
                    </a:lnR>
                    <a:lnT w="6480">
                      <a:noFill/>
                      <a:prstDash val="solid"/>
                    </a:lnT>
                    <a:lnB w="6480">
                      <a:solidFill>
                        <a:srgbClr val="AD5CFF"/>
                      </a:solidFill>
                      <a:prstDash val="solid"/>
                    </a:lnB>
                    <a:noFill/>
                  </a:tcPr>
                </a:tc>
                <a:extLst>
                  <a:ext uri="{0D108BD9-81ED-4DB2-BD59-A6C34878D82A}">
                    <a16:rowId xmlns:a16="http://schemas.microsoft.com/office/drawing/2014/main" val="10001"/>
                  </a:ext>
                </a:extLst>
              </a:tr>
            </a:tbl>
          </a:graphicData>
        </a:graphic>
      </p:graphicFrame>
      <p:sp>
        <p:nvSpPr>
          <p:cNvPr id="1807" name="TextBox 4"/>
          <p:cNvSpPr/>
          <p:nvPr/>
        </p:nvSpPr>
        <p:spPr>
          <a:xfrm>
            <a:off x="652680" y="5383080"/>
            <a:ext cx="6132600" cy="5536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defTabSz="914400">
              <a:lnSpc>
                <a:spcPct val="100000"/>
              </a:lnSpc>
              <a:tabLst>
                <a:tab pos="0" algn="l"/>
              </a:tabLst>
            </a:pPr>
            <a:r>
              <a:rPr lang="en-GB" sz="1000" b="1" u="none" strike="noStrike" dirty="0">
                <a:solidFill>
                  <a:schemeClr val="lt1"/>
                </a:solidFill>
                <a:effectLst/>
                <a:uFillTx/>
                <a:latin typeface="Amazon Ember"/>
                <a:ea typeface="Amazon Ember"/>
              </a:rPr>
              <a:t>Assumptions:</a:t>
            </a:r>
            <a:endParaRPr lang="en-US" sz="1000" b="0" u="none" strike="noStrike" dirty="0">
              <a:solidFill>
                <a:srgbClr val="FFFFFF"/>
              </a:solidFill>
              <a:effectLst/>
              <a:uFillTx/>
              <a:latin typeface="Arial"/>
            </a:endParaRPr>
          </a:p>
          <a:p>
            <a:pPr marL="371520" lvl="1" indent="-285840" defTabSz="457200">
              <a:lnSpc>
                <a:spcPct val="100000"/>
              </a:lnSpc>
              <a:buClr>
                <a:srgbClr val="FFFFFF"/>
              </a:buClr>
              <a:buFont typeface="Arial"/>
              <a:buChar char="•"/>
              <a:tabLst>
                <a:tab pos="0" algn="l"/>
              </a:tabLst>
            </a:pPr>
            <a:r>
              <a:rPr lang="en-GB" sz="1000" b="0" u="none" strike="noStrike" dirty="0">
                <a:solidFill>
                  <a:schemeClr val="lt1"/>
                </a:solidFill>
                <a:effectLst/>
                <a:uFillTx/>
                <a:latin typeface="Amazon Ember"/>
                <a:ea typeface="Amazon Ember"/>
              </a:rPr>
              <a:t>Region: ap-south-1</a:t>
            </a:r>
          </a:p>
          <a:p>
            <a:pPr marL="371520" lvl="1" indent="-285840" defTabSz="457200">
              <a:lnSpc>
                <a:spcPct val="100000"/>
              </a:lnSpc>
              <a:buClr>
                <a:srgbClr val="FFFFFF"/>
              </a:buClr>
              <a:buFont typeface="Arial"/>
              <a:buChar char="•"/>
              <a:tabLst>
                <a:tab pos="0" algn="l"/>
              </a:tabLst>
            </a:pPr>
            <a:r>
              <a:rPr lang="en-GB" sz="1000" b="0" u="none" strike="noStrike" dirty="0">
                <a:solidFill>
                  <a:schemeClr val="lt1"/>
                </a:solidFill>
                <a:effectLst/>
                <a:uFillTx/>
                <a:latin typeface="Amazon Ember"/>
                <a:ea typeface="Amazon Ember"/>
              </a:rPr>
              <a:t>Storage type allocation: STANDARD 20%, STANDARD_IA 30%, GLACIER_IR 50%</a:t>
            </a:r>
          </a:p>
          <a:p>
            <a:pPr marL="371520" lvl="1" indent="-285840" defTabSz="457200">
              <a:lnSpc>
                <a:spcPct val="100000"/>
              </a:lnSpc>
              <a:buClr>
                <a:srgbClr val="FFFFFF"/>
              </a:buClr>
              <a:buFont typeface="Arial"/>
              <a:buChar char="•"/>
              <a:tabLst>
                <a:tab pos="0" algn="l"/>
              </a:tabLst>
            </a:pPr>
            <a:r>
              <a:rPr lang="en-GB" sz="1000" b="0" u="none" strike="noStrike" dirty="0">
                <a:solidFill>
                  <a:schemeClr val="lt1"/>
                </a:solidFill>
                <a:effectLst/>
                <a:uFillTx/>
                <a:latin typeface="Amazon Ember"/>
                <a:ea typeface="Amazon Ember"/>
              </a:rPr>
              <a:t>Workload type: object</a:t>
            </a:r>
          </a:p>
          <a:p>
            <a:pPr marL="371520" lvl="1" indent="-285840" defTabSz="457200">
              <a:lnSpc>
                <a:spcPct val="100000"/>
              </a:lnSpc>
              <a:buClr>
                <a:srgbClr val="FFFFFF"/>
              </a:buClr>
              <a:buFont typeface="Arial"/>
              <a:buChar char="•"/>
              <a:tabLst>
                <a:tab pos="0" algn="l"/>
              </a:tabLst>
            </a:pPr>
            <a:r>
              <a:rPr lang="en-GB" sz="1000" b="0" u="none" strike="noStrike" dirty="0">
                <a:solidFill>
                  <a:schemeClr val="lt1"/>
                </a:solidFill>
                <a:effectLst/>
                <a:uFillTx/>
                <a:latin typeface="Amazon Ember"/>
                <a:ea typeface="Amazon Ember"/>
              </a:rPr>
              <a:t>API overheads: 10% of S3 pricing</a:t>
            </a:r>
          </a:p>
          <a:p>
            <a:pPr marL="371520" lvl="1" indent="-285840" defTabSz="457200">
              <a:lnSpc>
                <a:spcPct val="100000"/>
              </a:lnSpc>
              <a:buClr>
                <a:srgbClr val="FFFFFF"/>
              </a:buClr>
              <a:buFont typeface="Arial"/>
              <a:buChar char="•"/>
              <a:tabLst>
                <a:tab pos="0" algn="l"/>
              </a:tabLst>
            </a:pPr>
            <a:r>
              <a:rPr lang="en-GB" sz="1000" b="0" u="none" strike="noStrike" dirty="0">
                <a:solidFill>
                  <a:schemeClr val="lt1"/>
                </a:solidFill>
                <a:effectLst/>
                <a:uFillTx/>
                <a:latin typeface="Amazon Ember"/>
                <a:ea typeface="Amazon Ember"/>
              </a:rPr>
              <a:t>Backup landing zone: 100 GiB retained on Amazon EBS gp3 across 1 backup repository routed to Amazon S3</a:t>
            </a:r>
          </a:p>
        </p:txBody>
      </p:sp>
    </p:spTree>
  </p:cSld>
  <p:clrMapOvr>
    <a:masterClrMapping/>
  </p:clrMapOvr>
  <p:transition>
    <p:fade/>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8" name="PlaceHolder 1"/>
          <p:cNvSpPr>
            <a:spLocks noGrp="1"/>
          </p:cNvSpPr>
          <p:nvPr>
            <p:ph type="title"/>
          </p:nvPr>
        </p:nvSpPr>
        <p:spPr>
          <a:xfrm>
            <a:off x="609480" y="2718000"/>
            <a:ext cx="7822800" cy="1421640"/>
          </a:xfrm>
          <a:prstGeom prst="rect">
            <a:avLst/>
          </a:prstGeom>
          <a:noFill/>
          <a:ln w="0">
            <a:noFill/>
          </a:ln>
        </p:spPr>
        <p:txBody>
          <a:bodyPr lIns="91440" tIns="45720" rIns="91440" bIns="45720" anchor="ctr">
            <a:noAutofit/>
          </a:bodyPr>
          <a:lstStyle/>
          <a:p>
            <a:pPr indent="0" defTabSz="914400">
              <a:lnSpc>
                <a:spcPct val="90000"/>
              </a:lnSpc>
              <a:buNone/>
            </a:pPr>
            <a:r>
              <a:rPr lang="en-US" sz="4800" b="1" u="none" strike="noStrike">
                <a:solidFill>
                  <a:schemeClr val="lt2"/>
                </a:solidFill>
                <a:effectLst/>
                <a:uFillTx/>
                <a:latin typeface="Amazon Ember Display"/>
                <a:ea typeface="Amazon Ember Display"/>
              </a:rPr>
              <a:t>Next Steps</a:t>
            </a:r>
            <a:endParaRPr lang="en-US" sz="4800" b="0" u="none" strike="noStrike">
              <a:solidFill>
                <a:schemeClr val="lt1"/>
              </a:solidFill>
              <a:effectLst/>
              <a:uFillTx/>
              <a:latin typeface="Calibri"/>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
      <p:transition spd="med">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9" name="PlaceHolder 1"/>
          <p:cNvSpPr>
            <a:spLocks noGrp="1"/>
          </p:cNvSpPr>
          <p:nvPr>
            <p:ph type="title"/>
          </p:nvPr>
        </p:nvSpPr>
        <p:spPr>
          <a:xfrm>
            <a:off x="432000" y="327240"/>
            <a:ext cx="7412760" cy="535320"/>
          </a:xfrm>
          <a:prstGeom prst="rect">
            <a:avLst/>
          </a:prstGeom>
          <a:noFill/>
          <a:ln w="0">
            <a:noFill/>
          </a:ln>
        </p:spPr>
        <p:txBody>
          <a:bodyPr lIns="91440" tIns="45720" rIns="91440" bIns="45720" anchor="ctr">
            <a:noAutofit/>
          </a:bodyPr>
          <a:lstStyle/>
          <a:p>
            <a:pPr indent="0" defTabSz="914400">
              <a:lnSpc>
                <a:spcPct val="90000"/>
              </a:lnSpc>
              <a:buNone/>
            </a:pPr>
            <a:r>
              <a:rPr lang="en-US" sz="4000" b="1" u="none" strike="noStrike" dirty="0">
                <a:solidFill>
                  <a:schemeClr val="lt1"/>
                </a:solidFill>
                <a:effectLst/>
                <a:uFillTx/>
                <a:latin typeface="Amazon Ember Display"/>
                <a:ea typeface="Amazon Ember Display"/>
              </a:rPr>
              <a:t>Engage a Specialist</a:t>
            </a:r>
            <a:endParaRPr lang="en-US" sz="4000" b="0" u="none" strike="noStrike" dirty="0">
              <a:solidFill>
                <a:schemeClr val="lt1"/>
              </a:solidFill>
              <a:effectLst/>
              <a:uFillTx/>
              <a:latin typeface="Calibri"/>
            </a:endParaRPr>
          </a:p>
        </p:txBody>
      </p:sp>
      <p:sp>
        <p:nvSpPr>
          <p:cNvPr id="1810" name="TextBox 2"/>
          <p:cNvSpPr/>
          <p:nvPr/>
        </p:nvSpPr>
        <p:spPr>
          <a:xfrm>
            <a:off x="837360" y="1448280"/>
            <a:ext cx="10569240" cy="392040"/>
          </a:xfrm>
          <a:prstGeom prst="roundRect">
            <a:avLst>
              <a:gd name="adj" fmla="val 50000"/>
            </a:avLst>
          </a:prstGeom>
          <a:solidFill>
            <a:schemeClr val="bg1"/>
          </a:solidFill>
          <a:ln w="15875">
            <a:solidFill>
              <a:srgbClr val="AD5CFF"/>
            </a:solidFill>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pPr algn="ctr" defTabSz="905040">
              <a:lnSpc>
                <a:spcPct val="100000"/>
              </a:lnSpc>
            </a:pPr>
            <a:r>
              <a:rPr lang="en-US" sz="1800" b="0" u="none" strike="noStrike" spc="300" dirty="0">
                <a:solidFill>
                  <a:srgbClr val="FFFFFF"/>
                </a:solidFill>
                <a:effectLst/>
                <a:uFillTx/>
                <a:latin typeface="Amazon Ember"/>
                <a:ea typeface="Amazon Ember"/>
              </a:rPr>
              <a:t>When to </a:t>
            </a:r>
            <a:r>
              <a:rPr lang="en-US" sz="1800" b="0" u="sng" strike="noStrike" spc="300" dirty="0">
                <a:solidFill>
                  <a:srgbClr val="41B1E8"/>
                </a:solidFill>
                <a:effectLst/>
                <a:uFillTx/>
                <a:latin typeface="Amazon Ember"/>
                <a:ea typeface="Amazon Ember"/>
                <a:hlinkClick r:id="rId3"/>
              </a:rPr>
              <a:t>engage a migration specialist</a:t>
            </a:r>
            <a:r>
              <a:rPr lang="en-US" sz="1800" b="0" u="none" strike="noStrike" spc="300" dirty="0">
                <a:solidFill>
                  <a:srgbClr val="FFFFFF"/>
                </a:solidFill>
                <a:effectLst/>
                <a:uFillTx/>
                <a:latin typeface="Amazon Ember"/>
                <a:ea typeface="Amazon Ember"/>
              </a:rPr>
              <a:t>?</a:t>
            </a:r>
            <a:endParaRPr lang="en-US" sz="1800" b="0" u="none" strike="noStrike" dirty="0">
              <a:solidFill>
                <a:srgbClr val="FFFFFF"/>
              </a:solidFill>
              <a:effectLst/>
              <a:uFillTx/>
              <a:latin typeface="Arial"/>
            </a:endParaRPr>
          </a:p>
        </p:txBody>
      </p:sp>
      <p:sp>
        <p:nvSpPr>
          <p:cNvPr id="1811" name="Content Placeholder 2"/>
          <p:cNvSpPr/>
          <p:nvPr/>
        </p:nvSpPr>
        <p:spPr>
          <a:xfrm>
            <a:off x="3520440" y="3627360"/>
            <a:ext cx="2519640" cy="1439640"/>
          </a:xfrm>
          <a:prstGeom prst="rect">
            <a:avLst/>
          </a:prstGeom>
          <a:noFill/>
          <a:ln w="19050">
            <a:solidFill>
              <a:srgbClr val="AD5CFF"/>
            </a:solidFill>
          </a:ln>
        </p:spPr>
        <p:style>
          <a:lnRef idx="2">
            <a:schemeClr val="accent1">
              <a:shade val="50000"/>
            </a:schemeClr>
          </a:lnRef>
          <a:fillRef idx="1">
            <a:schemeClr val="accent1"/>
          </a:fillRef>
          <a:effectRef idx="0">
            <a:schemeClr val="accent1"/>
          </a:effectRef>
          <a:fontRef idx="minor"/>
        </p:style>
        <p:txBody>
          <a:bodyPr lIns="45720" rIns="45720" bIns="45000" anchor="ctr">
            <a:noAutofit/>
          </a:bodyPr>
          <a:lstStyle/>
          <a:p>
            <a:pPr algn="ctr" defTabSz="914400">
              <a:lnSpc>
                <a:spcPct val="100000"/>
              </a:lnSpc>
            </a:pPr>
            <a:r>
              <a:rPr lang="en-CA" sz="1600" b="0" u="none" strike="noStrike">
                <a:solidFill>
                  <a:schemeClr val="lt1"/>
                </a:solidFill>
                <a:effectLst/>
                <a:uFillTx/>
                <a:latin typeface="Amazon Ember"/>
                <a:ea typeface="Amazon Ember"/>
              </a:rPr>
              <a:t>License optimization scenarios to maximize cost savings</a:t>
            </a:r>
            <a:endParaRPr lang="en-US" sz="1600" b="0" u="none" strike="noStrike">
              <a:solidFill>
                <a:srgbClr val="FFFFFF"/>
              </a:solidFill>
              <a:effectLst/>
              <a:uFillTx/>
              <a:latin typeface="Arial"/>
            </a:endParaRPr>
          </a:p>
        </p:txBody>
      </p:sp>
      <p:sp>
        <p:nvSpPr>
          <p:cNvPr id="1812" name="TextBox 10"/>
          <p:cNvSpPr/>
          <p:nvPr/>
        </p:nvSpPr>
        <p:spPr>
          <a:xfrm>
            <a:off x="8886960" y="3627360"/>
            <a:ext cx="2519640" cy="1439640"/>
          </a:xfrm>
          <a:prstGeom prst="rect">
            <a:avLst/>
          </a:prstGeom>
          <a:noFill/>
          <a:ln w="19050">
            <a:solidFill>
              <a:srgbClr val="AD5CFF"/>
            </a:solidFill>
          </a:ln>
        </p:spPr>
        <p:style>
          <a:lnRef idx="2">
            <a:schemeClr val="accent1">
              <a:shade val="50000"/>
            </a:schemeClr>
          </a:lnRef>
          <a:fillRef idx="1">
            <a:schemeClr val="accent1"/>
          </a:fillRef>
          <a:effectRef idx="0">
            <a:schemeClr val="accent1"/>
          </a:effectRef>
          <a:fontRef idx="minor"/>
        </p:style>
        <p:txBody>
          <a:bodyPr lIns="45720" rIns="45720" bIns="45000" anchor="ctr">
            <a:noAutofit/>
          </a:bodyPr>
          <a:lstStyle/>
          <a:p>
            <a:pPr algn="ctr" defTabSz="914400">
              <a:lnSpc>
                <a:spcPct val="100000"/>
              </a:lnSpc>
            </a:pPr>
            <a:r>
              <a:rPr lang="en-CA" sz="1600" b="0" u="none" strike="noStrike">
                <a:solidFill>
                  <a:schemeClr val="lt1"/>
                </a:solidFill>
                <a:effectLst/>
                <a:uFillTx/>
                <a:latin typeface="Amazon Ember"/>
                <a:ea typeface="Amazon Ember"/>
              </a:rPr>
              <a:t>Develop customized migration roadmap with prescriptive next steps</a:t>
            </a:r>
            <a:endParaRPr lang="en-US" sz="1600" b="0" u="none" strike="noStrike">
              <a:solidFill>
                <a:srgbClr val="FFFFFF"/>
              </a:solidFill>
              <a:effectLst/>
              <a:uFillTx/>
              <a:latin typeface="Arial"/>
            </a:endParaRPr>
          </a:p>
        </p:txBody>
      </p:sp>
      <p:sp>
        <p:nvSpPr>
          <p:cNvPr id="1813" name="TextBox 13"/>
          <p:cNvSpPr/>
          <p:nvPr/>
        </p:nvSpPr>
        <p:spPr>
          <a:xfrm>
            <a:off x="6203880" y="3627360"/>
            <a:ext cx="2519640" cy="1439640"/>
          </a:xfrm>
          <a:prstGeom prst="rect">
            <a:avLst/>
          </a:prstGeom>
          <a:noFill/>
          <a:ln w="19050">
            <a:solidFill>
              <a:srgbClr val="AD5CFF"/>
            </a:solidFill>
          </a:ln>
        </p:spPr>
        <p:style>
          <a:lnRef idx="2">
            <a:schemeClr val="accent1">
              <a:shade val="50000"/>
            </a:schemeClr>
          </a:lnRef>
          <a:fillRef idx="1">
            <a:schemeClr val="accent1"/>
          </a:fillRef>
          <a:effectRef idx="0">
            <a:schemeClr val="accent1"/>
          </a:effectRef>
          <a:fontRef idx="minor"/>
        </p:style>
        <p:txBody>
          <a:bodyPr lIns="45720" rIns="45720" bIns="45000" anchor="ctr">
            <a:noAutofit/>
          </a:bodyPr>
          <a:lstStyle/>
          <a:p>
            <a:pPr algn="ctr" defTabSz="914400">
              <a:lnSpc>
                <a:spcPct val="100000"/>
              </a:lnSpc>
            </a:pPr>
            <a:r>
              <a:rPr lang="en-CA" sz="1600" b="0" u="none" strike="noStrike">
                <a:solidFill>
                  <a:schemeClr val="lt1"/>
                </a:solidFill>
                <a:effectLst/>
                <a:uFillTx/>
                <a:latin typeface="Amazon Ember"/>
                <a:ea typeface="Amazon Ember"/>
              </a:rPr>
              <a:t>Deep dive into specific requirements</a:t>
            </a:r>
            <a:endParaRPr lang="en-US" sz="1600" b="0" u="none" strike="noStrike">
              <a:solidFill>
                <a:srgbClr val="FFFFFF"/>
              </a:solidFill>
              <a:effectLst/>
              <a:uFillTx/>
              <a:latin typeface="Arial"/>
            </a:endParaRPr>
          </a:p>
          <a:p>
            <a:pPr algn="ctr" defTabSz="914400">
              <a:lnSpc>
                <a:spcPct val="100000"/>
              </a:lnSpc>
            </a:pPr>
            <a:endParaRPr lang="en-US" sz="1600" b="0" u="none" strike="noStrike">
              <a:solidFill>
                <a:srgbClr val="FFFFFF"/>
              </a:solidFill>
              <a:effectLst/>
              <a:uFillTx/>
              <a:latin typeface="Arial"/>
            </a:endParaRPr>
          </a:p>
        </p:txBody>
      </p:sp>
      <p:grpSp>
        <p:nvGrpSpPr>
          <p:cNvPr id="1814" name="Group 18"/>
          <p:cNvGrpSpPr/>
          <p:nvPr/>
        </p:nvGrpSpPr>
        <p:grpSpPr>
          <a:xfrm>
            <a:off x="9491760" y="2071800"/>
            <a:ext cx="1310040" cy="1310040"/>
            <a:chOff x="9491760" y="2071800"/>
            <a:chExt cx="1310040" cy="1310040"/>
          </a:xfrm>
        </p:grpSpPr>
        <p:sp>
          <p:nvSpPr>
            <p:cNvPr id="1815" name="Oval 25"/>
            <p:cNvSpPr/>
            <p:nvPr/>
          </p:nvSpPr>
          <p:spPr>
            <a:xfrm>
              <a:off x="9491760" y="2071800"/>
              <a:ext cx="1310040" cy="1310040"/>
            </a:xfrm>
            <a:prstGeom prst="ellipse">
              <a:avLst/>
            </a:prstGeom>
            <a:solidFill>
              <a:schemeClr val="bg1"/>
            </a:solidFill>
            <a:ln w="19050">
              <a:solidFill>
                <a:srgbClr val="AD5CFF"/>
              </a:solidFill>
            </a:ln>
          </p:spPr>
          <p:style>
            <a:lnRef idx="2">
              <a:schemeClr val="accent1">
                <a:shade val="50000"/>
              </a:schemeClr>
            </a:lnRef>
            <a:fillRef idx="1">
              <a:schemeClr val="accent1"/>
            </a:fillRef>
            <a:effectRef idx="0">
              <a:schemeClr val="accent1"/>
            </a:effectRef>
            <a:fontRef idx="minor"/>
          </p:style>
          <p:txBody>
            <a:bodyPr lIns="45720" rIns="45720" bIns="45000" anchor="ctr">
              <a:noAutofit/>
            </a:bodyPr>
            <a:lstStyle/>
            <a:p>
              <a:pPr algn="ctr" defTabSz="914400">
                <a:lnSpc>
                  <a:spcPct val="100000"/>
                </a:lnSpc>
              </a:pPr>
              <a:endParaRPr lang="en-US" sz="1800" b="0" u="none" strike="noStrike">
                <a:solidFill>
                  <a:schemeClr val="dk1"/>
                </a:solidFill>
                <a:effectLst/>
                <a:uFillTx/>
                <a:latin typeface="Calibri"/>
              </a:endParaRPr>
            </a:p>
          </p:txBody>
        </p:sp>
        <p:grpSp>
          <p:nvGrpSpPr>
            <p:cNvPr id="1816" name="Group 26"/>
            <p:cNvGrpSpPr/>
            <p:nvPr/>
          </p:nvGrpSpPr>
          <p:grpSpPr>
            <a:xfrm>
              <a:off x="9723960" y="2303280"/>
              <a:ext cx="830520" cy="805320"/>
              <a:chOff x="9723960" y="2303280"/>
              <a:chExt cx="830520" cy="805320"/>
            </a:xfrm>
          </p:grpSpPr>
          <p:sp>
            <p:nvSpPr>
              <p:cNvPr id="1817" name="Freeform: Shape 149"/>
              <p:cNvSpPr/>
              <p:nvPr/>
            </p:nvSpPr>
            <p:spPr>
              <a:xfrm>
                <a:off x="9850320" y="2721600"/>
                <a:ext cx="175680" cy="18000"/>
              </a:xfrm>
              <a:custGeom>
                <a:avLst/>
                <a:gdLst>
                  <a:gd name="textAreaLeft" fmla="*/ 0 w 175680"/>
                  <a:gd name="textAreaRight" fmla="*/ 176040 w 175680"/>
                  <a:gd name="textAreaTop" fmla="*/ 0 h 18000"/>
                  <a:gd name="textAreaBottom" fmla="*/ 18360 h 18000"/>
                  <a:gd name="GluePoint1X" fmla="*/ 4828 w 93334"/>
                  <a:gd name="GluePoint1Y" fmla="*/ 4828 h 9655"/>
                  <a:gd name="GluePoint2X" fmla="*/ 89151 w 93334"/>
                  <a:gd name="GluePoint2Y" fmla="*/ 4828 h 9655"/>
                </a:gdLst>
                <a:ahLst/>
                <a:cxnLst>
                  <a:cxn ang="0">
                    <a:pos x="GluePoint1X" y="GluePoint1Y"/>
                  </a:cxn>
                  <a:cxn ang="0">
                    <a:pos x="GluePoint2X" y="GluePoint2Y"/>
                  </a:cxn>
                </a:cxnLst>
                <a:rect l="textAreaLeft" t="textAreaTop" r="textAreaRight" b="textAreaBottom"/>
                <a:pathLst>
                  <a:path w="93334" h="9655">
                    <a:moveTo>
                      <a:pt x="4828" y="4828"/>
                    </a:moveTo>
                    <a:lnTo>
                      <a:pt x="89151" y="4828"/>
                    </a:lnTo>
                  </a:path>
                </a:pathLst>
              </a:custGeom>
              <a:noFill/>
              <a:ln w="28575">
                <a:solidFill>
                  <a:srgbClr val="41B3FF"/>
                </a:solidFill>
                <a:round/>
              </a:ln>
            </p:spPr>
            <p:style>
              <a:lnRef idx="0">
                <a:scrgbClr r="0" g="0" b="0"/>
              </a:lnRef>
              <a:fillRef idx="0">
                <a:scrgbClr r="0" g="0" b="0"/>
              </a:fillRef>
              <a:effectRef idx="0">
                <a:scrgbClr r="0" g="0" b="0"/>
              </a:effectRef>
              <a:fontRef idx="minor"/>
            </p:style>
            <p:txBody>
              <a:bodyPr lIns="90000" tIns="-26640" rIns="90000" bIns="-26640" anchor="ctr">
                <a:noAutofit/>
              </a:bodyPr>
              <a:lstStyle/>
              <a:p>
                <a:pPr defTabSz="914400">
                  <a:lnSpc>
                    <a:spcPct val="100000"/>
                  </a:lnSpc>
                </a:pPr>
                <a:endParaRPr lang="en-US" sz="1770" b="0" u="none" strike="noStrike">
                  <a:solidFill>
                    <a:srgbClr val="FFFFFF"/>
                  </a:solidFill>
                  <a:effectLst/>
                  <a:uFillTx/>
                  <a:latin typeface="Amazon Ember Display"/>
                </a:endParaRPr>
              </a:p>
            </p:txBody>
          </p:sp>
          <p:sp>
            <p:nvSpPr>
              <p:cNvPr id="1818" name="Freeform: Shape 150"/>
              <p:cNvSpPr/>
              <p:nvPr/>
            </p:nvSpPr>
            <p:spPr>
              <a:xfrm>
                <a:off x="9723960" y="2303280"/>
                <a:ext cx="830520" cy="527760"/>
              </a:xfrm>
              <a:custGeom>
                <a:avLst/>
                <a:gdLst>
                  <a:gd name="textAreaLeft" fmla="*/ 0 w 830520"/>
                  <a:gd name="textAreaRight" fmla="*/ 830880 w 830520"/>
                  <a:gd name="textAreaTop" fmla="*/ 0 h 527760"/>
                  <a:gd name="textAreaBottom" fmla="*/ 528120 h 527760"/>
                  <a:gd name="GluePoint1X" fmla="*/ 165428 w 440283"/>
                  <a:gd name="GluePoint1Y" fmla="*/ 279912 h 279912"/>
                  <a:gd name="GluePoint2X" fmla="*/ 64369 w 440283"/>
                  <a:gd name="GluePoint2Y" fmla="*/ 279912 h 279912"/>
                  <a:gd name="GluePoint3X" fmla="*/ 40552 w 440283"/>
                  <a:gd name="GluePoint3Y" fmla="*/ 273153 h 279912"/>
                  <a:gd name="GluePoint4X" fmla="*/ 0 w 440283"/>
                  <a:gd name="GluePoint4Y" fmla="*/ 200416 h 279912"/>
                  <a:gd name="GluePoint5X" fmla="*/ 60506 w 440283"/>
                  <a:gd name="GluePoint5Y" fmla="*/ 123817 h 279912"/>
                  <a:gd name="GluePoint6X" fmla="*/ 60506 w 440283"/>
                  <a:gd name="GluePoint6Y" fmla="*/ 123817 h 279912"/>
                  <a:gd name="GluePoint7X" fmla="*/ 59541 w 440283"/>
                  <a:gd name="GluePoint7Y" fmla="*/ 110300 h 279912"/>
                  <a:gd name="GluePoint8X" fmla="*/ 125841 w 440283"/>
                  <a:gd name="GluePoint8Y" fmla="*/ 9563 h 279912"/>
                  <a:gd name="GluePoint9X" fmla="*/ 251682 w 440283"/>
                  <a:gd name="GluePoint9Y" fmla="*/ 34023 h 279912"/>
                  <a:gd name="GluePoint10X" fmla="*/ 282579 w 440283"/>
                  <a:gd name="GluePoint10Y" fmla="*/ 83587 h 279912"/>
                  <a:gd name="GluePoint11X" fmla="*/ 319591 w 440283"/>
                  <a:gd name="GluePoint11Y" fmla="*/ 64598 h 279912"/>
                  <a:gd name="GluePoint12X" fmla="*/ 369155 w 440283"/>
                  <a:gd name="GluePoint12Y" fmla="*/ 121564 h 279912"/>
                  <a:gd name="GluePoint13X" fmla="*/ 368833 w 440283"/>
                  <a:gd name="GluePoint13Y" fmla="*/ 122530 h 279912"/>
                  <a:gd name="GluePoint14X" fmla="*/ 440283 w 440283"/>
                  <a:gd name="GluePoint14Y" fmla="*/ 201060 h 279912"/>
                  <a:gd name="GluePoint15X" fmla="*/ 411120 w 440283"/>
                  <a:gd name="GluePoint15Y" fmla="*/ 264079 h 279912"/>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 ang="0">
                    <a:pos x="GluePoint9X" y="GluePoint9Y"/>
                  </a:cxn>
                  <a:cxn ang="0">
                    <a:pos x="GluePoint10X" y="GluePoint10Y"/>
                  </a:cxn>
                  <a:cxn ang="0">
                    <a:pos x="GluePoint11X" y="GluePoint11Y"/>
                  </a:cxn>
                  <a:cxn ang="0">
                    <a:pos x="GluePoint12X" y="GluePoint12Y"/>
                  </a:cxn>
                  <a:cxn ang="0">
                    <a:pos x="GluePoint13X" y="GluePoint13Y"/>
                  </a:cxn>
                  <a:cxn ang="0">
                    <a:pos x="GluePoint14X" y="GluePoint14Y"/>
                  </a:cxn>
                  <a:cxn ang="0">
                    <a:pos x="GluePoint15X" y="GluePoint15Y"/>
                  </a:cxn>
                </a:cxnLst>
                <a:rect l="textAreaLeft" t="textAreaTop" r="textAreaRight" b="textAreaBottom"/>
                <a:pathLst>
                  <a:path w="440283" h="279912">
                    <a:moveTo>
                      <a:pt x="165428" y="279912"/>
                    </a:moveTo>
                    <a:lnTo>
                      <a:pt x="64369" y="279912"/>
                    </a:lnTo>
                    <a:cubicBezTo>
                      <a:pt x="56001" y="279912"/>
                      <a:pt x="47633" y="277659"/>
                      <a:pt x="40552" y="273153"/>
                    </a:cubicBezTo>
                    <a:cubicBezTo>
                      <a:pt x="24460" y="263176"/>
                      <a:pt x="0" y="241612"/>
                      <a:pt x="0" y="200416"/>
                    </a:cubicBezTo>
                    <a:cubicBezTo>
                      <a:pt x="0" y="152140"/>
                      <a:pt x="32184" y="130898"/>
                      <a:pt x="60506" y="123817"/>
                    </a:cubicBezTo>
                    <a:lnTo>
                      <a:pt x="60506" y="123817"/>
                    </a:lnTo>
                    <a:cubicBezTo>
                      <a:pt x="59863" y="119312"/>
                      <a:pt x="59541" y="114806"/>
                      <a:pt x="59541" y="110300"/>
                    </a:cubicBezTo>
                    <a:cubicBezTo>
                      <a:pt x="59541" y="71035"/>
                      <a:pt x="86576" y="25655"/>
                      <a:pt x="125841" y="9563"/>
                    </a:cubicBezTo>
                    <a:cubicBezTo>
                      <a:pt x="175727" y="-11357"/>
                      <a:pt x="221429" y="4413"/>
                      <a:pt x="251682" y="34023"/>
                    </a:cubicBezTo>
                    <a:cubicBezTo>
                      <a:pt x="265521" y="47862"/>
                      <a:pt x="275820" y="64920"/>
                      <a:pt x="282579" y="83587"/>
                    </a:cubicBezTo>
                    <a:cubicBezTo>
                      <a:pt x="291913" y="71035"/>
                      <a:pt x="305752" y="64598"/>
                      <a:pt x="319591" y="64598"/>
                    </a:cubicBezTo>
                    <a:cubicBezTo>
                      <a:pt x="343086" y="64598"/>
                      <a:pt x="366581" y="83265"/>
                      <a:pt x="369155" y="121564"/>
                    </a:cubicBezTo>
                    <a:lnTo>
                      <a:pt x="368833" y="122530"/>
                    </a:lnTo>
                    <a:cubicBezTo>
                      <a:pt x="394903" y="126714"/>
                      <a:pt x="440283" y="144737"/>
                      <a:pt x="440283" y="201060"/>
                    </a:cubicBezTo>
                    <a:cubicBezTo>
                      <a:pt x="440283" y="246440"/>
                      <a:pt x="418177" y="256748"/>
                      <a:pt x="411120" y="264079"/>
                    </a:cubicBezTo>
                  </a:path>
                </a:pathLst>
              </a:custGeom>
              <a:noFill/>
              <a:ln w="28575">
                <a:solidFill>
                  <a:srgbClr val="FFFFFF"/>
                </a:solidFill>
                <a:round/>
              </a:ln>
            </p:spPr>
            <p:style>
              <a:lnRef idx="0">
                <a:scrgbClr r="0" g="0" b="0"/>
              </a:lnRef>
              <a:fillRef idx="0">
                <a:scrgbClr r="0" g="0" b="0"/>
              </a:fillRef>
              <a:effectRef idx="0">
                <a:scrgbClr r="0" g="0" b="0"/>
              </a:effectRef>
              <a:fontRef idx="minor"/>
            </p:style>
            <p:txBody>
              <a:bodyPr lIns="90000" tIns="45000" rIns="90000" bIns="45000" anchor="ctr">
                <a:noAutofit/>
              </a:bodyPr>
              <a:lstStyle/>
              <a:p>
                <a:pPr defTabSz="914400">
                  <a:lnSpc>
                    <a:spcPct val="100000"/>
                  </a:lnSpc>
                </a:pPr>
                <a:endParaRPr lang="en-US" sz="1770" b="0" u="none" strike="noStrike">
                  <a:solidFill>
                    <a:srgbClr val="FFFFFF"/>
                  </a:solidFill>
                  <a:effectLst/>
                  <a:uFillTx/>
                  <a:latin typeface="Amazon Ember Display"/>
                </a:endParaRPr>
              </a:p>
            </p:txBody>
          </p:sp>
          <p:sp>
            <p:nvSpPr>
              <p:cNvPr id="1819" name="Freeform: Shape 152"/>
              <p:cNvSpPr/>
              <p:nvPr/>
            </p:nvSpPr>
            <p:spPr>
              <a:xfrm>
                <a:off x="10333800" y="2890440"/>
                <a:ext cx="212400" cy="218160"/>
              </a:xfrm>
              <a:custGeom>
                <a:avLst/>
                <a:gdLst>
                  <a:gd name="textAreaLeft" fmla="*/ 0 w 212400"/>
                  <a:gd name="textAreaRight" fmla="*/ 212760 w 212400"/>
                  <a:gd name="textAreaTop" fmla="*/ 0 h 218160"/>
                  <a:gd name="textAreaBottom" fmla="*/ 218520 h 218160"/>
                  <a:gd name="GluePoint1X" fmla="*/ 36368 w 112645"/>
                  <a:gd name="GluePoint1Y" fmla="*/ 4828 h 115864"/>
                  <a:gd name="GluePoint2X" fmla="*/ 103956 w 112645"/>
                  <a:gd name="GluePoint2Y" fmla="*/ 72737 h 115864"/>
                  <a:gd name="GluePoint3X" fmla="*/ 103634 w 112645"/>
                  <a:gd name="GluePoint3Y" fmla="*/ 104921 h 115864"/>
                  <a:gd name="GluePoint4X" fmla="*/ 103634 w 112645"/>
                  <a:gd name="GluePoint4Y" fmla="*/ 104921 h 115864"/>
                  <a:gd name="GluePoint5X" fmla="*/ 71450 w 112645"/>
                  <a:gd name="GluePoint5Y" fmla="*/ 105243 h 115864"/>
                  <a:gd name="GluePoint6X" fmla="*/ 4828 w 112645"/>
                  <a:gd name="GluePoint6Y" fmla="*/ 38621 h 115864"/>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Lst>
                <a:rect l="textAreaLeft" t="textAreaTop" r="textAreaRight" b="textAreaBottom"/>
                <a:pathLst>
                  <a:path w="112645" h="115864">
                    <a:moveTo>
                      <a:pt x="36368" y="4828"/>
                    </a:moveTo>
                    <a:lnTo>
                      <a:pt x="103956" y="72737"/>
                    </a:lnTo>
                    <a:cubicBezTo>
                      <a:pt x="112646" y="81427"/>
                      <a:pt x="112646" y="95910"/>
                      <a:pt x="103634" y="104921"/>
                    </a:cubicBezTo>
                    <a:lnTo>
                      <a:pt x="103634" y="104921"/>
                    </a:lnTo>
                    <a:cubicBezTo>
                      <a:pt x="94622" y="113933"/>
                      <a:pt x="80139" y="114255"/>
                      <a:pt x="71450" y="105243"/>
                    </a:cubicBezTo>
                    <a:lnTo>
                      <a:pt x="4828" y="38621"/>
                    </a:lnTo>
                  </a:path>
                </a:pathLst>
              </a:custGeom>
              <a:noFill/>
              <a:ln w="28575">
                <a:solidFill>
                  <a:srgbClr val="FFFFFF"/>
                </a:solidFill>
                <a:round/>
              </a:ln>
            </p:spPr>
            <p:style>
              <a:lnRef idx="0">
                <a:scrgbClr r="0" g="0" b="0"/>
              </a:lnRef>
              <a:fillRef idx="0">
                <a:scrgbClr r="0" g="0" b="0"/>
              </a:fillRef>
              <a:effectRef idx="0">
                <a:scrgbClr r="0" g="0" b="0"/>
              </a:effectRef>
              <a:fontRef idx="minor"/>
            </p:style>
            <p:txBody>
              <a:bodyPr lIns="90000" tIns="45000" rIns="90000" bIns="45000" anchor="ctr">
                <a:noAutofit/>
              </a:bodyPr>
              <a:lstStyle/>
              <a:p>
                <a:pPr defTabSz="914400">
                  <a:lnSpc>
                    <a:spcPct val="100000"/>
                  </a:lnSpc>
                </a:pPr>
                <a:endParaRPr lang="en-US" sz="1770" b="0" u="none" strike="noStrike">
                  <a:solidFill>
                    <a:srgbClr val="FFFFFF"/>
                  </a:solidFill>
                  <a:effectLst/>
                  <a:uFillTx/>
                  <a:latin typeface="Amazon Ember Display"/>
                </a:endParaRPr>
              </a:p>
            </p:txBody>
          </p:sp>
          <p:sp>
            <p:nvSpPr>
              <p:cNvPr id="1820" name="Freeform: Shape 153"/>
              <p:cNvSpPr/>
              <p:nvPr/>
            </p:nvSpPr>
            <p:spPr>
              <a:xfrm>
                <a:off x="9805320" y="2654280"/>
                <a:ext cx="169560" cy="18000"/>
              </a:xfrm>
              <a:custGeom>
                <a:avLst/>
                <a:gdLst>
                  <a:gd name="textAreaLeft" fmla="*/ 0 w 169560"/>
                  <a:gd name="textAreaRight" fmla="*/ 169920 w 169560"/>
                  <a:gd name="textAreaTop" fmla="*/ 0 h 18000"/>
                  <a:gd name="textAreaBottom" fmla="*/ 18360 h 18000"/>
                  <a:gd name="GluePoint1X" fmla="*/ 4828 w 90116"/>
                  <a:gd name="GluePoint1Y" fmla="*/ 4828 h 9655"/>
                  <a:gd name="GluePoint2X" fmla="*/ 87542 w 90116"/>
                  <a:gd name="GluePoint2Y" fmla="*/ 4828 h 9655"/>
                </a:gdLst>
                <a:ahLst/>
                <a:cxnLst>
                  <a:cxn ang="0">
                    <a:pos x="GluePoint1X" y="GluePoint1Y"/>
                  </a:cxn>
                  <a:cxn ang="0">
                    <a:pos x="GluePoint2X" y="GluePoint2Y"/>
                  </a:cxn>
                </a:cxnLst>
                <a:rect l="textAreaLeft" t="textAreaTop" r="textAreaRight" b="textAreaBottom"/>
                <a:pathLst>
                  <a:path w="90116" h="9655">
                    <a:moveTo>
                      <a:pt x="4828" y="4828"/>
                    </a:moveTo>
                    <a:lnTo>
                      <a:pt x="87542" y="4828"/>
                    </a:lnTo>
                  </a:path>
                </a:pathLst>
              </a:custGeom>
              <a:noFill/>
              <a:ln w="28575">
                <a:solidFill>
                  <a:srgbClr val="41B3FF"/>
                </a:solidFill>
                <a:round/>
              </a:ln>
            </p:spPr>
            <p:style>
              <a:lnRef idx="0">
                <a:scrgbClr r="0" g="0" b="0"/>
              </a:lnRef>
              <a:fillRef idx="0">
                <a:scrgbClr r="0" g="0" b="0"/>
              </a:fillRef>
              <a:effectRef idx="0">
                <a:scrgbClr r="0" g="0" b="0"/>
              </a:effectRef>
              <a:fontRef idx="minor"/>
            </p:style>
            <p:txBody>
              <a:bodyPr lIns="90000" tIns="-26640" rIns="90000" bIns="-26640" anchor="ctr">
                <a:noAutofit/>
              </a:bodyPr>
              <a:lstStyle/>
              <a:p>
                <a:pPr defTabSz="914400">
                  <a:lnSpc>
                    <a:spcPct val="100000"/>
                  </a:lnSpc>
                </a:pPr>
                <a:endParaRPr lang="en-US" sz="1770" b="0" u="none" strike="noStrike">
                  <a:solidFill>
                    <a:srgbClr val="FFFFFF"/>
                  </a:solidFill>
                  <a:effectLst/>
                  <a:uFillTx/>
                  <a:latin typeface="Amazon Ember Display"/>
                </a:endParaRPr>
              </a:p>
            </p:txBody>
          </p:sp>
          <p:sp>
            <p:nvSpPr>
              <p:cNvPr id="1821" name="Freeform: Shape 154"/>
              <p:cNvSpPr/>
              <p:nvPr/>
            </p:nvSpPr>
            <p:spPr>
              <a:xfrm>
                <a:off x="9996480" y="2654280"/>
                <a:ext cx="72360" cy="18000"/>
              </a:xfrm>
              <a:custGeom>
                <a:avLst/>
                <a:gdLst>
                  <a:gd name="textAreaLeft" fmla="*/ 0 w 72360"/>
                  <a:gd name="textAreaRight" fmla="*/ 72720 w 72360"/>
                  <a:gd name="textAreaTop" fmla="*/ 0 h 18000"/>
                  <a:gd name="textAreaBottom" fmla="*/ 18360 h 18000"/>
                  <a:gd name="GluePoint1X" fmla="*/ 4828 w 38621"/>
                  <a:gd name="GluePoint1Y" fmla="*/ 4828 h 9655"/>
                  <a:gd name="GluePoint2X" fmla="*/ 35081 w 38621"/>
                  <a:gd name="GluePoint2Y" fmla="*/ 4828 h 9655"/>
                </a:gdLst>
                <a:ahLst/>
                <a:cxnLst>
                  <a:cxn ang="0">
                    <a:pos x="GluePoint1X" y="GluePoint1Y"/>
                  </a:cxn>
                  <a:cxn ang="0">
                    <a:pos x="GluePoint2X" y="GluePoint2Y"/>
                  </a:cxn>
                </a:cxnLst>
                <a:rect l="textAreaLeft" t="textAreaTop" r="textAreaRight" b="textAreaBottom"/>
                <a:pathLst>
                  <a:path w="38621" h="9655">
                    <a:moveTo>
                      <a:pt x="4828" y="4828"/>
                    </a:moveTo>
                    <a:lnTo>
                      <a:pt x="35081" y="4828"/>
                    </a:lnTo>
                  </a:path>
                </a:pathLst>
              </a:custGeom>
              <a:noFill/>
              <a:ln w="28575">
                <a:solidFill>
                  <a:srgbClr val="41B3FF"/>
                </a:solidFill>
                <a:round/>
              </a:ln>
            </p:spPr>
            <p:style>
              <a:lnRef idx="0">
                <a:scrgbClr r="0" g="0" b="0"/>
              </a:lnRef>
              <a:fillRef idx="0">
                <a:scrgbClr r="0" g="0" b="0"/>
              </a:fillRef>
              <a:effectRef idx="0">
                <a:scrgbClr r="0" g="0" b="0"/>
              </a:effectRef>
              <a:fontRef idx="minor"/>
            </p:style>
            <p:txBody>
              <a:bodyPr lIns="90000" tIns="-26640" rIns="90000" bIns="-26640" anchor="ctr">
                <a:noAutofit/>
              </a:bodyPr>
              <a:lstStyle/>
              <a:p>
                <a:pPr defTabSz="914400">
                  <a:lnSpc>
                    <a:spcPct val="100000"/>
                  </a:lnSpc>
                </a:pPr>
                <a:endParaRPr lang="en-US" sz="1770" b="0" u="none" strike="noStrike">
                  <a:solidFill>
                    <a:srgbClr val="FFFFFF"/>
                  </a:solidFill>
                  <a:effectLst/>
                  <a:uFillTx/>
                  <a:latin typeface="Amazon Ember Display"/>
                </a:endParaRPr>
              </a:p>
            </p:txBody>
          </p:sp>
          <p:sp>
            <p:nvSpPr>
              <p:cNvPr id="1822" name="Freeform: Shape 155"/>
              <p:cNvSpPr/>
              <p:nvPr/>
            </p:nvSpPr>
            <p:spPr>
              <a:xfrm>
                <a:off x="9906840" y="2586600"/>
                <a:ext cx="218160" cy="18000"/>
              </a:xfrm>
              <a:custGeom>
                <a:avLst/>
                <a:gdLst>
                  <a:gd name="textAreaLeft" fmla="*/ 0 w 218160"/>
                  <a:gd name="textAreaRight" fmla="*/ 218520 w 218160"/>
                  <a:gd name="textAreaTop" fmla="*/ 0 h 18000"/>
                  <a:gd name="textAreaBottom" fmla="*/ 18360 h 18000"/>
                  <a:gd name="GluePoint1X" fmla="*/ 4828 w 115864"/>
                  <a:gd name="GluePoint1Y" fmla="*/ 4828 h 9655"/>
                  <a:gd name="GluePoint2X" fmla="*/ 112967 w 115864"/>
                  <a:gd name="GluePoint2Y" fmla="*/ 4828 h 9655"/>
                </a:gdLst>
                <a:ahLst/>
                <a:cxnLst>
                  <a:cxn ang="0">
                    <a:pos x="GluePoint1X" y="GluePoint1Y"/>
                  </a:cxn>
                  <a:cxn ang="0">
                    <a:pos x="GluePoint2X" y="GluePoint2Y"/>
                  </a:cxn>
                </a:cxnLst>
                <a:rect l="textAreaLeft" t="textAreaTop" r="textAreaRight" b="textAreaBottom"/>
                <a:pathLst>
                  <a:path w="115864" h="9655">
                    <a:moveTo>
                      <a:pt x="4828" y="4828"/>
                    </a:moveTo>
                    <a:lnTo>
                      <a:pt x="112967" y="4828"/>
                    </a:lnTo>
                  </a:path>
                </a:pathLst>
              </a:custGeom>
              <a:noFill/>
              <a:ln w="28575">
                <a:solidFill>
                  <a:srgbClr val="41B3FF"/>
                </a:solidFill>
                <a:round/>
              </a:ln>
            </p:spPr>
            <p:style>
              <a:lnRef idx="0">
                <a:scrgbClr r="0" g="0" b="0"/>
              </a:lnRef>
              <a:fillRef idx="0">
                <a:scrgbClr r="0" g="0" b="0"/>
              </a:fillRef>
              <a:effectRef idx="0">
                <a:scrgbClr r="0" g="0" b="0"/>
              </a:effectRef>
              <a:fontRef idx="minor"/>
            </p:style>
            <p:txBody>
              <a:bodyPr lIns="90000" tIns="-26640" rIns="90000" bIns="-26640" anchor="ctr">
                <a:noAutofit/>
              </a:bodyPr>
              <a:lstStyle/>
              <a:p>
                <a:pPr defTabSz="914400">
                  <a:lnSpc>
                    <a:spcPct val="100000"/>
                  </a:lnSpc>
                </a:pPr>
                <a:endParaRPr lang="en-US" sz="1770" b="0" u="none" strike="noStrike">
                  <a:solidFill>
                    <a:srgbClr val="FFFFFF"/>
                  </a:solidFill>
                  <a:effectLst/>
                  <a:uFillTx/>
                  <a:latin typeface="Amazon Ember Display"/>
                </a:endParaRPr>
              </a:p>
            </p:txBody>
          </p:sp>
          <p:grpSp>
            <p:nvGrpSpPr>
              <p:cNvPr id="1823" name="Graphic 88"/>
              <p:cNvGrpSpPr/>
              <p:nvPr/>
            </p:nvGrpSpPr>
            <p:grpSpPr>
              <a:xfrm>
                <a:off x="10057680" y="2603520"/>
                <a:ext cx="420480" cy="442440"/>
                <a:chOff x="10057680" y="2603520"/>
                <a:chExt cx="420480" cy="442440"/>
              </a:xfrm>
            </p:grpSpPr>
            <p:sp>
              <p:nvSpPr>
                <p:cNvPr id="1824" name="Freeform: Shape 166"/>
                <p:cNvSpPr/>
                <p:nvPr/>
              </p:nvSpPr>
              <p:spPr>
                <a:xfrm>
                  <a:off x="10110600" y="2658240"/>
                  <a:ext cx="314640" cy="324360"/>
                </a:xfrm>
                <a:custGeom>
                  <a:avLst/>
                  <a:gdLst>
                    <a:gd name="textAreaLeft" fmla="*/ 0 w 314640"/>
                    <a:gd name="textAreaRight" fmla="*/ 315000 w 314640"/>
                    <a:gd name="textAreaTop" fmla="*/ 0 h 324360"/>
                    <a:gd name="textAreaBottom" fmla="*/ 324720 h 324360"/>
                    <a:gd name="GluePoint1X" fmla="*/ 204049 w 205980"/>
                    <a:gd name="GluePoint1Y" fmla="*/ 134209 h 212417"/>
                    <a:gd name="GluePoint2X" fmla="*/ 104599 w 205980"/>
                    <a:gd name="GluePoint2Y" fmla="*/ 208233 h 212417"/>
                    <a:gd name="GluePoint3X" fmla="*/ 5150 w 205980"/>
                    <a:gd name="GluePoint3Y" fmla="*/ 134209 h 212417"/>
                    <a:gd name="GluePoint4X" fmla="*/ 133887 w 205980"/>
                    <a:gd name="GluePoint4Y" fmla="*/ 4828 h 212417"/>
                    <a:gd name="GluePoint5X" fmla="*/ 203728 w 205980"/>
                    <a:gd name="GluePoint5Y" fmla="*/ 74668 h 212417"/>
                    <a:gd name="GluePoint6X" fmla="*/ 4828 w 205980"/>
                    <a:gd name="GluePoint6Y" fmla="*/ 74346 h 212417"/>
                    <a:gd name="GluePoint7X" fmla="*/ 74346 w 205980"/>
                    <a:gd name="GluePoint7Y" fmla="*/ 4828 h 212417"/>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Lst>
                  <a:rect l="textAreaLeft" t="textAreaTop" r="textAreaRight" b="textAreaBottom"/>
                  <a:pathLst>
                    <a:path w="205980" h="212417">
                      <a:moveTo>
                        <a:pt x="204049" y="134209"/>
                      </a:moveTo>
                      <a:cubicBezTo>
                        <a:pt x="191176" y="177014"/>
                        <a:pt x="151267" y="208233"/>
                        <a:pt x="104599" y="208233"/>
                      </a:cubicBezTo>
                      <a:cubicBezTo>
                        <a:pt x="57610" y="208233"/>
                        <a:pt x="17701" y="177014"/>
                        <a:pt x="5150" y="134209"/>
                      </a:cubicBezTo>
                      <a:moveTo>
                        <a:pt x="133887" y="4828"/>
                      </a:moveTo>
                      <a:cubicBezTo>
                        <a:pt x="167359" y="14805"/>
                        <a:pt x="193750" y="41196"/>
                        <a:pt x="203728" y="74668"/>
                      </a:cubicBezTo>
                      <a:moveTo>
                        <a:pt x="4828" y="74346"/>
                      </a:moveTo>
                      <a:cubicBezTo>
                        <a:pt x="14805" y="41196"/>
                        <a:pt x="40874" y="14805"/>
                        <a:pt x="74346" y="4828"/>
                      </a:cubicBezTo>
                    </a:path>
                  </a:pathLst>
                </a:custGeom>
                <a:noFill/>
                <a:ln w="28575">
                  <a:solidFill>
                    <a:srgbClr val="FFFFFF"/>
                  </a:solidFill>
                  <a:round/>
                </a:ln>
              </p:spPr>
              <p:style>
                <a:lnRef idx="0">
                  <a:scrgbClr r="0" g="0" b="0"/>
                </a:lnRef>
                <a:fillRef idx="0">
                  <a:scrgbClr r="0" g="0" b="0"/>
                </a:fillRef>
                <a:effectRef idx="0">
                  <a:scrgbClr r="0" g="0" b="0"/>
                </a:effectRef>
                <a:fontRef idx="minor"/>
              </p:style>
              <p:txBody>
                <a:bodyPr lIns="90000" tIns="45000" rIns="90000" bIns="45000" anchor="ctr">
                  <a:noAutofit/>
                </a:bodyPr>
                <a:lstStyle/>
                <a:p>
                  <a:pPr defTabSz="914400">
                    <a:lnSpc>
                      <a:spcPct val="100000"/>
                    </a:lnSpc>
                  </a:pPr>
                  <a:endParaRPr lang="en-US" sz="1770" b="0" u="none" strike="noStrike">
                    <a:solidFill>
                      <a:srgbClr val="FFFFFF"/>
                    </a:solidFill>
                    <a:effectLst/>
                    <a:uFillTx/>
                    <a:latin typeface="Amazon Ember Display"/>
                  </a:endParaRPr>
                </a:p>
              </p:txBody>
            </p:sp>
            <p:sp>
              <p:nvSpPr>
                <p:cNvPr id="1825" name="Freeform: Shape 160"/>
                <p:cNvSpPr/>
                <p:nvPr/>
              </p:nvSpPr>
              <p:spPr>
                <a:xfrm>
                  <a:off x="10263240" y="2696040"/>
                  <a:ext cx="14400" cy="348840"/>
                </a:xfrm>
                <a:custGeom>
                  <a:avLst/>
                  <a:gdLst>
                    <a:gd name="textAreaLeft" fmla="*/ 0 w 14400"/>
                    <a:gd name="textAreaRight" fmla="*/ 14760 w 14400"/>
                    <a:gd name="textAreaTop" fmla="*/ 0 h 348840"/>
                    <a:gd name="textAreaBottom" fmla="*/ 349200 h 348840"/>
                    <a:gd name="GluePoint1X" fmla="*/ 4828 w 9655"/>
                    <a:gd name="GluePoint1Y" fmla="*/ 4828 h 228509"/>
                    <a:gd name="GluePoint2X" fmla="*/ 4828 w 9655"/>
                    <a:gd name="GluePoint2Y" fmla="*/ 225935 h 228509"/>
                  </a:gdLst>
                  <a:ahLst/>
                  <a:cxnLst>
                    <a:cxn ang="0">
                      <a:pos x="GluePoint1X" y="GluePoint1Y"/>
                    </a:cxn>
                    <a:cxn ang="0">
                      <a:pos x="GluePoint2X" y="GluePoint2Y"/>
                    </a:cxn>
                  </a:cxnLst>
                  <a:rect l="textAreaLeft" t="textAreaTop" r="textAreaRight" b="textAreaBottom"/>
                  <a:pathLst>
                    <a:path w="9655" h="228509">
                      <a:moveTo>
                        <a:pt x="4828" y="4828"/>
                      </a:moveTo>
                      <a:lnTo>
                        <a:pt x="4828" y="225935"/>
                      </a:lnTo>
                    </a:path>
                  </a:pathLst>
                </a:custGeom>
                <a:noFill/>
                <a:ln w="28575">
                  <a:solidFill>
                    <a:srgbClr val="FFFFFF"/>
                  </a:solidFill>
                  <a:round/>
                </a:ln>
              </p:spPr>
              <p:style>
                <a:lnRef idx="0">
                  <a:scrgbClr r="0" g="0" b="0"/>
                </a:lnRef>
                <a:fillRef idx="0">
                  <a:scrgbClr r="0" g="0" b="0"/>
                </a:fillRef>
                <a:effectRef idx="0">
                  <a:scrgbClr r="0" g="0" b="0"/>
                </a:effectRef>
                <a:fontRef idx="minor"/>
              </p:style>
              <p:txBody>
                <a:bodyPr lIns="90000" tIns="45000" rIns="90000" bIns="45000" anchor="ctr">
                  <a:noAutofit/>
                </a:bodyPr>
                <a:lstStyle/>
                <a:p>
                  <a:pPr defTabSz="914400">
                    <a:lnSpc>
                      <a:spcPct val="100000"/>
                    </a:lnSpc>
                  </a:pPr>
                  <a:endParaRPr lang="en-US" sz="1770" b="0" u="none" strike="noStrike">
                    <a:solidFill>
                      <a:srgbClr val="FFFFFF"/>
                    </a:solidFill>
                    <a:effectLst/>
                    <a:uFillTx/>
                    <a:latin typeface="Amazon Ember Display"/>
                  </a:endParaRPr>
                </a:p>
              </p:txBody>
            </p:sp>
            <p:sp>
              <p:nvSpPr>
                <p:cNvPr id="1826" name="Freeform: Shape 161"/>
                <p:cNvSpPr/>
                <p:nvPr/>
              </p:nvSpPr>
              <p:spPr>
                <a:xfrm>
                  <a:off x="10150200" y="2810160"/>
                  <a:ext cx="63720" cy="235800"/>
                </a:xfrm>
                <a:custGeom>
                  <a:avLst/>
                  <a:gdLst>
                    <a:gd name="textAreaLeft" fmla="*/ 0 w 63720"/>
                    <a:gd name="textAreaRight" fmla="*/ 64080 w 63720"/>
                    <a:gd name="textAreaTop" fmla="*/ 0 h 235800"/>
                    <a:gd name="textAreaBottom" fmla="*/ 236160 h 235800"/>
                    <a:gd name="GluePoint1X" fmla="*/ 4828 w 41839"/>
                    <a:gd name="GluePoint1Y" fmla="*/ 4828 h 154485"/>
                    <a:gd name="GluePoint2X" fmla="*/ 37012 w 41839"/>
                    <a:gd name="GluePoint2Y" fmla="*/ 4828 h 154485"/>
                    <a:gd name="GluePoint3X" fmla="*/ 37012 w 41839"/>
                    <a:gd name="GluePoint3Y" fmla="*/ 151267 h 154485"/>
                  </a:gdLst>
                  <a:ahLst/>
                  <a:cxnLst>
                    <a:cxn ang="0">
                      <a:pos x="GluePoint1X" y="GluePoint1Y"/>
                    </a:cxn>
                    <a:cxn ang="0">
                      <a:pos x="GluePoint2X" y="GluePoint2Y"/>
                    </a:cxn>
                    <a:cxn ang="0">
                      <a:pos x="GluePoint3X" y="GluePoint3Y"/>
                    </a:cxn>
                  </a:cxnLst>
                  <a:rect l="textAreaLeft" t="textAreaTop" r="textAreaRight" b="textAreaBottom"/>
                  <a:pathLst>
                    <a:path w="41839" h="154485">
                      <a:moveTo>
                        <a:pt x="4828" y="4828"/>
                      </a:moveTo>
                      <a:lnTo>
                        <a:pt x="37012" y="4828"/>
                      </a:lnTo>
                      <a:lnTo>
                        <a:pt x="37012" y="151267"/>
                      </a:lnTo>
                    </a:path>
                  </a:pathLst>
                </a:custGeom>
                <a:noFill/>
                <a:ln w="28575">
                  <a:solidFill>
                    <a:srgbClr val="FFFFFF"/>
                  </a:solidFill>
                  <a:round/>
                </a:ln>
              </p:spPr>
              <p:style>
                <a:lnRef idx="0">
                  <a:scrgbClr r="0" g="0" b="0"/>
                </a:lnRef>
                <a:fillRef idx="0">
                  <a:scrgbClr r="0" g="0" b="0"/>
                </a:fillRef>
                <a:effectRef idx="0">
                  <a:scrgbClr r="0" g="0" b="0"/>
                </a:effectRef>
                <a:fontRef idx="minor"/>
              </p:style>
              <p:txBody>
                <a:bodyPr lIns="90000" tIns="45000" rIns="90000" bIns="45000" anchor="ctr">
                  <a:noAutofit/>
                </a:bodyPr>
                <a:lstStyle/>
                <a:p>
                  <a:pPr defTabSz="914400">
                    <a:lnSpc>
                      <a:spcPct val="100000"/>
                    </a:lnSpc>
                  </a:pPr>
                  <a:endParaRPr lang="en-US" sz="1770" b="0" u="none" strike="noStrike">
                    <a:solidFill>
                      <a:srgbClr val="FFFFFF"/>
                    </a:solidFill>
                    <a:effectLst/>
                    <a:uFillTx/>
                    <a:latin typeface="Amazon Ember Display"/>
                  </a:endParaRPr>
                </a:p>
              </p:txBody>
            </p:sp>
            <p:sp>
              <p:nvSpPr>
                <p:cNvPr id="1827" name="Freeform: Shape 162"/>
                <p:cNvSpPr/>
                <p:nvPr/>
              </p:nvSpPr>
              <p:spPr>
                <a:xfrm>
                  <a:off x="10326600" y="2810160"/>
                  <a:ext cx="58680" cy="235800"/>
                </a:xfrm>
                <a:custGeom>
                  <a:avLst/>
                  <a:gdLst>
                    <a:gd name="textAreaLeft" fmla="*/ 0 w 58680"/>
                    <a:gd name="textAreaRight" fmla="*/ 59040 w 58680"/>
                    <a:gd name="textAreaTop" fmla="*/ 0 h 235800"/>
                    <a:gd name="textAreaBottom" fmla="*/ 236160 h 235800"/>
                    <a:gd name="GluePoint1X" fmla="*/ 36690 w 38621"/>
                    <a:gd name="GluePoint1Y" fmla="*/ 4828 h 154485"/>
                    <a:gd name="GluePoint2X" fmla="*/ 4828 w 38621"/>
                    <a:gd name="GluePoint2Y" fmla="*/ 4828 h 154485"/>
                    <a:gd name="GluePoint3X" fmla="*/ 4828 w 38621"/>
                    <a:gd name="GluePoint3Y" fmla="*/ 151267 h 154485"/>
                  </a:gdLst>
                  <a:ahLst/>
                  <a:cxnLst>
                    <a:cxn ang="0">
                      <a:pos x="GluePoint1X" y="GluePoint1Y"/>
                    </a:cxn>
                    <a:cxn ang="0">
                      <a:pos x="GluePoint2X" y="GluePoint2Y"/>
                    </a:cxn>
                    <a:cxn ang="0">
                      <a:pos x="GluePoint3X" y="GluePoint3Y"/>
                    </a:cxn>
                  </a:cxnLst>
                  <a:rect l="textAreaLeft" t="textAreaTop" r="textAreaRight" b="textAreaBottom"/>
                  <a:pathLst>
                    <a:path w="38621" h="154485">
                      <a:moveTo>
                        <a:pt x="36690" y="4828"/>
                      </a:moveTo>
                      <a:lnTo>
                        <a:pt x="4828" y="4828"/>
                      </a:lnTo>
                      <a:lnTo>
                        <a:pt x="4828" y="151267"/>
                      </a:lnTo>
                    </a:path>
                  </a:pathLst>
                </a:custGeom>
                <a:noFill/>
                <a:ln w="28575">
                  <a:solidFill>
                    <a:srgbClr val="FFFFFF"/>
                  </a:solidFill>
                  <a:round/>
                </a:ln>
              </p:spPr>
              <p:style>
                <a:lnRef idx="0">
                  <a:scrgbClr r="0" g="0" b="0"/>
                </a:lnRef>
                <a:fillRef idx="0">
                  <a:scrgbClr r="0" g="0" b="0"/>
                </a:fillRef>
                <a:effectRef idx="0">
                  <a:scrgbClr r="0" g="0" b="0"/>
                </a:effectRef>
                <a:fontRef idx="minor"/>
              </p:style>
              <p:txBody>
                <a:bodyPr lIns="90000" tIns="45000" rIns="90000" bIns="45000" anchor="ctr">
                  <a:noAutofit/>
                </a:bodyPr>
                <a:lstStyle/>
                <a:p>
                  <a:pPr defTabSz="914400">
                    <a:lnSpc>
                      <a:spcPct val="100000"/>
                    </a:lnSpc>
                  </a:pPr>
                  <a:endParaRPr lang="en-US" sz="1770" b="0" u="none" strike="noStrike">
                    <a:solidFill>
                      <a:srgbClr val="FFFFFF"/>
                    </a:solidFill>
                    <a:effectLst/>
                    <a:uFillTx/>
                    <a:latin typeface="Amazon Ember Display"/>
                  </a:endParaRPr>
                </a:p>
              </p:txBody>
            </p:sp>
            <p:sp>
              <p:nvSpPr>
                <p:cNvPr id="1828" name="Freeform: Shape 163"/>
                <p:cNvSpPr/>
                <p:nvPr/>
              </p:nvSpPr>
              <p:spPr>
                <a:xfrm>
                  <a:off x="10216440" y="2603520"/>
                  <a:ext cx="102960" cy="102960"/>
                </a:xfrm>
                <a:custGeom>
                  <a:avLst/>
                  <a:gdLst>
                    <a:gd name="textAreaLeft" fmla="*/ 0 w 102960"/>
                    <a:gd name="textAreaRight" fmla="*/ 103320 w 102960"/>
                    <a:gd name="textAreaTop" fmla="*/ 0 h 102960"/>
                    <a:gd name="textAreaBottom" fmla="*/ 103320 h 102960"/>
                    <a:gd name="GluePoint1X" fmla="*/ 65334 w 67587"/>
                    <a:gd name="GluePoint1Y" fmla="*/ 35081 h 67587"/>
                    <a:gd name="GluePoint2X" fmla="*/ 35081 w 67587"/>
                    <a:gd name="GluePoint2Y" fmla="*/ 65334 h 67587"/>
                    <a:gd name="GluePoint3X" fmla="*/ 4828 w 67587"/>
                    <a:gd name="GluePoint3Y" fmla="*/ 35081 h 67587"/>
                    <a:gd name="GluePoint4X" fmla="*/ 35081 w 67587"/>
                    <a:gd name="GluePoint4Y" fmla="*/ 4828 h 67587"/>
                    <a:gd name="GluePoint5X" fmla="*/ 65334 w 67587"/>
                    <a:gd name="GluePoint5Y" fmla="*/ 35081 h 67587"/>
                  </a:gdLst>
                  <a:ahLst/>
                  <a:cxnLst>
                    <a:cxn ang="0">
                      <a:pos x="GluePoint1X" y="GluePoint1Y"/>
                    </a:cxn>
                    <a:cxn ang="0">
                      <a:pos x="GluePoint2X" y="GluePoint2Y"/>
                    </a:cxn>
                    <a:cxn ang="0">
                      <a:pos x="GluePoint3X" y="GluePoint3Y"/>
                    </a:cxn>
                    <a:cxn ang="0">
                      <a:pos x="GluePoint4X" y="GluePoint4Y"/>
                    </a:cxn>
                    <a:cxn ang="0">
                      <a:pos x="GluePoint5X" y="GluePoint5Y"/>
                    </a:cxn>
                  </a:cxnLst>
                  <a:rect l="textAreaLeft" t="textAreaTop" r="textAreaRight" b="textAreaBottom"/>
                  <a:pathLst>
                    <a:path w="67587" h="67587">
                      <a:moveTo>
                        <a:pt x="65334" y="35081"/>
                      </a:moveTo>
                      <a:cubicBezTo>
                        <a:pt x="65334" y="51790"/>
                        <a:pt x="51790" y="65334"/>
                        <a:pt x="35081" y="65334"/>
                      </a:cubicBezTo>
                      <a:cubicBezTo>
                        <a:pt x="18373" y="65334"/>
                        <a:pt x="4828" y="51790"/>
                        <a:pt x="4828" y="35081"/>
                      </a:cubicBezTo>
                      <a:cubicBezTo>
                        <a:pt x="4828" y="18373"/>
                        <a:pt x="18373" y="4828"/>
                        <a:pt x="35081" y="4828"/>
                      </a:cubicBezTo>
                      <a:cubicBezTo>
                        <a:pt x="51790" y="4828"/>
                        <a:pt x="65334" y="18373"/>
                        <a:pt x="65334" y="35081"/>
                      </a:cubicBezTo>
                      <a:close/>
                    </a:path>
                  </a:pathLst>
                </a:custGeom>
                <a:noFill/>
                <a:ln w="28575">
                  <a:solidFill>
                    <a:srgbClr val="41B3FF"/>
                  </a:solidFill>
                  <a:round/>
                </a:ln>
              </p:spPr>
              <p:style>
                <a:lnRef idx="0">
                  <a:scrgbClr r="0" g="0" b="0"/>
                </a:lnRef>
                <a:fillRef idx="0">
                  <a:scrgbClr r="0" g="0" b="0"/>
                </a:fillRef>
                <a:effectRef idx="0">
                  <a:scrgbClr r="0" g="0" b="0"/>
                </a:effectRef>
                <a:fontRef idx="minor"/>
              </p:style>
              <p:txBody>
                <a:bodyPr lIns="90000" tIns="45000" rIns="90000" bIns="45000" anchor="ctr">
                  <a:noAutofit/>
                </a:bodyPr>
                <a:lstStyle/>
                <a:p>
                  <a:pPr defTabSz="914400">
                    <a:lnSpc>
                      <a:spcPct val="100000"/>
                    </a:lnSpc>
                  </a:pPr>
                  <a:endParaRPr lang="en-US" sz="1770" b="0" u="none" strike="noStrike">
                    <a:solidFill>
                      <a:srgbClr val="FFFFFF"/>
                    </a:solidFill>
                    <a:effectLst/>
                    <a:uFillTx/>
                    <a:latin typeface="Amazon Ember Display"/>
                  </a:endParaRPr>
                </a:p>
              </p:txBody>
            </p:sp>
            <p:sp>
              <p:nvSpPr>
                <p:cNvPr id="1829" name="Freeform: Shape 164"/>
                <p:cNvSpPr/>
                <p:nvPr/>
              </p:nvSpPr>
              <p:spPr>
                <a:xfrm>
                  <a:off x="10057680" y="2764080"/>
                  <a:ext cx="102960" cy="102960"/>
                </a:xfrm>
                <a:custGeom>
                  <a:avLst/>
                  <a:gdLst>
                    <a:gd name="textAreaLeft" fmla="*/ 0 w 102960"/>
                    <a:gd name="textAreaRight" fmla="*/ 103320 w 102960"/>
                    <a:gd name="textAreaTop" fmla="*/ 0 h 102960"/>
                    <a:gd name="textAreaBottom" fmla="*/ 103320 h 102960"/>
                    <a:gd name="GluePoint1X" fmla="*/ 65334 w 67587"/>
                    <a:gd name="GluePoint1Y" fmla="*/ 35081 h 67587"/>
                    <a:gd name="GluePoint2X" fmla="*/ 35081 w 67587"/>
                    <a:gd name="GluePoint2Y" fmla="*/ 65334 h 67587"/>
                    <a:gd name="GluePoint3X" fmla="*/ 4828 w 67587"/>
                    <a:gd name="GluePoint3Y" fmla="*/ 35081 h 67587"/>
                    <a:gd name="GluePoint4X" fmla="*/ 35081 w 67587"/>
                    <a:gd name="GluePoint4Y" fmla="*/ 4828 h 67587"/>
                    <a:gd name="GluePoint5X" fmla="*/ 65334 w 67587"/>
                    <a:gd name="GluePoint5Y" fmla="*/ 35081 h 67587"/>
                  </a:gdLst>
                  <a:ahLst/>
                  <a:cxnLst>
                    <a:cxn ang="0">
                      <a:pos x="GluePoint1X" y="GluePoint1Y"/>
                    </a:cxn>
                    <a:cxn ang="0">
                      <a:pos x="GluePoint2X" y="GluePoint2Y"/>
                    </a:cxn>
                    <a:cxn ang="0">
                      <a:pos x="GluePoint3X" y="GluePoint3Y"/>
                    </a:cxn>
                    <a:cxn ang="0">
                      <a:pos x="GluePoint4X" y="GluePoint4Y"/>
                    </a:cxn>
                    <a:cxn ang="0">
                      <a:pos x="GluePoint5X" y="GluePoint5Y"/>
                    </a:cxn>
                  </a:cxnLst>
                  <a:rect l="textAreaLeft" t="textAreaTop" r="textAreaRight" b="textAreaBottom"/>
                  <a:pathLst>
                    <a:path w="67587" h="67587">
                      <a:moveTo>
                        <a:pt x="65334" y="35081"/>
                      </a:moveTo>
                      <a:cubicBezTo>
                        <a:pt x="65334" y="51790"/>
                        <a:pt x="51790" y="65334"/>
                        <a:pt x="35081" y="65334"/>
                      </a:cubicBezTo>
                      <a:cubicBezTo>
                        <a:pt x="18373" y="65334"/>
                        <a:pt x="4828" y="51790"/>
                        <a:pt x="4828" y="35081"/>
                      </a:cubicBezTo>
                      <a:cubicBezTo>
                        <a:pt x="4828" y="18373"/>
                        <a:pt x="18373" y="4828"/>
                        <a:pt x="35081" y="4828"/>
                      </a:cubicBezTo>
                      <a:cubicBezTo>
                        <a:pt x="51790" y="4828"/>
                        <a:pt x="65334" y="18373"/>
                        <a:pt x="65334" y="35081"/>
                      </a:cubicBezTo>
                      <a:close/>
                    </a:path>
                  </a:pathLst>
                </a:custGeom>
                <a:noFill/>
                <a:ln w="28575">
                  <a:solidFill>
                    <a:srgbClr val="41B3FF"/>
                  </a:solidFill>
                  <a:round/>
                </a:ln>
              </p:spPr>
              <p:style>
                <a:lnRef idx="0">
                  <a:scrgbClr r="0" g="0" b="0"/>
                </a:lnRef>
                <a:fillRef idx="0">
                  <a:scrgbClr r="0" g="0" b="0"/>
                </a:fillRef>
                <a:effectRef idx="0">
                  <a:scrgbClr r="0" g="0" b="0"/>
                </a:effectRef>
                <a:fontRef idx="minor"/>
              </p:style>
              <p:txBody>
                <a:bodyPr lIns="90000" tIns="45000" rIns="90000" bIns="45000" anchor="ctr">
                  <a:noAutofit/>
                </a:bodyPr>
                <a:lstStyle/>
                <a:p>
                  <a:pPr defTabSz="914400">
                    <a:lnSpc>
                      <a:spcPct val="100000"/>
                    </a:lnSpc>
                  </a:pPr>
                  <a:endParaRPr lang="en-US" sz="1770" b="0" u="none" strike="noStrike">
                    <a:solidFill>
                      <a:srgbClr val="FFFFFF"/>
                    </a:solidFill>
                    <a:effectLst/>
                    <a:uFillTx/>
                    <a:latin typeface="Amazon Ember Display"/>
                  </a:endParaRPr>
                </a:p>
              </p:txBody>
            </p:sp>
            <p:sp>
              <p:nvSpPr>
                <p:cNvPr id="1830" name="Freeform: Shape 165"/>
                <p:cNvSpPr/>
                <p:nvPr/>
              </p:nvSpPr>
              <p:spPr>
                <a:xfrm>
                  <a:off x="10375200" y="2764080"/>
                  <a:ext cx="102960" cy="102960"/>
                </a:xfrm>
                <a:custGeom>
                  <a:avLst/>
                  <a:gdLst>
                    <a:gd name="textAreaLeft" fmla="*/ 0 w 102960"/>
                    <a:gd name="textAreaRight" fmla="*/ 103320 w 102960"/>
                    <a:gd name="textAreaTop" fmla="*/ 0 h 102960"/>
                    <a:gd name="textAreaBottom" fmla="*/ 103320 h 102960"/>
                    <a:gd name="GluePoint1X" fmla="*/ 65334 w 67587"/>
                    <a:gd name="GluePoint1Y" fmla="*/ 35081 h 67587"/>
                    <a:gd name="GluePoint2X" fmla="*/ 35081 w 67587"/>
                    <a:gd name="GluePoint2Y" fmla="*/ 65334 h 67587"/>
                    <a:gd name="GluePoint3X" fmla="*/ 4828 w 67587"/>
                    <a:gd name="GluePoint3Y" fmla="*/ 35081 h 67587"/>
                    <a:gd name="GluePoint4X" fmla="*/ 35081 w 67587"/>
                    <a:gd name="GluePoint4Y" fmla="*/ 4828 h 67587"/>
                    <a:gd name="GluePoint5X" fmla="*/ 65334 w 67587"/>
                    <a:gd name="GluePoint5Y" fmla="*/ 35081 h 67587"/>
                  </a:gdLst>
                  <a:ahLst/>
                  <a:cxnLst>
                    <a:cxn ang="0">
                      <a:pos x="GluePoint1X" y="GluePoint1Y"/>
                    </a:cxn>
                    <a:cxn ang="0">
                      <a:pos x="GluePoint2X" y="GluePoint2Y"/>
                    </a:cxn>
                    <a:cxn ang="0">
                      <a:pos x="GluePoint3X" y="GluePoint3Y"/>
                    </a:cxn>
                    <a:cxn ang="0">
                      <a:pos x="GluePoint4X" y="GluePoint4Y"/>
                    </a:cxn>
                    <a:cxn ang="0">
                      <a:pos x="GluePoint5X" y="GluePoint5Y"/>
                    </a:cxn>
                  </a:cxnLst>
                  <a:rect l="textAreaLeft" t="textAreaTop" r="textAreaRight" b="textAreaBottom"/>
                  <a:pathLst>
                    <a:path w="67587" h="67587">
                      <a:moveTo>
                        <a:pt x="65334" y="35081"/>
                      </a:moveTo>
                      <a:cubicBezTo>
                        <a:pt x="65334" y="51790"/>
                        <a:pt x="51790" y="65334"/>
                        <a:pt x="35081" y="65334"/>
                      </a:cubicBezTo>
                      <a:cubicBezTo>
                        <a:pt x="18373" y="65334"/>
                        <a:pt x="4828" y="51790"/>
                        <a:pt x="4828" y="35081"/>
                      </a:cubicBezTo>
                      <a:cubicBezTo>
                        <a:pt x="4828" y="18373"/>
                        <a:pt x="18373" y="4828"/>
                        <a:pt x="35081" y="4828"/>
                      </a:cubicBezTo>
                      <a:cubicBezTo>
                        <a:pt x="51790" y="4828"/>
                        <a:pt x="65334" y="18373"/>
                        <a:pt x="65334" y="35081"/>
                      </a:cubicBezTo>
                      <a:close/>
                    </a:path>
                  </a:pathLst>
                </a:custGeom>
                <a:noFill/>
                <a:ln w="28575">
                  <a:solidFill>
                    <a:srgbClr val="41B3FF"/>
                  </a:solidFill>
                  <a:round/>
                </a:ln>
              </p:spPr>
              <p:style>
                <a:lnRef idx="0">
                  <a:scrgbClr r="0" g="0" b="0"/>
                </a:lnRef>
                <a:fillRef idx="0">
                  <a:scrgbClr r="0" g="0" b="0"/>
                </a:fillRef>
                <a:effectRef idx="0">
                  <a:scrgbClr r="0" g="0" b="0"/>
                </a:effectRef>
                <a:fontRef idx="minor"/>
              </p:style>
              <p:txBody>
                <a:bodyPr lIns="90000" tIns="45000" rIns="90000" bIns="45000" anchor="ctr">
                  <a:noAutofit/>
                </a:bodyPr>
                <a:lstStyle/>
                <a:p>
                  <a:pPr defTabSz="914400">
                    <a:lnSpc>
                      <a:spcPct val="100000"/>
                    </a:lnSpc>
                  </a:pPr>
                  <a:endParaRPr lang="en-US" sz="1770" b="0" u="none" strike="noStrike">
                    <a:solidFill>
                      <a:srgbClr val="FFFFFF"/>
                    </a:solidFill>
                    <a:effectLst/>
                    <a:uFillTx/>
                    <a:latin typeface="Amazon Ember Display"/>
                  </a:endParaRPr>
                </a:p>
              </p:txBody>
            </p:sp>
          </p:grpSp>
        </p:grpSp>
      </p:grpSp>
      <p:sp>
        <p:nvSpPr>
          <p:cNvPr id="1831" name="TextBox 42"/>
          <p:cNvSpPr/>
          <p:nvPr/>
        </p:nvSpPr>
        <p:spPr>
          <a:xfrm>
            <a:off x="837360" y="3627360"/>
            <a:ext cx="2519640" cy="1439640"/>
          </a:xfrm>
          <a:prstGeom prst="rect">
            <a:avLst/>
          </a:prstGeom>
          <a:noFill/>
          <a:ln w="19050">
            <a:solidFill>
              <a:srgbClr val="AD5CFF"/>
            </a:solidFill>
          </a:ln>
        </p:spPr>
        <p:style>
          <a:lnRef idx="2">
            <a:schemeClr val="accent1">
              <a:shade val="50000"/>
            </a:schemeClr>
          </a:lnRef>
          <a:fillRef idx="1">
            <a:schemeClr val="accent1"/>
          </a:fillRef>
          <a:effectRef idx="0">
            <a:schemeClr val="accent1"/>
          </a:effectRef>
          <a:fontRef idx="minor"/>
        </p:style>
        <p:txBody>
          <a:bodyPr lIns="45720" rIns="45720" bIns="45000" anchor="ctr">
            <a:noAutofit/>
          </a:bodyPr>
          <a:lstStyle/>
          <a:p>
            <a:pPr algn="ctr" defTabSz="914400">
              <a:lnSpc>
                <a:spcPct val="100000"/>
              </a:lnSpc>
            </a:pPr>
            <a:r>
              <a:rPr lang="en-CA" sz="1600" b="0" u="none" strike="noStrike">
                <a:solidFill>
                  <a:schemeClr val="lt1"/>
                </a:solidFill>
                <a:effectLst/>
                <a:uFillTx/>
                <a:latin typeface="Amazon Ember"/>
                <a:ea typeface="Amazon Ember"/>
              </a:rPr>
              <a:t>Infrastructure optimization analysis and AWS service selection</a:t>
            </a:r>
            <a:endParaRPr lang="en-US" sz="1600" b="0" u="none" strike="noStrike">
              <a:solidFill>
                <a:srgbClr val="FFFFFF"/>
              </a:solidFill>
              <a:effectLst/>
              <a:uFillTx/>
              <a:latin typeface="Arial"/>
            </a:endParaRPr>
          </a:p>
        </p:txBody>
      </p:sp>
      <p:grpSp>
        <p:nvGrpSpPr>
          <p:cNvPr id="1832" name="Group 43"/>
          <p:cNvGrpSpPr/>
          <p:nvPr/>
        </p:nvGrpSpPr>
        <p:grpSpPr>
          <a:xfrm>
            <a:off x="4125600" y="2071800"/>
            <a:ext cx="1310040" cy="1310040"/>
            <a:chOff x="4125600" y="2071800"/>
            <a:chExt cx="1310040" cy="1310040"/>
          </a:xfrm>
        </p:grpSpPr>
        <p:sp>
          <p:nvSpPr>
            <p:cNvPr id="1833" name="Oval 44"/>
            <p:cNvSpPr/>
            <p:nvPr/>
          </p:nvSpPr>
          <p:spPr>
            <a:xfrm>
              <a:off x="4125600" y="2071800"/>
              <a:ext cx="1310040" cy="1310040"/>
            </a:xfrm>
            <a:prstGeom prst="ellipse">
              <a:avLst/>
            </a:prstGeom>
            <a:solidFill>
              <a:schemeClr val="bg1"/>
            </a:solidFill>
            <a:ln w="19050">
              <a:solidFill>
                <a:srgbClr val="AD5CFF"/>
              </a:solidFill>
            </a:ln>
          </p:spPr>
          <p:style>
            <a:lnRef idx="2">
              <a:schemeClr val="accent1">
                <a:shade val="50000"/>
              </a:schemeClr>
            </a:lnRef>
            <a:fillRef idx="1">
              <a:schemeClr val="accent1"/>
            </a:fillRef>
            <a:effectRef idx="0">
              <a:schemeClr val="accent1"/>
            </a:effectRef>
            <a:fontRef idx="minor"/>
          </p:style>
          <p:txBody>
            <a:bodyPr lIns="45720" rIns="45720" bIns="45000" anchor="ctr">
              <a:noAutofit/>
            </a:bodyPr>
            <a:lstStyle/>
            <a:p>
              <a:pPr algn="ctr" defTabSz="914400">
                <a:lnSpc>
                  <a:spcPct val="100000"/>
                </a:lnSpc>
              </a:pPr>
              <a:endParaRPr lang="en-US" sz="1800" b="0" u="none" strike="noStrike">
                <a:solidFill>
                  <a:schemeClr val="dk1"/>
                </a:solidFill>
                <a:effectLst/>
                <a:uFillTx/>
                <a:latin typeface="Calibri"/>
              </a:endParaRPr>
            </a:p>
          </p:txBody>
        </p:sp>
        <p:grpSp>
          <p:nvGrpSpPr>
            <p:cNvPr id="1834" name="Group 45"/>
            <p:cNvGrpSpPr/>
            <p:nvPr/>
          </p:nvGrpSpPr>
          <p:grpSpPr>
            <a:xfrm>
              <a:off x="4346640" y="2354040"/>
              <a:ext cx="839520" cy="676800"/>
              <a:chOff x="4346640" y="2354040"/>
              <a:chExt cx="839520" cy="676800"/>
            </a:xfrm>
          </p:grpSpPr>
          <p:sp useBgFill="1">
            <p:nvSpPr>
              <p:cNvPr id="1835" name="Freeform: Shape 186"/>
              <p:cNvSpPr/>
              <p:nvPr/>
            </p:nvSpPr>
            <p:spPr>
              <a:xfrm>
                <a:off x="4471200" y="2735280"/>
                <a:ext cx="23040" cy="23040"/>
              </a:xfrm>
              <a:custGeom>
                <a:avLst/>
                <a:gdLst>
                  <a:gd name="textAreaLeft" fmla="*/ 0 w 23040"/>
                  <a:gd name="textAreaRight" fmla="*/ 23400 w 23040"/>
                  <a:gd name="textAreaTop" fmla="*/ 0 h 23040"/>
                  <a:gd name="textAreaBottom" fmla="*/ 23400 h 23040"/>
                  <a:gd name="GluePoint1X" fmla="*/ 16575 w 16092"/>
                  <a:gd name="GluePoint1Y" fmla="*/ 9494 h 16092"/>
                  <a:gd name="GluePoint2X" fmla="*/ 9494 w 16092"/>
                  <a:gd name="GluePoint2Y" fmla="*/ 16575 h 16092"/>
                  <a:gd name="GluePoint3X" fmla="*/ 2414 w 16092"/>
                  <a:gd name="GluePoint3Y" fmla="*/ 9494 h 16092"/>
                  <a:gd name="GluePoint4X" fmla="*/ 9494 w 16092"/>
                  <a:gd name="GluePoint4Y" fmla="*/ 2414 h 16092"/>
                  <a:gd name="GluePoint5X" fmla="*/ 16575 w 16092"/>
                  <a:gd name="GluePoint5Y" fmla="*/ 9494 h 16092"/>
                </a:gdLst>
                <a:ahLst/>
                <a:cxnLst>
                  <a:cxn ang="0">
                    <a:pos x="GluePoint1X" y="GluePoint1Y"/>
                  </a:cxn>
                  <a:cxn ang="0">
                    <a:pos x="GluePoint2X" y="GluePoint2Y"/>
                  </a:cxn>
                  <a:cxn ang="0">
                    <a:pos x="GluePoint3X" y="GluePoint3Y"/>
                  </a:cxn>
                  <a:cxn ang="0">
                    <a:pos x="GluePoint4X" y="GluePoint4Y"/>
                  </a:cxn>
                  <a:cxn ang="0">
                    <a:pos x="GluePoint5X" y="GluePoint5Y"/>
                  </a:cxn>
                </a:cxnLst>
                <a:rect l="textAreaLeft" t="textAreaTop" r="textAreaRight" b="textAreaBottom"/>
                <a:pathLst>
                  <a:path w="16092" h="16092">
                    <a:moveTo>
                      <a:pt x="16575" y="9494"/>
                    </a:moveTo>
                    <a:cubicBezTo>
                      <a:pt x="16575" y="13405"/>
                      <a:pt x="13405" y="16575"/>
                      <a:pt x="9494" y="16575"/>
                    </a:cubicBezTo>
                    <a:cubicBezTo>
                      <a:pt x="5584" y="16575"/>
                      <a:pt x="2414" y="13405"/>
                      <a:pt x="2414" y="9494"/>
                    </a:cubicBezTo>
                    <a:cubicBezTo>
                      <a:pt x="2414" y="5584"/>
                      <a:pt x="5584" y="2414"/>
                      <a:pt x="9494" y="2414"/>
                    </a:cubicBezTo>
                    <a:cubicBezTo>
                      <a:pt x="13405" y="2414"/>
                      <a:pt x="16575" y="5584"/>
                      <a:pt x="16575" y="9494"/>
                    </a:cubicBezTo>
                    <a:close/>
                  </a:path>
                </a:pathLst>
              </a:custGeom>
              <a:ln w="28575">
                <a:solidFill>
                  <a:srgbClr val="41B3FF"/>
                </a:solidFill>
                <a:miter/>
              </a:ln>
            </p:spPr>
            <p:style>
              <a:lnRef idx="0">
                <a:scrgbClr r="0" g="0" b="0"/>
              </a:lnRef>
              <a:fillRef idx="0">
                <a:scrgbClr r="0" g="0" b="0"/>
              </a:fillRef>
              <a:effectRef idx="0">
                <a:scrgbClr r="0" g="0" b="0"/>
              </a:effectRef>
              <a:fontRef idx="minor"/>
            </p:style>
            <p:txBody>
              <a:bodyPr lIns="90000" tIns="-21600" rIns="90000" bIns="-21600" anchor="ctr">
                <a:noAutofit/>
              </a:bodyPr>
              <a:lstStyle/>
              <a:p>
                <a:pPr defTabSz="914400">
                  <a:lnSpc>
                    <a:spcPct val="100000"/>
                  </a:lnSpc>
                </a:pPr>
                <a:endParaRPr lang="en-US" sz="1770" b="0" u="none" strike="noStrike">
                  <a:solidFill>
                    <a:srgbClr val="FFFFFF"/>
                  </a:solidFill>
                  <a:effectLst/>
                  <a:uFillTx/>
                  <a:latin typeface="Amazon Ember Display"/>
                </a:endParaRPr>
              </a:p>
            </p:txBody>
          </p:sp>
          <p:sp useBgFill="1">
            <p:nvSpPr>
              <p:cNvPr id="1836" name="Freeform: Shape 187"/>
              <p:cNvSpPr/>
              <p:nvPr/>
            </p:nvSpPr>
            <p:spPr>
              <a:xfrm>
                <a:off x="4471200" y="2666160"/>
                <a:ext cx="23040" cy="23040"/>
              </a:xfrm>
              <a:custGeom>
                <a:avLst/>
                <a:gdLst>
                  <a:gd name="textAreaLeft" fmla="*/ 0 w 23040"/>
                  <a:gd name="textAreaRight" fmla="*/ 23400 w 23040"/>
                  <a:gd name="textAreaTop" fmla="*/ 0 h 23040"/>
                  <a:gd name="textAreaBottom" fmla="*/ 23400 h 23040"/>
                  <a:gd name="GluePoint1X" fmla="*/ 16575 w 16092"/>
                  <a:gd name="GluePoint1Y" fmla="*/ 9494 h 16092"/>
                  <a:gd name="GluePoint2X" fmla="*/ 9494 w 16092"/>
                  <a:gd name="GluePoint2Y" fmla="*/ 16575 h 16092"/>
                  <a:gd name="GluePoint3X" fmla="*/ 2414 w 16092"/>
                  <a:gd name="GluePoint3Y" fmla="*/ 9494 h 16092"/>
                  <a:gd name="GluePoint4X" fmla="*/ 9494 w 16092"/>
                  <a:gd name="GluePoint4Y" fmla="*/ 2414 h 16092"/>
                  <a:gd name="GluePoint5X" fmla="*/ 16575 w 16092"/>
                  <a:gd name="GluePoint5Y" fmla="*/ 9494 h 16092"/>
                </a:gdLst>
                <a:ahLst/>
                <a:cxnLst>
                  <a:cxn ang="0">
                    <a:pos x="GluePoint1X" y="GluePoint1Y"/>
                  </a:cxn>
                  <a:cxn ang="0">
                    <a:pos x="GluePoint2X" y="GluePoint2Y"/>
                  </a:cxn>
                  <a:cxn ang="0">
                    <a:pos x="GluePoint3X" y="GluePoint3Y"/>
                  </a:cxn>
                  <a:cxn ang="0">
                    <a:pos x="GluePoint4X" y="GluePoint4Y"/>
                  </a:cxn>
                  <a:cxn ang="0">
                    <a:pos x="GluePoint5X" y="GluePoint5Y"/>
                  </a:cxn>
                </a:cxnLst>
                <a:rect l="textAreaLeft" t="textAreaTop" r="textAreaRight" b="textAreaBottom"/>
                <a:pathLst>
                  <a:path w="16092" h="16092">
                    <a:moveTo>
                      <a:pt x="16575" y="9494"/>
                    </a:moveTo>
                    <a:cubicBezTo>
                      <a:pt x="16575" y="13405"/>
                      <a:pt x="13405" y="16575"/>
                      <a:pt x="9494" y="16575"/>
                    </a:cubicBezTo>
                    <a:cubicBezTo>
                      <a:pt x="5584" y="16575"/>
                      <a:pt x="2414" y="13405"/>
                      <a:pt x="2414" y="9494"/>
                    </a:cubicBezTo>
                    <a:cubicBezTo>
                      <a:pt x="2414" y="5584"/>
                      <a:pt x="5584" y="2414"/>
                      <a:pt x="9494" y="2414"/>
                    </a:cubicBezTo>
                    <a:cubicBezTo>
                      <a:pt x="13405" y="2414"/>
                      <a:pt x="16575" y="5584"/>
                      <a:pt x="16575" y="9494"/>
                    </a:cubicBezTo>
                    <a:close/>
                  </a:path>
                </a:pathLst>
              </a:custGeom>
              <a:ln w="28575">
                <a:solidFill>
                  <a:srgbClr val="41B3FF"/>
                </a:solidFill>
                <a:miter/>
              </a:ln>
            </p:spPr>
            <p:style>
              <a:lnRef idx="0">
                <a:scrgbClr r="0" g="0" b="0"/>
              </a:lnRef>
              <a:fillRef idx="0">
                <a:scrgbClr r="0" g="0" b="0"/>
              </a:fillRef>
              <a:effectRef idx="0">
                <a:scrgbClr r="0" g="0" b="0"/>
              </a:effectRef>
              <a:fontRef idx="minor"/>
            </p:style>
            <p:txBody>
              <a:bodyPr lIns="90000" tIns="-21600" rIns="90000" bIns="-21600" anchor="ctr">
                <a:noAutofit/>
              </a:bodyPr>
              <a:lstStyle/>
              <a:p>
                <a:pPr defTabSz="914400">
                  <a:lnSpc>
                    <a:spcPct val="100000"/>
                  </a:lnSpc>
                </a:pPr>
                <a:endParaRPr lang="en-US" sz="1770" b="0" u="none" strike="noStrike">
                  <a:solidFill>
                    <a:srgbClr val="FFFFFF"/>
                  </a:solidFill>
                  <a:effectLst/>
                  <a:uFillTx/>
                  <a:latin typeface="Amazon Ember Display"/>
                </a:endParaRPr>
              </a:p>
            </p:txBody>
          </p:sp>
          <p:sp useBgFill="1">
            <p:nvSpPr>
              <p:cNvPr id="1837" name="Freeform: Shape 188"/>
              <p:cNvSpPr/>
              <p:nvPr/>
            </p:nvSpPr>
            <p:spPr>
              <a:xfrm>
                <a:off x="4471200" y="2799720"/>
                <a:ext cx="23040" cy="23040"/>
              </a:xfrm>
              <a:custGeom>
                <a:avLst/>
                <a:gdLst>
                  <a:gd name="textAreaLeft" fmla="*/ 0 w 23040"/>
                  <a:gd name="textAreaRight" fmla="*/ 23400 w 23040"/>
                  <a:gd name="textAreaTop" fmla="*/ 0 h 23040"/>
                  <a:gd name="textAreaBottom" fmla="*/ 23400 h 23040"/>
                  <a:gd name="GluePoint1X" fmla="*/ 16575 w 16092"/>
                  <a:gd name="GluePoint1Y" fmla="*/ 9494 h 16092"/>
                  <a:gd name="GluePoint2X" fmla="*/ 9494 w 16092"/>
                  <a:gd name="GluePoint2Y" fmla="*/ 16575 h 16092"/>
                  <a:gd name="GluePoint3X" fmla="*/ 2414 w 16092"/>
                  <a:gd name="GluePoint3Y" fmla="*/ 9494 h 16092"/>
                  <a:gd name="GluePoint4X" fmla="*/ 9494 w 16092"/>
                  <a:gd name="GluePoint4Y" fmla="*/ 2414 h 16092"/>
                  <a:gd name="GluePoint5X" fmla="*/ 16575 w 16092"/>
                  <a:gd name="GluePoint5Y" fmla="*/ 9494 h 16092"/>
                </a:gdLst>
                <a:ahLst/>
                <a:cxnLst>
                  <a:cxn ang="0">
                    <a:pos x="GluePoint1X" y="GluePoint1Y"/>
                  </a:cxn>
                  <a:cxn ang="0">
                    <a:pos x="GluePoint2X" y="GluePoint2Y"/>
                  </a:cxn>
                  <a:cxn ang="0">
                    <a:pos x="GluePoint3X" y="GluePoint3Y"/>
                  </a:cxn>
                  <a:cxn ang="0">
                    <a:pos x="GluePoint4X" y="GluePoint4Y"/>
                  </a:cxn>
                  <a:cxn ang="0">
                    <a:pos x="GluePoint5X" y="GluePoint5Y"/>
                  </a:cxn>
                </a:cxnLst>
                <a:rect l="textAreaLeft" t="textAreaTop" r="textAreaRight" b="textAreaBottom"/>
                <a:pathLst>
                  <a:path w="16092" h="16092">
                    <a:moveTo>
                      <a:pt x="16575" y="9494"/>
                    </a:moveTo>
                    <a:cubicBezTo>
                      <a:pt x="16575" y="13405"/>
                      <a:pt x="13405" y="16575"/>
                      <a:pt x="9494" y="16575"/>
                    </a:cubicBezTo>
                    <a:cubicBezTo>
                      <a:pt x="5584" y="16575"/>
                      <a:pt x="2414" y="13405"/>
                      <a:pt x="2414" y="9494"/>
                    </a:cubicBezTo>
                    <a:cubicBezTo>
                      <a:pt x="2414" y="5584"/>
                      <a:pt x="5584" y="2414"/>
                      <a:pt x="9494" y="2414"/>
                    </a:cubicBezTo>
                    <a:cubicBezTo>
                      <a:pt x="13405" y="2414"/>
                      <a:pt x="16575" y="5584"/>
                      <a:pt x="16575" y="9494"/>
                    </a:cubicBezTo>
                    <a:close/>
                  </a:path>
                </a:pathLst>
              </a:custGeom>
              <a:ln w="28575">
                <a:solidFill>
                  <a:srgbClr val="41B3FF"/>
                </a:solidFill>
                <a:miter/>
              </a:ln>
            </p:spPr>
            <p:style>
              <a:lnRef idx="0">
                <a:scrgbClr r="0" g="0" b="0"/>
              </a:lnRef>
              <a:fillRef idx="0">
                <a:scrgbClr r="0" g="0" b="0"/>
              </a:fillRef>
              <a:effectRef idx="0">
                <a:scrgbClr r="0" g="0" b="0"/>
              </a:effectRef>
              <a:fontRef idx="minor"/>
            </p:style>
            <p:txBody>
              <a:bodyPr lIns="90000" tIns="-21600" rIns="90000" bIns="-21600" anchor="ctr">
                <a:noAutofit/>
              </a:bodyPr>
              <a:lstStyle/>
              <a:p>
                <a:pPr defTabSz="914400">
                  <a:lnSpc>
                    <a:spcPct val="100000"/>
                  </a:lnSpc>
                </a:pPr>
                <a:endParaRPr lang="en-US" sz="1770" b="0" u="none" strike="noStrike">
                  <a:solidFill>
                    <a:srgbClr val="FFFFFF"/>
                  </a:solidFill>
                  <a:effectLst/>
                  <a:uFillTx/>
                  <a:latin typeface="Amazon Ember Display"/>
                </a:endParaRPr>
              </a:p>
            </p:txBody>
          </p:sp>
          <p:sp>
            <p:nvSpPr>
              <p:cNvPr id="1838" name="Freeform: Shape 189"/>
              <p:cNvSpPr/>
              <p:nvPr/>
            </p:nvSpPr>
            <p:spPr>
              <a:xfrm>
                <a:off x="4462560" y="2585880"/>
                <a:ext cx="173160" cy="41760"/>
              </a:xfrm>
              <a:custGeom>
                <a:avLst/>
                <a:gdLst>
                  <a:gd name="textAreaLeft" fmla="*/ 0 w 173160"/>
                  <a:gd name="textAreaRight" fmla="*/ 173520 w 173160"/>
                  <a:gd name="textAreaTop" fmla="*/ 0 h 41760"/>
                  <a:gd name="textAreaBottom" fmla="*/ 42120 h 41760"/>
                  <a:gd name="GluePoint1X" fmla="*/ 1617 w 119082"/>
                  <a:gd name="GluePoint1Y" fmla="*/ 1617 h 28966"/>
                  <a:gd name="GluePoint2X" fmla="*/ 118125 w 119082"/>
                  <a:gd name="GluePoint2Y" fmla="*/ 1617 h 28966"/>
                  <a:gd name="GluePoint3X" fmla="*/ 118125 w 119082"/>
                  <a:gd name="GluePoint3Y" fmla="*/ 29618 h 28966"/>
                  <a:gd name="GluePoint4X" fmla="*/ 1617 w 119082"/>
                  <a:gd name="GluePoint4Y" fmla="*/ 29618 h 28966"/>
                </a:gdLst>
                <a:ahLst/>
                <a:cxnLst>
                  <a:cxn ang="0">
                    <a:pos x="GluePoint1X" y="GluePoint1Y"/>
                  </a:cxn>
                  <a:cxn ang="0">
                    <a:pos x="GluePoint2X" y="GluePoint2Y"/>
                  </a:cxn>
                  <a:cxn ang="0">
                    <a:pos x="GluePoint3X" y="GluePoint3Y"/>
                  </a:cxn>
                  <a:cxn ang="0">
                    <a:pos x="GluePoint4X" y="GluePoint4Y"/>
                  </a:cxn>
                </a:cxnLst>
                <a:rect l="textAreaLeft" t="textAreaTop" r="textAreaRight" b="textAreaBottom"/>
                <a:pathLst>
                  <a:path w="119082" h="28966">
                    <a:moveTo>
                      <a:pt x="1617" y="1617"/>
                    </a:moveTo>
                    <a:lnTo>
                      <a:pt x="118125" y="1617"/>
                    </a:lnTo>
                    <a:lnTo>
                      <a:pt x="118125" y="29618"/>
                    </a:lnTo>
                    <a:lnTo>
                      <a:pt x="1617" y="29618"/>
                    </a:lnTo>
                    <a:close/>
                  </a:path>
                </a:pathLst>
              </a:custGeom>
              <a:noFill/>
              <a:ln w="28575">
                <a:solidFill>
                  <a:srgbClr val="FFFFFF"/>
                </a:solidFill>
                <a:round/>
              </a:ln>
            </p:spPr>
            <p:style>
              <a:lnRef idx="0">
                <a:scrgbClr r="0" g="0" b="0"/>
              </a:lnRef>
              <a:fillRef idx="0">
                <a:scrgbClr r="0" g="0" b="0"/>
              </a:fillRef>
              <a:effectRef idx="0">
                <a:scrgbClr r="0" g="0" b="0"/>
              </a:effectRef>
              <a:fontRef idx="minor"/>
            </p:style>
            <p:txBody>
              <a:bodyPr lIns="90000" tIns="-2880" rIns="90000" bIns="-2880" anchor="ctr">
                <a:noAutofit/>
              </a:bodyPr>
              <a:lstStyle/>
              <a:p>
                <a:pPr defTabSz="914400">
                  <a:lnSpc>
                    <a:spcPct val="100000"/>
                  </a:lnSpc>
                </a:pPr>
                <a:endParaRPr lang="en-US" sz="1770" b="0" u="none" strike="noStrike">
                  <a:solidFill>
                    <a:srgbClr val="FFFFFF"/>
                  </a:solidFill>
                  <a:effectLst/>
                  <a:uFillTx/>
                  <a:latin typeface="Amazon Ember Display"/>
                </a:endParaRPr>
              </a:p>
            </p:txBody>
          </p:sp>
          <p:sp>
            <p:nvSpPr>
              <p:cNvPr id="1839" name="Freeform: Shape 190"/>
              <p:cNvSpPr/>
              <p:nvPr/>
            </p:nvSpPr>
            <p:spPr>
              <a:xfrm>
                <a:off x="4766760" y="2796120"/>
                <a:ext cx="201600" cy="107640"/>
              </a:xfrm>
              <a:custGeom>
                <a:avLst/>
                <a:gdLst>
                  <a:gd name="textAreaLeft" fmla="*/ 0 w 201600"/>
                  <a:gd name="textAreaRight" fmla="*/ 201960 w 201600"/>
                  <a:gd name="textAreaTop" fmla="*/ 0 h 107640"/>
                  <a:gd name="textAreaBottom" fmla="*/ 108000 h 107640"/>
                  <a:gd name="GluePoint1X" fmla="*/ 1939 w 138393"/>
                  <a:gd name="GluePoint1Y" fmla="*/ 71458 h 74024"/>
                  <a:gd name="GluePoint2X" fmla="*/ 1617 w 138393"/>
                  <a:gd name="GluePoint2Y" fmla="*/ 68561 h 74024"/>
                  <a:gd name="GluePoint3X" fmla="*/ 70170 w 138393"/>
                  <a:gd name="GluePoint3Y" fmla="*/ 1617 h 74024"/>
                  <a:gd name="GluePoint4X" fmla="*/ 138723 w 138393"/>
                  <a:gd name="GluePoint4Y" fmla="*/ 68561 h 74024"/>
                  <a:gd name="GluePoint5X" fmla="*/ 138401 w 138393"/>
                  <a:gd name="GluePoint5Y" fmla="*/ 71458 h 74024"/>
                  <a:gd name="GluePoint6X" fmla="*/ 137757 w 138393"/>
                  <a:gd name="GluePoint6Y" fmla="*/ 73389 h 74024"/>
                  <a:gd name="GluePoint7X" fmla="*/ 3226 w 138393"/>
                  <a:gd name="GluePoint7Y" fmla="*/ 74354 h 74024"/>
                  <a:gd name="GluePoint8X" fmla="*/ 1939 w 138393"/>
                  <a:gd name="GluePoint8Y" fmla="*/ 71458 h 74024"/>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Lst>
                <a:rect l="textAreaLeft" t="textAreaTop" r="textAreaRight" b="textAreaBottom"/>
                <a:pathLst>
                  <a:path w="138393" h="74024">
                    <a:moveTo>
                      <a:pt x="1939" y="71458"/>
                    </a:moveTo>
                    <a:cubicBezTo>
                      <a:pt x="1617" y="70492"/>
                      <a:pt x="1617" y="69526"/>
                      <a:pt x="1617" y="68561"/>
                    </a:cubicBezTo>
                    <a:cubicBezTo>
                      <a:pt x="2261" y="31549"/>
                      <a:pt x="32836" y="1617"/>
                      <a:pt x="70170" y="1617"/>
                    </a:cubicBezTo>
                    <a:cubicBezTo>
                      <a:pt x="107504" y="1617"/>
                      <a:pt x="137757" y="31549"/>
                      <a:pt x="138723" y="68561"/>
                    </a:cubicBezTo>
                    <a:cubicBezTo>
                      <a:pt x="138723" y="69526"/>
                      <a:pt x="138723" y="70492"/>
                      <a:pt x="138401" y="71458"/>
                    </a:cubicBezTo>
                    <a:lnTo>
                      <a:pt x="137757" y="73389"/>
                    </a:lnTo>
                    <a:lnTo>
                      <a:pt x="3226" y="74354"/>
                    </a:lnTo>
                    <a:lnTo>
                      <a:pt x="1939" y="71458"/>
                    </a:lnTo>
                    <a:close/>
                  </a:path>
                </a:pathLst>
              </a:custGeom>
              <a:noFill/>
              <a:ln w="28575">
                <a:solidFill>
                  <a:srgbClr val="FFFFFF"/>
                </a:solidFill>
                <a:round/>
              </a:ln>
            </p:spPr>
            <p:style>
              <a:lnRef idx="0">
                <a:scrgbClr r="0" g="0" b="0"/>
              </a:lnRef>
              <a:fillRef idx="0">
                <a:scrgbClr r="0" g="0" b="0"/>
              </a:fillRef>
              <a:effectRef idx="0">
                <a:scrgbClr r="0" g="0" b="0"/>
              </a:effectRef>
              <a:fontRef idx="minor"/>
            </p:style>
            <p:txBody>
              <a:bodyPr lIns="90000" tIns="45000" rIns="90000" bIns="45000" anchor="ctr">
                <a:noAutofit/>
              </a:bodyPr>
              <a:lstStyle/>
              <a:p>
                <a:pPr defTabSz="914400">
                  <a:lnSpc>
                    <a:spcPct val="100000"/>
                  </a:lnSpc>
                </a:pPr>
                <a:endParaRPr lang="en-US" sz="1770" b="0" u="none" strike="noStrike">
                  <a:solidFill>
                    <a:srgbClr val="FFFFFF"/>
                  </a:solidFill>
                  <a:effectLst/>
                  <a:uFillTx/>
                  <a:latin typeface="Amazon Ember Display"/>
                </a:endParaRPr>
              </a:p>
            </p:txBody>
          </p:sp>
          <p:sp>
            <p:nvSpPr>
              <p:cNvPr id="1840" name="Freeform: Shape 191"/>
              <p:cNvSpPr/>
              <p:nvPr/>
            </p:nvSpPr>
            <p:spPr>
              <a:xfrm>
                <a:off x="4809600" y="2679120"/>
                <a:ext cx="117000" cy="117000"/>
              </a:xfrm>
              <a:custGeom>
                <a:avLst/>
                <a:gdLst>
                  <a:gd name="textAreaLeft" fmla="*/ 0 w 117000"/>
                  <a:gd name="textAreaRight" fmla="*/ 117360 w 117000"/>
                  <a:gd name="textAreaTop" fmla="*/ 0 h 117000"/>
                  <a:gd name="textAreaBottom" fmla="*/ 117360 h 117000"/>
                  <a:gd name="GluePoint1X" fmla="*/ 80147 w 80461"/>
                  <a:gd name="GluePoint1Y" fmla="*/ 40882 h 80461"/>
                  <a:gd name="GluePoint2X" fmla="*/ 40882 w 80461"/>
                  <a:gd name="GluePoint2Y" fmla="*/ 80147 h 80461"/>
                  <a:gd name="GluePoint3X" fmla="*/ 1617 w 80461"/>
                  <a:gd name="GluePoint3Y" fmla="*/ 40882 h 80461"/>
                  <a:gd name="GluePoint4X" fmla="*/ 40882 w 80461"/>
                  <a:gd name="GluePoint4Y" fmla="*/ 1617 h 80461"/>
                  <a:gd name="GluePoint5X" fmla="*/ 80147 w 80461"/>
                  <a:gd name="GluePoint5Y" fmla="*/ 40882 h 80461"/>
                </a:gdLst>
                <a:ahLst/>
                <a:cxnLst>
                  <a:cxn ang="0">
                    <a:pos x="GluePoint1X" y="GluePoint1Y"/>
                  </a:cxn>
                  <a:cxn ang="0">
                    <a:pos x="GluePoint2X" y="GluePoint2Y"/>
                  </a:cxn>
                  <a:cxn ang="0">
                    <a:pos x="GluePoint3X" y="GluePoint3Y"/>
                  </a:cxn>
                  <a:cxn ang="0">
                    <a:pos x="GluePoint4X" y="GluePoint4Y"/>
                  </a:cxn>
                  <a:cxn ang="0">
                    <a:pos x="GluePoint5X" y="GluePoint5Y"/>
                  </a:cxn>
                </a:cxnLst>
                <a:rect l="textAreaLeft" t="textAreaTop" r="textAreaRight" b="textAreaBottom"/>
                <a:pathLst>
                  <a:path w="80461" h="80461">
                    <a:moveTo>
                      <a:pt x="80147" y="40882"/>
                    </a:moveTo>
                    <a:cubicBezTo>
                      <a:pt x="80147" y="62568"/>
                      <a:pt x="62568" y="80147"/>
                      <a:pt x="40882" y="80147"/>
                    </a:cubicBezTo>
                    <a:cubicBezTo>
                      <a:pt x="19197" y="80147"/>
                      <a:pt x="1617" y="62568"/>
                      <a:pt x="1617" y="40882"/>
                    </a:cubicBezTo>
                    <a:cubicBezTo>
                      <a:pt x="1617" y="19197"/>
                      <a:pt x="19197" y="1617"/>
                      <a:pt x="40882" y="1617"/>
                    </a:cubicBezTo>
                    <a:cubicBezTo>
                      <a:pt x="62568" y="1617"/>
                      <a:pt x="80147" y="19197"/>
                      <a:pt x="80147" y="40882"/>
                    </a:cubicBezTo>
                    <a:close/>
                  </a:path>
                </a:pathLst>
              </a:custGeom>
              <a:noFill/>
              <a:ln w="28575">
                <a:solidFill>
                  <a:srgbClr val="FFFFFF"/>
                </a:solidFill>
                <a:round/>
              </a:ln>
            </p:spPr>
            <p:style>
              <a:lnRef idx="0">
                <a:scrgbClr r="0" g="0" b="0"/>
              </a:lnRef>
              <a:fillRef idx="0">
                <a:scrgbClr r="0" g="0" b="0"/>
              </a:fillRef>
              <a:effectRef idx="0">
                <a:scrgbClr r="0" g="0" b="0"/>
              </a:effectRef>
              <a:fontRef idx="minor"/>
            </p:style>
            <p:txBody>
              <a:bodyPr lIns="90000" tIns="45000" rIns="90000" bIns="45000" anchor="ctr">
                <a:noAutofit/>
              </a:bodyPr>
              <a:lstStyle/>
              <a:p>
                <a:pPr defTabSz="914400">
                  <a:lnSpc>
                    <a:spcPct val="100000"/>
                  </a:lnSpc>
                </a:pPr>
                <a:endParaRPr lang="en-US" sz="1770" b="0" u="none" strike="noStrike">
                  <a:solidFill>
                    <a:srgbClr val="FFFFFF"/>
                  </a:solidFill>
                  <a:effectLst/>
                  <a:uFillTx/>
                  <a:latin typeface="Amazon Ember Display"/>
                </a:endParaRPr>
              </a:p>
            </p:txBody>
          </p:sp>
          <p:sp>
            <p:nvSpPr>
              <p:cNvPr id="1841" name="Freeform: Shape 192"/>
              <p:cNvSpPr/>
              <p:nvPr/>
            </p:nvSpPr>
            <p:spPr>
              <a:xfrm>
                <a:off x="4783680" y="2718000"/>
                <a:ext cx="27720" cy="41760"/>
              </a:xfrm>
              <a:custGeom>
                <a:avLst/>
                <a:gdLst>
                  <a:gd name="textAreaLeft" fmla="*/ 0 w 27720"/>
                  <a:gd name="textAreaRight" fmla="*/ 28080 w 27720"/>
                  <a:gd name="textAreaTop" fmla="*/ 0 h 41760"/>
                  <a:gd name="textAreaBottom" fmla="*/ 42120 h 41760"/>
                  <a:gd name="GluePoint1X" fmla="*/ 17388 w 19310"/>
                  <a:gd name="GluePoint1Y" fmla="*/ 29618 h 28966"/>
                  <a:gd name="GluePoint2X" fmla="*/ 2905 w 19310"/>
                  <a:gd name="GluePoint2Y" fmla="*/ 29618 h 28966"/>
                  <a:gd name="GluePoint3X" fmla="*/ 1617 w 19310"/>
                  <a:gd name="GluePoint3Y" fmla="*/ 28330 h 28966"/>
                  <a:gd name="GluePoint4X" fmla="*/ 1617 w 19310"/>
                  <a:gd name="GluePoint4Y" fmla="*/ 2905 h 28966"/>
                  <a:gd name="GluePoint5X" fmla="*/ 2905 w 19310"/>
                  <a:gd name="GluePoint5Y" fmla="*/ 1617 h 28966"/>
                  <a:gd name="GluePoint6X" fmla="*/ 17388 w 19310"/>
                  <a:gd name="GluePoint6Y" fmla="*/ 1617 h 28966"/>
                  <a:gd name="GluePoint7X" fmla="*/ 18675 w 19310"/>
                  <a:gd name="GluePoint7Y" fmla="*/ 2905 h 28966"/>
                  <a:gd name="GluePoint8X" fmla="*/ 18675 w 19310"/>
                  <a:gd name="GluePoint8Y" fmla="*/ 28330 h 28966"/>
                  <a:gd name="GluePoint9X" fmla="*/ 17388 w 19310"/>
                  <a:gd name="GluePoint9Y" fmla="*/ 29618 h 28966"/>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 ang="0">
                    <a:pos x="GluePoint9X" y="GluePoint9Y"/>
                  </a:cxn>
                </a:cxnLst>
                <a:rect l="textAreaLeft" t="textAreaTop" r="textAreaRight" b="textAreaBottom"/>
                <a:pathLst>
                  <a:path w="19310" h="28966">
                    <a:moveTo>
                      <a:pt x="17388" y="29618"/>
                    </a:moveTo>
                    <a:lnTo>
                      <a:pt x="2905" y="29618"/>
                    </a:lnTo>
                    <a:cubicBezTo>
                      <a:pt x="2261" y="29618"/>
                      <a:pt x="1617" y="28974"/>
                      <a:pt x="1617" y="28330"/>
                    </a:cubicBezTo>
                    <a:lnTo>
                      <a:pt x="1617" y="2905"/>
                    </a:lnTo>
                    <a:cubicBezTo>
                      <a:pt x="1617" y="2261"/>
                      <a:pt x="2261" y="1617"/>
                      <a:pt x="2905" y="1617"/>
                    </a:cubicBezTo>
                    <a:lnTo>
                      <a:pt x="17388" y="1617"/>
                    </a:lnTo>
                    <a:cubicBezTo>
                      <a:pt x="18031" y="1617"/>
                      <a:pt x="18675" y="2261"/>
                      <a:pt x="18675" y="2905"/>
                    </a:cubicBezTo>
                    <a:lnTo>
                      <a:pt x="18675" y="28330"/>
                    </a:lnTo>
                    <a:cubicBezTo>
                      <a:pt x="18675" y="28974"/>
                      <a:pt x="18031" y="29618"/>
                      <a:pt x="17388" y="29618"/>
                    </a:cubicBezTo>
                    <a:close/>
                  </a:path>
                </a:pathLst>
              </a:custGeom>
              <a:noFill/>
              <a:ln w="28575">
                <a:solidFill>
                  <a:srgbClr val="FFFFFF"/>
                </a:solidFill>
                <a:round/>
              </a:ln>
            </p:spPr>
            <p:style>
              <a:lnRef idx="0">
                <a:scrgbClr r="0" g="0" b="0"/>
              </a:lnRef>
              <a:fillRef idx="0">
                <a:scrgbClr r="0" g="0" b="0"/>
              </a:fillRef>
              <a:effectRef idx="0">
                <a:scrgbClr r="0" g="0" b="0"/>
              </a:effectRef>
              <a:fontRef idx="minor"/>
            </p:style>
            <p:txBody>
              <a:bodyPr lIns="90000" tIns="-2880" rIns="90000" bIns="-2880" anchor="ctr">
                <a:noAutofit/>
              </a:bodyPr>
              <a:lstStyle/>
              <a:p>
                <a:pPr defTabSz="914400">
                  <a:lnSpc>
                    <a:spcPct val="100000"/>
                  </a:lnSpc>
                </a:pPr>
                <a:endParaRPr lang="en-US" sz="1770" b="0" u="none" strike="noStrike">
                  <a:solidFill>
                    <a:srgbClr val="FFFFFF"/>
                  </a:solidFill>
                  <a:effectLst/>
                  <a:uFillTx/>
                  <a:latin typeface="Amazon Ember Display"/>
                </a:endParaRPr>
              </a:p>
            </p:txBody>
          </p:sp>
          <p:sp>
            <p:nvSpPr>
              <p:cNvPr id="1842" name="Freeform: Shape 193"/>
              <p:cNvSpPr/>
              <p:nvPr/>
            </p:nvSpPr>
            <p:spPr>
              <a:xfrm>
                <a:off x="4810320" y="2747520"/>
                <a:ext cx="46440" cy="18360"/>
              </a:xfrm>
              <a:custGeom>
                <a:avLst/>
                <a:gdLst>
                  <a:gd name="textAreaLeft" fmla="*/ 0 w 46440"/>
                  <a:gd name="textAreaRight" fmla="*/ 46800 w 46440"/>
                  <a:gd name="textAreaTop" fmla="*/ 0 h 18360"/>
                  <a:gd name="textAreaBottom" fmla="*/ 18720 h 18360"/>
                  <a:gd name="GluePoint1X" fmla="*/ 1617 w 32184"/>
                  <a:gd name="GluePoint1Y" fmla="*/ 1617 h 12873"/>
                  <a:gd name="GluePoint2X" fmla="*/ 30583 w 32184"/>
                  <a:gd name="GluePoint2Y" fmla="*/ 14169 h 12873"/>
                </a:gdLst>
                <a:ahLst/>
                <a:cxnLst>
                  <a:cxn ang="0">
                    <a:pos x="GluePoint1X" y="GluePoint1Y"/>
                  </a:cxn>
                  <a:cxn ang="0">
                    <a:pos x="GluePoint2X" y="GluePoint2Y"/>
                  </a:cxn>
                </a:cxnLst>
                <a:rect l="textAreaLeft" t="textAreaTop" r="textAreaRight" b="textAreaBottom"/>
                <a:pathLst>
                  <a:path w="32184" h="12873">
                    <a:moveTo>
                      <a:pt x="1617" y="1617"/>
                    </a:moveTo>
                    <a:cubicBezTo>
                      <a:pt x="1617" y="1617"/>
                      <a:pt x="12882" y="11273"/>
                      <a:pt x="30583" y="14169"/>
                    </a:cubicBezTo>
                  </a:path>
                </a:pathLst>
              </a:custGeom>
              <a:noFill/>
              <a:ln w="28575">
                <a:solidFill>
                  <a:srgbClr val="FFFFFF"/>
                </a:solidFill>
                <a:round/>
              </a:ln>
            </p:spPr>
            <p:style>
              <a:lnRef idx="0">
                <a:scrgbClr r="0" g="0" b="0"/>
              </a:lnRef>
              <a:fillRef idx="0">
                <a:scrgbClr r="0" g="0" b="0"/>
              </a:fillRef>
              <a:effectRef idx="0">
                <a:scrgbClr r="0" g="0" b="0"/>
              </a:effectRef>
              <a:fontRef idx="minor"/>
            </p:style>
            <p:txBody>
              <a:bodyPr lIns="90000" tIns="-26280" rIns="90000" bIns="-26280" anchor="ctr">
                <a:noAutofit/>
              </a:bodyPr>
              <a:lstStyle/>
              <a:p>
                <a:pPr defTabSz="914400">
                  <a:lnSpc>
                    <a:spcPct val="100000"/>
                  </a:lnSpc>
                </a:pPr>
                <a:endParaRPr lang="en-US" sz="1770" b="0" u="none" strike="noStrike">
                  <a:solidFill>
                    <a:srgbClr val="FFFFFF"/>
                  </a:solidFill>
                  <a:effectLst/>
                  <a:uFillTx/>
                  <a:latin typeface="Amazon Ember Display"/>
                </a:endParaRPr>
              </a:p>
            </p:txBody>
          </p:sp>
          <p:sp>
            <p:nvSpPr>
              <p:cNvPr id="1843" name="Freeform: Shape 194"/>
              <p:cNvSpPr/>
              <p:nvPr/>
            </p:nvSpPr>
            <p:spPr>
              <a:xfrm>
                <a:off x="4848120" y="2754000"/>
                <a:ext cx="23040" cy="23040"/>
              </a:xfrm>
              <a:custGeom>
                <a:avLst/>
                <a:gdLst>
                  <a:gd name="textAreaLeft" fmla="*/ 0 w 23040"/>
                  <a:gd name="textAreaRight" fmla="*/ 23400 w 23040"/>
                  <a:gd name="textAreaTop" fmla="*/ 0 h 23040"/>
                  <a:gd name="textAreaBottom" fmla="*/ 23400 h 23040"/>
                  <a:gd name="GluePoint1X" fmla="*/ 17545 w 16092"/>
                  <a:gd name="GluePoint1Y" fmla="*/ 9177 h 16092"/>
                  <a:gd name="GluePoint2X" fmla="*/ 9177 w 16092"/>
                  <a:gd name="GluePoint2Y" fmla="*/ 17545 h 16092"/>
                  <a:gd name="GluePoint3X" fmla="*/ 809 w 16092"/>
                  <a:gd name="GluePoint3Y" fmla="*/ 9177 h 16092"/>
                  <a:gd name="GluePoint4X" fmla="*/ 9177 w 16092"/>
                  <a:gd name="GluePoint4Y" fmla="*/ 809 h 16092"/>
                  <a:gd name="GluePoint5X" fmla="*/ 17545 w 16092"/>
                  <a:gd name="GluePoint5Y" fmla="*/ 9177 h 16092"/>
                </a:gdLst>
                <a:ahLst/>
                <a:cxnLst>
                  <a:cxn ang="0">
                    <a:pos x="GluePoint1X" y="GluePoint1Y"/>
                  </a:cxn>
                  <a:cxn ang="0">
                    <a:pos x="GluePoint2X" y="GluePoint2Y"/>
                  </a:cxn>
                  <a:cxn ang="0">
                    <a:pos x="GluePoint3X" y="GluePoint3Y"/>
                  </a:cxn>
                  <a:cxn ang="0">
                    <a:pos x="GluePoint4X" y="GluePoint4Y"/>
                  </a:cxn>
                  <a:cxn ang="0">
                    <a:pos x="GluePoint5X" y="GluePoint5Y"/>
                  </a:cxn>
                </a:cxnLst>
                <a:rect l="textAreaLeft" t="textAreaTop" r="textAreaRight" b="textAreaBottom"/>
                <a:pathLst>
                  <a:path w="16092" h="16092">
                    <a:moveTo>
                      <a:pt x="17545" y="9177"/>
                    </a:moveTo>
                    <a:cubicBezTo>
                      <a:pt x="17545" y="13798"/>
                      <a:pt x="13798" y="17545"/>
                      <a:pt x="9177" y="17545"/>
                    </a:cubicBezTo>
                    <a:cubicBezTo>
                      <a:pt x="4555" y="17545"/>
                      <a:pt x="809" y="13798"/>
                      <a:pt x="809" y="9177"/>
                    </a:cubicBezTo>
                    <a:cubicBezTo>
                      <a:pt x="809" y="4555"/>
                      <a:pt x="4555" y="809"/>
                      <a:pt x="9177" y="809"/>
                    </a:cubicBezTo>
                    <a:cubicBezTo>
                      <a:pt x="13798" y="809"/>
                      <a:pt x="17545" y="4555"/>
                      <a:pt x="17545" y="9177"/>
                    </a:cubicBezTo>
                    <a:close/>
                  </a:path>
                </a:pathLst>
              </a:custGeom>
              <a:solidFill>
                <a:srgbClr val="FFFFFF"/>
              </a:solidFill>
              <a:ln w="28575">
                <a:solidFill>
                  <a:srgbClr val="FFFFFF"/>
                </a:solidFill>
                <a:miter/>
              </a:ln>
            </p:spPr>
            <p:style>
              <a:lnRef idx="0">
                <a:scrgbClr r="0" g="0" b="0"/>
              </a:lnRef>
              <a:fillRef idx="0">
                <a:scrgbClr r="0" g="0" b="0"/>
              </a:fillRef>
              <a:effectRef idx="0">
                <a:scrgbClr r="0" g="0" b="0"/>
              </a:effectRef>
              <a:fontRef idx="minor"/>
            </p:style>
            <p:txBody>
              <a:bodyPr lIns="90000" tIns="-21600" rIns="90000" bIns="-21600" anchor="ctr">
                <a:noAutofit/>
              </a:bodyPr>
              <a:lstStyle/>
              <a:p>
                <a:pPr defTabSz="914400">
                  <a:lnSpc>
                    <a:spcPct val="100000"/>
                  </a:lnSpc>
                </a:pPr>
                <a:endParaRPr lang="en-US" sz="1770" b="0" u="none" strike="noStrike">
                  <a:solidFill>
                    <a:srgbClr val="FFFFFF"/>
                  </a:solidFill>
                  <a:effectLst/>
                  <a:uFillTx/>
                  <a:latin typeface="Amazon Ember Display"/>
                </a:endParaRPr>
              </a:p>
            </p:txBody>
          </p:sp>
          <p:sp>
            <p:nvSpPr>
              <p:cNvPr id="1844" name="Freeform: Shape 195"/>
              <p:cNvSpPr/>
              <p:nvPr/>
            </p:nvSpPr>
            <p:spPr>
              <a:xfrm>
                <a:off x="4735800" y="2433240"/>
                <a:ext cx="450360" cy="229680"/>
              </a:xfrm>
              <a:custGeom>
                <a:avLst/>
                <a:gdLst>
                  <a:gd name="textAreaLeft" fmla="*/ 0 w 450360"/>
                  <a:gd name="textAreaRight" fmla="*/ 450720 w 450360"/>
                  <a:gd name="textAreaTop" fmla="*/ 0 h 229680"/>
                  <a:gd name="textAreaBottom" fmla="*/ 230040 h 229680"/>
                  <a:gd name="GluePoint1X" fmla="*/ 290634 w 308970"/>
                  <a:gd name="GluePoint1Y" fmla="*/ 1617 h 157703"/>
                  <a:gd name="GluePoint2X" fmla="*/ 18031 w 308970"/>
                  <a:gd name="GluePoint2Y" fmla="*/ 1617 h 157703"/>
                  <a:gd name="GluePoint3X" fmla="*/ 1617 w 308970"/>
                  <a:gd name="GluePoint3Y" fmla="*/ 18031 h 157703"/>
                  <a:gd name="GluePoint4X" fmla="*/ 1617 w 308970"/>
                  <a:gd name="GluePoint4Y" fmla="*/ 109113 h 157703"/>
                  <a:gd name="GluePoint5X" fmla="*/ 18031 w 308970"/>
                  <a:gd name="GluePoint5Y" fmla="*/ 125527 h 157703"/>
                  <a:gd name="GluePoint6X" fmla="*/ 41526 w 308970"/>
                  <a:gd name="GluePoint6Y" fmla="*/ 125527 h 157703"/>
                  <a:gd name="GluePoint7X" fmla="*/ 41526 w 308970"/>
                  <a:gd name="GluePoint7Y" fmla="*/ 157068 h 157703"/>
                  <a:gd name="GluePoint8X" fmla="*/ 87228 w 308970"/>
                  <a:gd name="GluePoint8Y" fmla="*/ 125527 h 157703"/>
                  <a:gd name="GluePoint9X" fmla="*/ 290955 w 308970"/>
                  <a:gd name="GluePoint9Y" fmla="*/ 125527 h 157703"/>
                  <a:gd name="GluePoint10X" fmla="*/ 307370 w 308970"/>
                  <a:gd name="GluePoint10Y" fmla="*/ 109113 h 157703"/>
                  <a:gd name="GluePoint11X" fmla="*/ 307370 w 308970"/>
                  <a:gd name="GluePoint11Y" fmla="*/ 18031 h 157703"/>
                  <a:gd name="GluePoint12X" fmla="*/ 290634 w 308970"/>
                  <a:gd name="GluePoint12Y" fmla="*/ 1617 h 157703"/>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 ang="0">
                    <a:pos x="GluePoint9X" y="GluePoint9Y"/>
                  </a:cxn>
                  <a:cxn ang="0">
                    <a:pos x="GluePoint10X" y="GluePoint10Y"/>
                  </a:cxn>
                  <a:cxn ang="0">
                    <a:pos x="GluePoint11X" y="GluePoint11Y"/>
                  </a:cxn>
                  <a:cxn ang="0">
                    <a:pos x="GluePoint12X" y="GluePoint12Y"/>
                  </a:cxn>
                </a:cxnLst>
                <a:rect l="textAreaLeft" t="textAreaTop" r="textAreaRight" b="textAreaBottom"/>
                <a:pathLst>
                  <a:path w="308970" h="157703">
                    <a:moveTo>
                      <a:pt x="290634" y="1617"/>
                    </a:moveTo>
                    <a:lnTo>
                      <a:pt x="18031" y="1617"/>
                    </a:lnTo>
                    <a:cubicBezTo>
                      <a:pt x="9020" y="1617"/>
                      <a:pt x="1617" y="9020"/>
                      <a:pt x="1617" y="18031"/>
                    </a:cubicBezTo>
                    <a:lnTo>
                      <a:pt x="1617" y="109113"/>
                    </a:lnTo>
                    <a:cubicBezTo>
                      <a:pt x="1617" y="118125"/>
                      <a:pt x="9020" y="125527"/>
                      <a:pt x="18031" y="125527"/>
                    </a:cubicBezTo>
                    <a:lnTo>
                      <a:pt x="41526" y="125527"/>
                    </a:lnTo>
                    <a:lnTo>
                      <a:pt x="41526" y="157068"/>
                    </a:lnTo>
                    <a:lnTo>
                      <a:pt x="87228" y="125527"/>
                    </a:lnTo>
                    <a:lnTo>
                      <a:pt x="290955" y="125527"/>
                    </a:lnTo>
                    <a:cubicBezTo>
                      <a:pt x="299967" y="125527"/>
                      <a:pt x="307370" y="118125"/>
                      <a:pt x="307370" y="109113"/>
                    </a:cubicBezTo>
                    <a:lnTo>
                      <a:pt x="307370" y="18031"/>
                    </a:lnTo>
                    <a:cubicBezTo>
                      <a:pt x="307048" y="9020"/>
                      <a:pt x="299645" y="1617"/>
                      <a:pt x="290634" y="1617"/>
                    </a:cubicBezTo>
                    <a:close/>
                  </a:path>
                </a:pathLst>
              </a:custGeom>
              <a:noFill/>
              <a:ln w="28575">
                <a:solidFill>
                  <a:srgbClr val="FFFFFF"/>
                </a:solidFill>
                <a:round/>
              </a:ln>
            </p:spPr>
            <p:style>
              <a:lnRef idx="0">
                <a:scrgbClr r="0" g="0" b="0"/>
              </a:lnRef>
              <a:fillRef idx="0">
                <a:scrgbClr r="0" g="0" b="0"/>
              </a:fillRef>
              <a:effectRef idx="0">
                <a:scrgbClr r="0" g="0" b="0"/>
              </a:effectRef>
              <a:fontRef idx="minor"/>
            </p:style>
            <p:txBody>
              <a:bodyPr lIns="90000" tIns="45000" rIns="90000" bIns="45000" anchor="ctr">
                <a:noAutofit/>
              </a:bodyPr>
              <a:lstStyle/>
              <a:p>
                <a:pPr defTabSz="914400">
                  <a:lnSpc>
                    <a:spcPct val="100000"/>
                  </a:lnSpc>
                </a:pPr>
                <a:endParaRPr lang="en-US" sz="1770" b="0" u="none" strike="noStrike">
                  <a:solidFill>
                    <a:srgbClr val="FFFFFF"/>
                  </a:solidFill>
                  <a:effectLst/>
                  <a:uFillTx/>
                  <a:latin typeface="Amazon Ember Display"/>
                </a:endParaRPr>
              </a:p>
            </p:txBody>
          </p:sp>
          <p:sp>
            <p:nvSpPr>
              <p:cNvPr id="1845" name="Freeform: Shape 196"/>
              <p:cNvSpPr/>
              <p:nvPr/>
            </p:nvSpPr>
            <p:spPr>
              <a:xfrm>
                <a:off x="4346640" y="2964240"/>
                <a:ext cx="13680" cy="46440"/>
              </a:xfrm>
              <a:custGeom>
                <a:avLst/>
                <a:gdLst>
                  <a:gd name="textAreaLeft" fmla="*/ 0 w 13680"/>
                  <a:gd name="textAreaRight" fmla="*/ 14040 w 13680"/>
                  <a:gd name="textAreaTop" fmla="*/ 0 h 46440"/>
                  <a:gd name="textAreaBottom" fmla="*/ 46800 h 46440"/>
                  <a:gd name="GluePoint1X" fmla="*/ 4828 w 9655"/>
                  <a:gd name="GluePoint1Y" fmla="*/ 4828 h 32184"/>
                  <a:gd name="GluePoint2X" fmla="*/ 4828 w 9655"/>
                  <a:gd name="GluePoint2Y" fmla="*/ 30253 h 32184"/>
                </a:gdLst>
                <a:ahLst/>
                <a:cxnLst>
                  <a:cxn ang="0">
                    <a:pos x="GluePoint1X" y="GluePoint1Y"/>
                  </a:cxn>
                  <a:cxn ang="0">
                    <a:pos x="GluePoint2X" y="GluePoint2Y"/>
                  </a:cxn>
                </a:cxnLst>
                <a:rect l="textAreaLeft" t="textAreaTop" r="textAreaRight" b="textAreaBottom"/>
                <a:pathLst>
                  <a:path w="9655" h="32184">
                    <a:moveTo>
                      <a:pt x="4828" y="4828"/>
                    </a:moveTo>
                    <a:lnTo>
                      <a:pt x="4828" y="30253"/>
                    </a:lnTo>
                  </a:path>
                </a:pathLst>
              </a:custGeom>
              <a:noFill/>
              <a:ln w="28575">
                <a:solidFill>
                  <a:srgbClr val="FFFFFF"/>
                </a:solidFill>
                <a:round/>
              </a:ln>
            </p:spPr>
            <p:style>
              <a:lnRef idx="0">
                <a:scrgbClr r="0" g="0" b="0"/>
              </a:lnRef>
              <a:fillRef idx="0">
                <a:scrgbClr r="0" g="0" b="0"/>
              </a:fillRef>
              <a:effectRef idx="0">
                <a:scrgbClr r="0" g="0" b="0"/>
              </a:effectRef>
              <a:fontRef idx="minor"/>
            </p:style>
            <p:txBody>
              <a:bodyPr lIns="90000" tIns="1800" rIns="90000" bIns="1800" anchor="ctr">
                <a:noAutofit/>
              </a:bodyPr>
              <a:lstStyle/>
              <a:p>
                <a:pPr defTabSz="914400">
                  <a:lnSpc>
                    <a:spcPct val="100000"/>
                  </a:lnSpc>
                </a:pPr>
                <a:endParaRPr lang="en-US" sz="1770" b="0" u="none" strike="noStrike">
                  <a:solidFill>
                    <a:srgbClr val="FFFFFF"/>
                  </a:solidFill>
                  <a:effectLst/>
                  <a:uFillTx/>
                  <a:latin typeface="Amazon Ember Display"/>
                </a:endParaRPr>
              </a:p>
            </p:txBody>
          </p:sp>
          <p:sp>
            <p:nvSpPr>
              <p:cNvPr id="1846" name="Freeform: Shape 197"/>
              <p:cNvSpPr/>
              <p:nvPr/>
            </p:nvSpPr>
            <p:spPr>
              <a:xfrm>
                <a:off x="5095800" y="2964240"/>
                <a:ext cx="13680" cy="46440"/>
              </a:xfrm>
              <a:custGeom>
                <a:avLst/>
                <a:gdLst>
                  <a:gd name="textAreaLeft" fmla="*/ 0 w 13680"/>
                  <a:gd name="textAreaRight" fmla="*/ 14040 w 13680"/>
                  <a:gd name="textAreaTop" fmla="*/ 0 h 46440"/>
                  <a:gd name="textAreaBottom" fmla="*/ 46800 h 46440"/>
                  <a:gd name="GluePoint1X" fmla="*/ 4828 w 9655"/>
                  <a:gd name="GluePoint1Y" fmla="*/ 30253 h 32184"/>
                  <a:gd name="GluePoint2X" fmla="*/ 4828 w 9655"/>
                  <a:gd name="GluePoint2Y" fmla="*/ 4828 h 32184"/>
                </a:gdLst>
                <a:ahLst/>
                <a:cxnLst>
                  <a:cxn ang="0">
                    <a:pos x="GluePoint1X" y="GluePoint1Y"/>
                  </a:cxn>
                  <a:cxn ang="0">
                    <a:pos x="GluePoint2X" y="GluePoint2Y"/>
                  </a:cxn>
                </a:cxnLst>
                <a:rect l="textAreaLeft" t="textAreaTop" r="textAreaRight" b="textAreaBottom"/>
                <a:pathLst>
                  <a:path w="9655" h="32184">
                    <a:moveTo>
                      <a:pt x="4828" y="30253"/>
                    </a:moveTo>
                    <a:lnTo>
                      <a:pt x="4828" y="4828"/>
                    </a:lnTo>
                  </a:path>
                </a:pathLst>
              </a:custGeom>
              <a:noFill/>
              <a:ln w="28575">
                <a:solidFill>
                  <a:srgbClr val="FFFFFF"/>
                </a:solidFill>
                <a:round/>
              </a:ln>
            </p:spPr>
            <p:style>
              <a:lnRef idx="0">
                <a:scrgbClr r="0" g="0" b="0"/>
              </a:lnRef>
              <a:fillRef idx="0">
                <a:scrgbClr r="0" g="0" b="0"/>
              </a:fillRef>
              <a:effectRef idx="0">
                <a:scrgbClr r="0" g="0" b="0"/>
              </a:effectRef>
              <a:fontRef idx="minor"/>
            </p:style>
            <p:txBody>
              <a:bodyPr lIns="90000" tIns="1800" rIns="90000" bIns="1800" anchor="ctr">
                <a:noAutofit/>
              </a:bodyPr>
              <a:lstStyle/>
              <a:p>
                <a:pPr defTabSz="914400">
                  <a:lnSpc>
                    <a:spcPct val="100000"/>
                  </a:lnSpc>
                </a:pPr>
                <a:endParaRPr lang="en-US" sz="1770" b="0" u="none" strike="noStrike">
                  <a:solidFill>
                    <a:srgbClr val="FFFFFF"/>
                  </a:solidFill>
                  <a:effectLst/>
                  <a:uFillTx/>
                  <a:latin typeface="Amazon Ember Display"/>
                </a:endParaRPr>
              </a:p>
            </p:txBody>
          </p:sp>
          <p:sp>
            <p:nvSpPr>
              <p:cNvPr id="1847" name="Freeform: Shape 198"/>
              <p:cNvSpPr/>
              <p:nvPr/>
            </p:nvSpPr>
            <p:spPr>
              <a:xfrm>
                <a:off x="4346640" y="2964240"/>
                <a:ext cx="79560" cy="13680"/>
              </a:xfrm>
              <a:custGeom>
                <a:avLst/>
                <a:gdLst>
                  <a:gd name="textAreaLeft" fmla="*/ 0 w 79560"/>
                  <a:gd name="textAreaRight" fmla="*/ 79920 w 79560"/>
                  <a:gd name="textAreaTop" fmla="*/ 0 h 13680"/>
                  <a:gd name="textAreaBottom" fmla="*/ 14040 h 13680"/>
                  <a:gd name="GluePoint1X" fmla="*/ 4828 w 54713"/>
                  <a:gd name="GluePoint1Y" fmla="*/ 4828 h 9655"/>
                  <a:gd name="GluePoint2X" fmla="*/ 4828 w 54713"/>
                  <a:gd name="GluePoint2Y" fmla="*/ 4828 h 9655"/>
                  <a:gd name="GluePoint3X" fmla="*/ 50208 w 54713"/>
                  <a:gd name="GluePoint3Y" fmla="*/ 4828 h 9655"/>
                </a:gdLst>
                <a:ahLst/>
                <a:cxnLst>
                  <a:cxn ang="0">
                    <a:pos x="GluePoint1X" y="GluePoint1Y"/>
                  </a:cxn>
                  <a:cxn ang="0">
                    <a:pos x="GluePoint2X" y="GluePoint2Y"/>
                  </a:cxn>
                  <a:cxn ang="0">
                    <a:pos x="GluePoint3X" y="GluePoint3Y"/>
                  </a:cxn>
                </a:cxnLst>
                <a:rect l="textAreaLeft" t="textAreaTop" r="textAreaRight" b="textAreaBottom"/>
                <a:pathLst>
                  <a:path w="54713" h="9655">
                    <a:moveTo>
                      <a:pt x="4828" y="4828"/>
                    </a:moveTo>
                    <a:lnTo>
                      <a:pt x="4828" y="4828"/>
                    </a:lnTo>
                    <a:lnTo>
                      <a:pt x="50208" y="4828"/>
                    </a:lnTo>
                  </a:path>
                </a:pathLst>
              </a:custGeom>
              <a:noFill/>
              <a:ln w="28575">
                <a:solidFill>
                  <a:srgbClr val="FFFFFF"/>
                </a:solidFill>
                <a:round/>
              </a:ln>
            </p:spPr>
            <p:style>
              <a:lnRef idx="0">
                <a:scrgbClr r="0" g="0" b="0"/>
              </a:lnRef>
              <a:fillRef idx="0">
                <a:scrgbClr r="0" g="0" b="0"/>
              </a:fillRef>
              <a:effectRef idx="0">
                <a:scrgbClr r="0" g="0" b="0"/>
              </a:effectRef>
              <a:fontRef idx="minor"/>
            </p:style>
            <p:txBody>
              <a:bodyPr lIns="90000" tIns="-30960" rIns="90000" bIns="-30960" anchor="ctr">
                <a:noAutofit/>
              </a:bodyPr>
              <a:lstStyle/>
              <a:p>
                <a:pPr defTabSz="914400">
                  <a:lnSpc>
                    <a:spcPct val="100000"/>
                  </a:lnSpc>
                </a:pPr>
                <a:endParaRPr lang="en-US" sz="1770" b="0" u="none" strike="noStrike">
                  <a:solidFill>
                    <a:srgbClr val="FFFFFF"/>
                  </a:solidFill>
                  <a:effectLst/>
                  <a:uFillTx/>
                  <a:latin typeface="Amazon Ember Display"/>
                </a:endParaRPr>
              </a:p>
            </p:txBody>
          </p:sp>
          <p:sp>
            <p:nvSpPr>
              <p:cNvPr id="1848" name="Freeform: Shape 199"/>
              <p:cNvSpPr/>
              <p:nvPr/>
            </p:nvSpPr>
            <p:spPr>
              <a:xfrm>
                <a:off x="5034960" y="2964240"/>
                <a:ext cx="74880" cy="13680"/>
              </a:xfrm>
              <a:custGeom>
                <a:avLst/>
                <a:gdLst>
                  <a:gd name="textAreaLeft" fmla="*/ 0 w 74880"/>
                  <a:gd name="textAreaRight" fmla="*/ 75240 w 74880"/>
                  <a:gd name="textAreaTop" fmla="*/ 0 h 13680"/>
                  <a:gd name="textAreaBottom" fmla="*/ 14040 h 13680"/>
                  <a:gd name="GluePoint1X" fmla="*/ 46667 w 51495"/>
                  <a:gd name="GluePoint1Y" fmla="*/ 4828 h 9655"/>
                  <a:gd name="GluePoint2X" fmla="*/ 46667 w 51495"/>
                  <a:gd name="GluePoint2Y" fmla="*/ 4828 h 9655"/>
                  <a:gd name="GluePoint3X" fmla="*/ 4828 w 51495"/>
                  <a:gd name="GluePoint3Y" fmla="*/ 4828 h 9655"/>
                </a:gdLst>
                <a:ahLst/>
                <a:cxnLst>
                  <a:cxn ang="0">
                    <a:pos x="GluePoint1X" y="GluePoint1Y"/>
                  </a:cxn>
                  <a:cxn ang="0">
                    <a:pos x="GluePoint2X" y="GluePoint2Y"/>
                  </a:cxn>
                  <a:cxn ang="0">
                    <a:pos x="GluePoint3X" y="GluePoint3Y"/>
                  </a:cxn>
                </a:cxnLst>
                <a:rect l="textAreaLeft" t="textAreaTop" r="textAreaRight" b="textAreaBottom"/>
                <a:pathLst>
                  <a:path w="51495" h="9655">
                    <a:moveTo>
                      <a:pt x="46667" y="4828"/>
                    </a:moveTo>
                    <a:lnTo>
                      <a:pt x="46667" y="4828"/>
                    </a:lnTo>
                    <a:lnTo>
                      <a:pt x="4828" y="4828"/>
                    </a:lnTo>
                  </a:path>
                </a:pathLst>
              </a:custGeom>
              <a:noFill/>
              <a:ln w="28575">
                <a:solidFill>
                  <a:srgbClr val="FFFFFF"/>
                </a:solidFill>
                <a:round/>
              </a:ln>
            </p:spPr>
            <p:style>
              <a:lnRef idx="0">
                <a:scrgbClr r="0" g="0" b="0"/>
              </a:lnRef>
              <a:fillRef idx="0">
                <a:scrgbClr r="0" g="0" b="0"/>
              </a:fillRef>
              <a:effectRef idx="0">
                <a:scrgbClr r="0" g="0" b="0"/>
              </a:effectRef>
              <a:fontRef idx="minor"/>
            </p:style>
            <p:txBody>
              <a:bodyPr lIns="90000" tIns="-30960" rIns="90000" bIns="-30960" anchor="ctr">
                <a:noAutofit/>
              </a:bodyPr>
              <a:lstStyle/>
              <a:p>
                <a:pPr defTabSz="914400">
                  <a:lnSpc>
                    <a:spcPct val="100000"/>
                  </a:lnSpc>
                </a:pPr>
                <a:endParaRPr lang="en-US" sz="1770" b="0" u="none" strike="noStrike">
                  <a:solidFill>
                    <a:srgbClr val="FFFFFF"/>
                  </a:solidFill>
                  <a:effectLst/>
                  <a:uFillTx/>
                  <a:latin typeface="Amazon Ember Display"/>
                </a:endParaRPr>
              </a:p>
            </p:txBody>
          </p:sp>
          <p:sp>
            <p:nvSpPr>
              <p:cNvPr id="1849" name="Freeform: Shape 200"/>
              <p:cNvSpPr/>
              <p:nvPr/>
            </p:nvSpPr>
            <p:spPr>
              <a:xfrm>
                <a:off x="4412880" y="2964240"/>
                <a:ext cx="633240" cy="13680"/>
              </a:xfrm>
              <a:custGeom>
                <a:avLst/>
                <a:gdLst>
                  <a:gd name="textAreaLeft" fmla="*/ 0 w 633240"/>
                  <a:gd name="textAreaRight" fmla="*/ 633600 w 633240"/>
                  <a:gd name="textAreaTop" fmla="*/ 0 h 13680"/>
                  <a:gd name="textAreaBottom" fmla="*/ 14040 h 13680"/>
                  <a:gd name="GluePoint1X" fmla="*/ 431272 w 434490"/>
                  <a:gd name="GluePoint1Y" fmla="*/ 4828 h 9655"/>
                  <a:gd name="GluePoint2X" fmla="*/ 4828 w 434490"/>
                  <a:gd name="GluePoint2Y" fmla="*/ 4828 h 9655"/>
                </a:gdLst>
                <a:ahLst/>
                <a:cxnLst>
                  <a:cxn ang="0">
                    <a:pos x="GluePoint1X" y="GluePoint1Y"/>
                  </a:cxn>
                  <a:cxn ang="0">
                    <a:pos x="GluePoint2X" y="GluePoint2Y"/>
                  </a:cxn>
                </a:cxnLst>
                <a:rect l="textAreaLeft" t="textAreaTop" r="textAreaRight" b="textAreaBottom"/>
                <a:pathLst>
                  <a:path w="434490" h="9655">
                    <a:moveTo>
                      <a:pt x="431272" y="4828"/>
                    </a:moveTo>
                    <a:lnTo>
                      <a:pt x="4828" y="4828"/>
                    </a:lnTo>
                  </a:path>
                </a:pathLst>
              </a:custGeom>
              <a:noFill/>
              <a:ln w="28575">
                <a:solidFill>
                  <a:srgbClr val="FFFFFF"/>
                </a:solidFill>
                <a:round/>
              </a:ln>
            </p:spPr>
            <p:style>
              <a:lnRef idx="0">
                <a:scrgbClr r="0" g="0" b="0"/>
              </a:lnRef>
              <a:fillRef idx="0">
                <a:scrgbClr r="0" g="0" b="0"/>
              </a:fillRef>
              <a:effectRef idx="0">
                <a:scrgbClr r="0" g="0" b="0"/>
              </a:effectRef>
              <a:fontRef idx="minor"/>
            </p:style>
            <p:txBody>
              <a:bodyPr lIns="90000" tIns="-30960" rIns="90000" bIns="-30960" anchor="ctr">
                <a:noAutofit/>
              </a:bodyPr>
              <a:lstStyle/>
              <a:p>
                <a:pPr defTabSz="914400">
                  <a:lnSpc>
                    <a:spcPct val="100000"/>
                  </a:lnSpc>
                </a:pPr>
                <a:endParaRPr lang="en-US" sz="1770" b="0" u="none" strike="noStrike">
                  <a:solidFill>
                    <a:srgbClr val="FFFFFF"/>
                  </a:solidFill>
                  <a:effectLst/>
                  <a:uFillTx/>
                  <a:latin typeface="Amazon Ember Display"/>
                </a:endParaRPr>
              </a:p>
            </p:txBody>
          </p:sp>
          <p:sp>
            <p:nvSpPr>
              <p:cNvPr id="1850" name="Freeform: Shape 201"/>
              <p:cNvSpPr/>
              <p:nvPr/>
            </p:nvSpPr>
            <p:spPr>
              <a:xfrm>
                <a:off x="4353840" y="3006360"/>
                <a:ext cx="23040" cy="18360"/>
              </a:xfrm>
              <a:custGeom>
                <a:avLst/>
                <a:gdLst>
                  <a:gd name="textAreaLeft" fmla="*/ 0 w 23040"/>
                  <a:gd name="textAreaRight" fmla="*/ 23400 w 23040"/>
                  <a:gd name="textAreaTop" fmla="*/ 0 h 18360"/>
                  <a:gd name="textAreaBottom" fmla="*/ 18720 h 18360"/>
                  <a:gd name="GluePoint1X" fmla="*/ 4828 w 16092"/>
                  <a:gd name="GluePoint1Y" fmla="*/ 4828 h 12873"/>
                  <a:gd name="GluePoint2X" fmla="*/ 11586 w 16092"/>
                  <a:gd name="GluePoint2Y" fmla="*/ 8368 h 12873"/>
                </a:gdLst>
                <a:ahLst/>
                <a:cxnLst>
                  <a:cxn ang="0">
                    <a:pos x="GluePoint1X" y="GluePoint1Y"/>
                  </a:cxn>
                  <a:cxn ang="0">
                    <a:pos x="GluePoint2X" y="GluePoint2Y"/>
                  </a:cxn>
                </a:cxnLst>
                <a:rect l="textAreaLeft" t="textAreaTop" r="textAreaRight" b="textAreaBottom"/>
                <a:pathLst>
                  <a:path w="16092" h="12873">
                    <a:moveTo>
                      <a:pt x="4828" y="4828"/>
                    </a:moveTo>
                    <a:cubicBezTo>
                      <a:pt x="7081" y="6115"/>
                      <a:pt x="9333" y="7402"/>
                      <a:pt x="11586" y="8368"/>
                    </a:cubicBezTo>
                  </a:path>
                </a:pathLst>
              </a:custGeom>
              <a:noFill/>
              <a:ln w="28575">
                <a:solidFill>
                  <a:srgbClr val="FFFFFF"/>
                </a:solidFill>
                <a:round/>
              </a:ln>
            </p:spPr>
            <p:style>
              <a:lnRef idx="0">
                <a:scrgbClr r="0" g="0" b="0"/>
              </a:lnRef>
              <a:fillRef idx="0">
                <a:scrgbClr r="0" g="0" b="0"/>
              </a:fillRef>
              <a:effectRef idx="0">
                <a:scrgbClr r="0" g="0" b="0"/>
              </a:effectRef>
              <a:fontRef idx="minor"/>
            </p:style>
            <p:txBody>
              <a:bodyPr lIns="90000" tIns="-26280" rIns="90000" bIns="-26280" anchor="ctr">
                <a:noAutofit/>
              </a:bodyPr>
              <a:lstStyle/>
              <a:p>
                <a:pPr defTabSz="914400">
                  <a:lnSpc>
                    <a:spcPct val="100000"/>
                  </a:lnSpc>
                </a:pPr>
                <a:endParaRPr lang="en-US" sz="1770" b="0" u="none" strike="noStrike">
                  <a:solidFill>
                    <a:srgbClr val="FFFFFF"/>
                  </a:solidFill>
                  <a:effectLst/>
                  <a:uFillTx/>
                  <a:latin typeface="Amazon Ember Display"/>
                </a:endParaRPr>
              </a:p>
            </p:txBody>
          </p:sp>
          <p:sp>
            <p:nvSpPr>
              <p:cNvPr id="1851" name="Freeform: Shape 202"/>
              <p:cNvSpPr/>
              <p:nvPr/>
            </p:nvSpPr>
            <p:spPr>
              <a:xfrm>
                <a:off x="5056560" y="3003120"/>
                <a:ext cx="46440" cy="27720"/>
              </a:xfrm>
              <a:custGeom>
                <a:avLst/>
                <a:gdLst>
                  <a:gd name="textAreaLeft" fmla="*/ 0 w 46440"/>
                  <a:gd name="textAreaRight" fmla="*/ 46800 w 46440"/>
                  <a:gd name="textAreaTop" fmla="*/ 0 h 27720"/>
                  <a:gd name="textAreaBottom" fmla="*/ 28080 h 27720"/>
                  <a:gd name="GluePoint1X" fmla="*/ 30253 w 32184"/>
                  <a:gd name="GluePoint1Y" fmla="*/ 4828 h 19310"/>
                  <a:gd name="GluePoint2X" fmla="*/ 28644 w 32184"/>
                  <a:gd name="GluePoint2Y" fmla="*/ 6115 h 19310"/>
                  <a:gd name="GluePoint3X" fmla="*/ 4828 w 32184"/>
                  <a:gd name="GluePoint3Y" fmla="*/ 14483 h 19310"/>
                </a:gdLst>
                <a:ahLst/>
                <a:cxnLst>
                  <a:cxn ang="0">
                    <a:pos x="GluePoint1X" y="GluePoint1Y"/>
                  </a:cxn>
                  <a:cxn ang="0">
                    <a:pos x="GluePoint2X" y="GluePoint2Y"/>
                  </a:cxn>
                  <a:cxn ang="0">
                    <a:pos x="GluePoint3X" y="GluePoint3Y"/>
                  </a:cxn>
                </a:cxnLst>
                <a:rect l="textAreaLeft" t="textAreaTop" r="textAreaRight" b="textAreaBottom"/>
                <a:pathLst>
                  <a:path w="32184" h="19310">
                    <a:moveTo>
                      <a:pt x="30253" y="4828"/>
                    </a:moveTo>
                    <a:lnTo>
                      <a:pt x="28644" y="6115"/>
                    </a:lnTo>
                    <a:cubicBezTo>
                      <a:pt x="21885" y="11586"/>
                      <a:pt x="13517" y="14483"/>
                      <a:pt x="4828" y="14483"/>
                    </a:cubicBezTo>
                  </a:path>
                </a:pathLst>
              </a:custGeom>
              <a:noFill/>
              <a:ln w="28575">
                <a:solidFill>
                  <a:srgbClr val="FFFFFF"/>
                </a:solidFill>
                <a:round/>
              </a:ln>
            </p:spPr>
            <p:style>
              <a:lnRef idx="0">
                <a:scrgbClr r="0" g="0" b="0"/>
              </a:lnRef>
              <a:fillRef idx="0">
                <a:scrgbClr r="0" g="0" b="0"/>
              </a:fillRef>
              <a:effectRef idx="0">
                <a:scrgbClr r="0" g="0" b="0"/>
              </a:effectRef>
              <a:fontRef idx="minor"/>
            </p:style>
            <p:txBody>
              <a:bodyPr lIns="90000" tIns="-16920" rIns="90000" bIns="-16920" anchor="ctr">
                <a:noAutofit/>
              </a:bodyPr>
              <a:lstStyle/>
              <a:p>
                <a:pPr defTabSz="914400">
                  <a:lnSpc>
                    <a:spcPct val="100000"/>
                  </a:lnSpc>
                </a:pPr>
                <a:endParaRPr lang="en-US" sz="1770" b="0" u="none" strike="noStrike">
                  <a:solidFill>
                    <a:srgbClr val="FFFFFF"/>
                  </a:solidFill>
                  <a:effectLst/>
                  <a:uFillTx/>
                  <a:latin typeface="Amazon Ember Display"/>
                </a:endParaRPr>
              </a:p>
            </p:txBody>
          </p:sp>
          <p:sp>
            <p:nvSpPr>
              <p:cNvPr id="1852" name="Freeform: Shape 203"/>
              <p:cNvSpPr/>
              <p:nvPr/>
            </p:nvSpPr>
            <p:spPr>
              <a:xfrm>
                <a:off x="5093640" y="3001320"/>
                <a:ext cx="13680" cy="13680"/>
              </a:xfrm>
              <a:custGeom>
                <a:avLst/>
                <a:gdLst>
                  <a:gd name="textAreaLeft" fmla="*/ 0 w 13680"/>
                  <a:gd name="textAreaRight" fmla="*/ 14040 w 13680"/>
                  <a:gd name="textAreaTop" fmla="*/ 0 h 13680"/>
                  <a:gd name="textAreaBottom" fmla="*/ 14040 h 13680"/>
                  <a:gd name="GluePoint1X" fmla="*/ 6437 w 9655"/>
                  <a:gd name="GluePoint1Y" fmla="*/ 4828 h 9655"/>
                  <a:gd name="GluePoint2X" fmla="*/ 4828 w 9655"/>
                  <a:gd name="GluePoint2Y" fmla="*/ 6115 h 9655"/>
                </a:gdLst>
                <a:ahLst/>
                <a:cxnLst>
                  <a:cxn ang="0">
                    <a:pos x="GluePoint1X" y="GluePoint1Y"/>
                  </a:cxn>
                  <a:cxn ang="0">
                    <a:pos x="GluePoint2X" y="GluePoint2Y"/>
                  </a:cxn>
                </a:cxnLst>
                <a:rect l="textAreaLeft" t="textAreaTop" r="textAreaRight" b="textAreaBottom"/>
                <a:pathLst>
                  <a:path w="9655" h="9655">
                    <a:moveTo>
                      <a:pt x="6437" y="4828"/>
                    </a:moveTo>
                    <a:lnTo>
                      <a:pt x="4828" y="6115"/>
                    </a:lnTo>
                  </a:path>
                </a:pathLst>
              </a:custGeom>
              <a:noFill/>
              <a:ln w="28575">
                <a:solidFill>
                  <a:srgbClr val="FFFFFF"/>
                </a:solidFill>
                <a:round/>
              </a:ln>
            </p:spPr>
            <p:style>
              <a:lnRef idx="0">
                <a:scrgbClr r="0" g="0" b="0"/>
              </a:lnRef>
              <a:fillRef idx="0">
                <a:scrgbClr r="0" g="0" b="0"/>
              </a:fillRef>
              <a:effectRef idx="0">
                <a:scrgbClr r="0" g="0" b="0"/>
              </a:effectRef>
              <a:fontRef idx="minor"/>
            </p:style>
            <p:txBody>
              <a:bodyPr lIns="90000" tIns="-30960" rIns="90000" bIns="-30960" anchor="ctr">
                <a:noAutofit/>
              </a:bodyPr>
              <a:lstStyle/>
              <a:p>
                <a:pPr defTabSz="914400">
                  <a:lnSpc>
                    <a:spcPct val="100000"/>
                  </a:lnSpc>
                </a:pPr>
                <a:endParaRPr lang="en-US" sz="1770" b="0" u="none" strike="noStrike">
                  <a:solidFill>
                    <a:srgbClr val="FFFFFF"/>
                  </a:solidFill>
                  <a:effectLst/>
                  <a:uFillTx/>
                  <a:latin typeface="Amazon Ember Display"/>
                </a:endParaRPr>
              </a:p>
            </p:txBody>
          </p:sp>
          <p:sp>
            <p:nvSpPr>
              <p:cNvPr id="1853" name="Freeform: Shape 204"/>
              <p:cNvSpPr/>
              <p:nvPr/>
            </p:nvSpPr>
            <p:spPr>
              <a:xfrm>
                <a:off x="4380120" y="3016080"/>
                <a:ext cx="23040" cy="13680"/>
              </a:xfrm>
              <a:custGeom>
                <a:avLst/>
                <a:gdLst>
                  <a:gd name="textAreaLeft" fmla="*/ 0 w 23040"/>
                  <a:gd name="textAreaRight" fmla="*/ 23400 w 23040"/>
                  <a:gd name="textAreaTop" fmla="*/ 0 h 13680"/>
                  <a:gd name="textAreaBottom" fmla="*/ 14040 h 13680"/>
                  <a:gd name="GluePoint1X" fmla="*/ 12552 w 16092"/>
                  <a:gd name="GluePoint1Y" fmla="*/ 5471 h 9655"/>
                  <a:gd name="GluePoint2X" fmla="*/ 12552 w 16092"/>
                  <a:gd name="GluePoint2Y" fmla="*/ 5471 h 9655"/>
                  <a:gd name="GluePoint3X" fmla="*/ 4828 w 16092"/>
                  <a:gd name="GluePoint3Y" fmla="*/ 4828 h 9655"/>
                </a:gdLst>
                <a:ahLst/>
                <a:cxnLst>
                  <a:cxn ang="0">
                    <a:pos x="GluePoint1X" y="GluePoint1Y"/>
                  </a:cxn>
                  <a:cxn ang="0">
                    <a:pos x="GluePoint2X" y="GluePoint2Y"/>
                  </a:cxn>
                  <a:cxn ang="0">
                    <a:pos x="GluePoint3X" y="GluePoint3Y"/>
                  </a:cxn>
                </a:cxnLst>
                <a:rect l="textAreaLeft" t="textAreaTop" r="textAreaRight" b="textAreaBottom"/>
                <a:pathLst>
                  <a:path w="16092" h="9655">
                    <a:moveTo>
                      <a:pt x="12552" y="5471"/>
                    </a:moveTo>
                    <a:lnTo>
                      <a:pt x="12552" y="5471"/>
                    </a:lnTo>
                    <a:cubicBezTo>
                      <a:pt x="9977" y="5471"/>
                      <a:pt x="7402" y="5150"/>
                      <a:pt x="4828" y="4828"/>
                    </a:cubicBezTo>
                  </a:path>
                </a:pathLst>
              </a:custGeom>
              <a:noFill/>
              <a:ln w="28575">
                <a:solidFill>
                  <a:srgbClr val="FFFFFF"/>
                </a:solidFill>
                <a:round/>
              </a:ln>
            </p:spPr>
            <p:style>
              <a:lnRef idx="0">
                <a:scrgbClr r="0" g="0" b="0"/>
              </a:lnRef>
              <a:fillRef idx="0">
                <a:scrgbClr r="0" g="0" b="0"/>
              </a:fillRef>
              <a:effectRef idx="0">
                <a:scrgbClr r="0" g="0" b="0"/>
              </a:effectRef>
              <a:fontRef idx="minor"/>
            </p:style>
            <p:txBody>
              <a:bodyPr lIns="90000" tIns="-30960" rIns="90000" bIns="-30960" anchor="ctr">
                <a:noAutofit/>
              </a:bodyPr>
              <a:lstStyle/>
              <a:p>
                <a:pPr defTabSz="914400">
                  <a:lnSpc>
                    <a:spcPct val="100000"/>
                  </a:lnSpc>
                </a:pPr>
                <a:endParaRPr lang="en-US" sz="1770" b="0" u="none" strike="noStrike">
                  <a:solidFill>
                    <a:srgbClr val="FFFFFF"/>
                  </a:solidFill>
                  <a:effectLst/>
                  <a:uFillTx/>
                  <a:latin typeface="Amazon Ember Display"/>
                </a:endParaRPr>
              </a:p>
            </p:txBody>
          </p:sp>
          <p:sp>
            <p:nvSpPr>
              <p:cNvPr id="1854" name="Freeform: Shape 205"/>
              <p:cNvSpPr/>
              <p:nvPr/>
            </p:nvSpPr>
            <p:spPr>
              <a:xfrm>
                <a:off x="4346640" y="3001320"/>
                <a:ext cx="18360" cy="18360"/>
              </a:xfrm>
              <a:custGeom>
                <a:avLst/>
                <a:gdLst>
                  <a:gd name="textAreaLeft" fmla="*/ 0 w 18360"/>
                  <a:gd name="textAreaRight" fmla="*/ 18720 w 18360"/>
                  <a:gd name="textAreaTop" fmla="*/ 0 h 18360"/>
                  <a:gd name="textAreaBottom" fmla="*/ 18720 h 18360"/>
                  <a:gd name="GluePoint1X" fmla="*/ 4828 w 12873"/>
                  <a:gd name="GluePoint1Y" fmla="*/ 4828 h 12873"/>
                  <a:gd name="GluePoint2X" fmla="*/ 6437 w 12873"/>
                  <a:gd name="GluePoint2Y" fmla="*/ 6115 h 12873"/>
                  <a:gd name="GluePoint3X" fmla="*/ 9655 w 12873"/>
                  <a:gd name="GluePoint3Y" fmla="*/ 8368 h 12873"/>
                </a:gdLst>
                <a:ahLst/>
                <a:cxnLst>
                  <a:cxn ang="0">
                    <a:pos x="GluePoint1X" y="GluePoint1Y"/>
                  </a:cxn>
                  <a:cxn ang="0">
                    <a:pos x="GluePoint2X" y="GluePoint2Y"/>
                  </a:cxn>
                  <a:cxn ang="0">
                    <a:pos x="GluePoint3X" y="GluePoint3Y"/>
                  </a:cxn>
                </a:cxnLst>
                <a:rect l="textAreaLeft" t="textAreaTop" r="textAreaRight" b="textAreaBottom"/>
                <a:pathLst>
                  <a:path w="12873" h="12873">
                    <a:moveTo>
                      <a:pt x="4828" y="4828"/>
                    </a:moveTo>
                    <a:lnTo>
                      <a:pt x="6437" y="6115"/>
                    </a:lnTo>
                    <a:cubicBezTo>
                      <a:pt x="7402" y="6759"/>
                      <a:pt x="8368" y="7724"/>
                      <a:pt x="9655" y="8368"/>
                    </a:cubicBezTo>
                  </a:path>
                </a:pathLst>
              </a:custGeom>
              <a:noFill/>
              <a:ln w="28575">
                <a:solidFill>
                  <a:srgbClr val="FFFFFF"/>
                </a:solidFill>
                <a:round/>
              </a:ln>
            </p:spPr>
            <p:style>
              <a:lnRef idx="0">
                <a:scrgbClr r="0" g="0" b="0"/>
              </a:lnRef>
              <a:fillRef idx="0">
                <a:scrgbClr r="0" g="0" b="0"/>
              </a:fillRef>
              <a:effectRef idx="0">
                <a:scrgbClr r="0" g="0" b="0"/>
              </a:effectRef>
              <a:fontRef idx="minor"/>
            </p:style>
            <p:txBody>
              <a:bodyPr lIns="90000" tIns="-26280" rIns="90000" bIns="-26280" anchor="ctr">
                <a:noAutofit/>
              </a:bodyPr>
              <a:lstStyle/>
              <a:p>
                <a:pPr defTabSz="914400">
                  <a:lnSpc>
                    <a:spcPct val="100000"/>
                  </a:lnSpc>
                </a:pPr>
                <a:endParaRPr lang="en-US" sz="1770" b="0" u="none" strike="noStrike">
                  <a:solidFill>
                    <a:srgbClr val="FFFFFF"/>
                  </a:solidFill>
                  <a:effectLst/>
                  <a:uFillTx/>
                  <a:latin typeface="Amazon Ember Display"/>
                </a:endParaRPr>
              </a:p>
            </p:txBody>
          </p:sp>
          <p:sp>
            <p:nvSpPr>
              <p:cNvPr id="1855" name="Freeform: Shape 206"/>
              <p:cNvSpPr/>
              <p:nvPr/>
            </p:nvSpPr>
            <p:spPr>
              <a:xfrm>
                <a:off x="4353840" y="3006360"/>
                <a:ext cx="23040" cy="18360"/>
              </a:xfrm>
              <a:custGeom>
                <a:avLst/>
                <a:gdLst>
                  <a:gd name="textAreaLeft" fmla="*/ 0 w 23040"/>
                  <a:gd name="textAreaRight" fmla="*/ 23400 w 23040"/>
                  <a:gd name="textAreaTop" fmla="*/ 0 h 18360"/>
                  <a:gd name="textAreaBottom" fmla="*/ 18720 h 18360"/>
                  <a:gd name="GluePoint1X" fmla="*/ 4828 w 16092"/>
                  <a:gd name="GluePoint1Y" fmla="*/ 4828 h 12873"/>
                  <a:gd name="GluePoint2X" fmla="*/ 11586 w 16092"/>
                  <a:gd name="GluePoint2Y" fmla="*/ 8368 h 12873"/>
                </a:gdLst>
                <a:ahLst/>
                <a:cxnLst>
                  <a:cxn ang="0">
                    <a:pos x="GluePoint1X" y="GluePoint1Y"/>
                  </a:cxn>
                  <a:cxn ang="0">
                    <a:pos x="GluePoint2X" y="GluePoint2Y"/>
                  </a:cxn>
                </a:cxnLst>
                <a:rect l="textAreaLeft" t="textAreaTop" r="textAreaRight" b="textAreaBottom"/>
                <a:pathLst>
                  <a:path w="16092" h="12873">
                    <a:moveTo>
                      <a:pt x="4828" y="4828"/>
                    </a:moveTo>
                    <a:cubicBezTo>
                      <a:pt x="7081" y="6115"/>
                      <a:pt x="9333" y="7402"/>
                      <a:pt x="11586" y="8368"/>
                    </a:cubicBezTo>
                  </a:path>
                </a:pathLst>
              </a:custGeom>
              <a:noFill/>
              <a:ln w="28575">
                <a:solidFill>
                  <a:srgbClr val="FFFFFF"/>
                </a:solidFill>
                <a:round/>
              </a:ln>
            </p:spPr>
            <p:style>
              <a:lnRef idx="0">
                <a:scrgbClr r="0" g="0" b="0"/>
              </a:lnRef>
              <a:fillRef idx="0">
                <a:scrgbClr r="0" g="0" b="0"/>
              </a:fillRef>
              <a:effectRef idx="0">
                <a:scrgbClr r="0" g="0" b="0"/>
              </a:effectRef>
              <a:fontRef idx="minor"/>
            </p:style>
            <p:txBody>
              <a:bodyPr lIns="90000" tIns="-26280" rIns="90000" bIns="-26280" anchor="ctr">
                <a:noAutofit/>
              </a:bodyPr>
              <a:lstStyle/>
              <a:p>
                <a:pPr defTabSz="914400">
                  <a:lnSpc>
                    <a:spcPct val="100000"/>
                  </a:lnSpc>
                </a:pPr>
                <a:endParaRPr lang="en-US" sz="1770" b="0" u="none" strike="noStrike">
                  <a:solidFill>
                    <a:srgbClr val="FFFFFF"/>
                  </a:solidFill>
                  <a:effectLst/>
                  <a:uFillTx/>
                  <a:latin typeface="Amazon Ember Display"/>
                </a:endParaRPr>
              </a:p>
            </p:txBody>
          </p:sp>
          <p:sp>
            <p:nvSpPr>
              <p:cNvPr id="1856" name="Freeform: Shape 207"/>
              <p:cNvSpPr/>
              <p:nvPr/>
            </p:nvSpPr>
            <p:spPr>
              <a:xfrm>
                <a:off x="4346640" y="2964240"/>
                <a:ext cx="759960" cy="13680"/>
              </a:xfrm>
              <a:custGeom>
                <a:avLst/>
                <a:gdLst>
                  <a:gd name="textAreaLeft" fmla="*/ 0 w 759960"/>
                  <a:gd name="textAreaRight" fmla="*/ 760320 w 759960"/>
                  <a:gd name="textAreaTop" fmla="*/ 0 h 13680"/>
                  <a:gd name="textAreaBottom" fmla="*/ 14040 h 13680"/>
                  <a:gd name="GluePoint1X" fmla="*/ 518491 w 521388"/>
                  <a:gd name="GluePoint1Y" fmla="*/ 4828 h 9655"/>
                  <a:gd name="GluePoint2X" fmla="*/ 4828 w 521388"/>
                  <a:gd name="GluePoint2Y" fmla="*/ 4828 h 9655"/>
                </a:gdLst>
                <a:ahLst/>
                <a:cxnLst>
                  <a:cxn ang="0">
                    <a:pos x="GluePoint1X" y="GluePoint1Y"/>
                  </a:cxn>
                  <a:cxn ang="0">
                    <a:pos x="GluePoint2X" y="GluePoint2Y"/>
                  </a:cxn>
                </a:cxnLst>
                <a:rect l="textAreaLeft" t="textAreaTop" r="textAreaRight" b="textAreaBottom"/>
                <a:pathLst>
                  <a:path w="521388" h="9655">
                    <a:moveTo>
                      <a:pt x="518491" y="4828"/>
                    </a:moveTo>
                    <a:lnTo>
                      <a:pt x="4828" y="4828"/>
                    </a:lnTo>
                  </a:path>
                </a:pathLst>
              </a:custGeom>
              <a:noFill/>
              <a:ln w="28575">
                <a:solidFill>
                  <a:srgbClr val="FFFFFF"/>
                </a:solidFill>
                <a:round/>
              </a:ln>
            </p:spPr>
            <p:style>
              <a:lnRef idx="0">
                <a:scrgbClr r="0" g="0" b="0"/>
              </a:lnRef>
              <a:fillRef idx="0">
                <a:scrgbClr r="0" g="0" b="0"/>
              </a:fillRef>
              <a:effectRef idx="0">
                <a:scrgbClr r="0" g="0" b="0"/>
              </a:effectRef>
              <a:fontRef idx="minor"/>
            </p:style>
            <p:txBody>
              <a:bodyPr lIns="90000" tIns="-30960" rIns="90000" bIns="-30960" anchor="ctr">
                <a:noAutofit/>
              </a:bodyPr>
              <a:lstStyle/>
              <a:p>
                <a:pPr defTabSz="914400">
                  <a:lnSpc>
                    <a:spcPct val="100000"/>
                  </a:lnSpc>
                </a:pPr>
                <a:endParaRPr lang="en-US" sz="1770" b="0" u="none" strike="noStrike">
                  <a:solidFill>
                    <a:srgbClr val="FFFFFF"/>
                  </a:solidFill>
                  <a:effectLst/>
                  <a:uFillTx/>
                  <a:latin typeface="Amazon Ember Display"/>
                </a:endParaRPr>
              </a:p>
            </p:txBody>
          </p:sp>
          <p:sp>
            <p:nvSpPr>
              <p:cNvPr id="1857" name="Freeform: Shape 208"/>
              <p:cNvSpPr/>
              <p:nvPr/>
            </p:nvSpPr>
            <p:spPr>
              <a:xfrm>
                <a:off x="4346640" y="2964240"/>
                <a:ext cx="18360" cy="55800"/>
              </a:xfrm>
              <a:custGeom>
                <a:avLst/>
                <a:gdLst>
                  <a:gd name="textAreaLeft" fmla="*/ 0 w 18360"/>
                  <a:gd name="textAreaRight" fmla="*/ 18720 w 18360"/>
                  <a:gd name="textAreaTop" fmla="*/ 0 h 55800"/>
                  <a:gd name="textAreaBottom" fmla="*/ 56160 h 55800"/>
                  <a:gd name="GluePoint1X" fmla="*/ 4828 w 12873"/>
                  <a:gd name="GluePoint1Y" fmla="*/ 4828 h 38621"/>
                  <a:gd name="GluePoint2X" fmla="*/ 4828 w 12873"/>
                  <a:gd name="GluePoint2Y" fmla="*/ 4828 h 38621"/>
                  <a:gd name="GluePoint3X" fmla="*/ 4828 w 12873"/>
                  <a:gd name="GluePoint3Y" fmla="*/ 30253 h 38621"/>
                  <a:gd name="GluePoint4X" fmla="*/ 6437 w 12873"/>
                  <a:gd name="GluePoint4Y" fmla="*/ 31541 h 38621"/>
                  <a:gd name="GluePoint5X" fmla="*/ 9655 w 12873"/>
                  <a:gd name="GluePoint5Y" fmla="*/ 33794 h 38621"/>
                </a:gdLst>
                <a:ahLst/>
                <a:cxnLst>
                  <a:cxn ang="0">
                    <a:pos x="GluePoint1X" y="GluePoint1Y"/>
                  </a:cxn>
                  <a:cxn ang="0">
                    <a:pos x="GluePoint2X" y="GluePoint2Y"/>
                  </a:cxn>
                  <a:cxn ang="0">
                    <a:pos x="GluePoint3X" y="GluePoint3Y"/>
                  </a:cxn>
                  <a:cxn ang="0">
                    <a:pos x="GluePoint4X" y="GluePoint4Y"/>
                  </a:cxn>
                  <a:cxn ang="0">
                    <a:pos x="GluePoint5X" y="GluePoint5Y"/>
                  </a:cxn>
                </a:cxnLst>
                <a:rect l="textAreaLeft" t="textAreaTop" r="textAreaRight" b="textAreaBottom"/>
                <a:pathLst>
                  <a:path w="12873" h="38621">
                    <a:moveTo>
                      <a:pt x="4828" y="4828"/>
                    </a:moveTo>
                    <a:lnTo>
                      <a:pt x="4828" y="4828"/>
                    </a:lnTo>
                    <a:lnTo>
                      <a:pt x="4828" y="30253"/>
                    </a:lnTo>
                    <a:lnTo>
                      <a:pt x="6437" y="31541"/>
                    </a:lnTo>
                    <a:cubicBezTo>
                      <a:pt x="7402" y="32184"/>
                      <a:pt x="8690" y="33150"/>
                      <a:pt x="9655" y="33794"/>
                    </a:cubicBezTo>
                  </a:path>
                </a:pathLst>
              </a:custGeom>
              <a:noFill/>
              <a:ln w="28575">
                <a:solidFill>
                  <a:srgbClr val="FFFFFF"/>
                </a:solidFill>
                <a:round/>
              </a:ln>
            </p:spPr>
            <p:style>
              <a:lnRef idx="0">
                <a:scrgbClr r="0" g="0" b="0"/>
              </a:lnRef>
              <a:fillRef idx="0">
                <a:scrgbClr r="0" g="0" b="0"/>
              </a:fillRef>
              <a:effectRef idx="0">
                <a:scrgbClr r="0" g="0" b="0"/>
              </a:effectRef>
              <a:fontRef idx="minor"/>
            </p:style>
            <p:txBody>
              <a:bodyPr lIns="90000" tIns="11160" rIns="90000" bIns="11160" anchor="ctr">
                <a:noAutofit/>
              </a:bodyPr>
              <a:lstStyle/>
              <a:p>
                <a:pPr defTabSz="914400">
                  <a:lnSpc>
                    <a:spcPct val="100000"/>
                  </a:lnSpc>
                </a:pPr>
                <a:endParaRPr lang="en-US" sz="1770" b="0" u="none" strike="noStrike">
                  <a:solidFill>
                    <a:srgbClr val="FFFFFF"/>
                  </a:solidFill>
                  <a:effectLst/>
                  <a:uFillTx/>
                  <a:latin typeface="Amazon Ember Display"/>
                </a:endParaRPr>
              </a:p>
            </p:txBody>
          </p:sp>
          <p:sp>
            <p:nvSpPr>
              <p:cNvPr id="1858" name="Freeform: Shape 209"/>
              <p:cNvSpPr/>
              <p:nvPr/>
            </p:nvSpPr>
            <p:spPr>
              <a:xfrm>
                <a:off x="5093640" y="2957040"/>
                <a:ext cx="13680" cy="55800"/>
              </a:xfrm>
              <a:custGeom>
                <a:avLst/>
                <a:gdLst>
                  <a:gd name="textAreaLeft" fmla="*/ 0 w 13680"/>
                  <a:gd name="textAreaRight" fmla="*/ 14040 w 13680"/>
                  <a:gd name="textAreaTop" fmla="*/ 0 h 55800"/>
                  <a:gd name="textAreaBottom" fmla="*/ 56160 h 55800"/>
                  <a:gd name="GluePoint1X" fmla="*/ 6437 w 9655"/>
                  <a:gd name="GluePoint1Y" fmla="*/ 4828 h 38621"/>
                  <a:gd name="GluePoint2X" fmla="*/ 6437 w 9655"/>
                  <a:gd name="GluePoint2Y" fmla="*/ 9655 h 38621"/>
                  <a:gd name="GluePoint3X" fmla="*/ 6437 w 9655"/>
                  <a:gd name="GluePoint3Y" fmla="*/ 35081 h 38621"/>
                  <a:gd name="GluePoint4X" fmla="*/ 4828 w 9655"/>
                  <a:gd name="GluePoint4Y" fmla="*/ 36368 h 38621"/>
                </a:gdLst>
                <a:ahLst/>
                <a:cxnLst>
                  <a:cxn ang="0">
                    <a:pos x="GluePoint1X" y="GluePoint1Y"/>
                  </a:cxn>
                  <a:cxn ang="0">
                    <a:pos x="GluePoint2X" y="GluePoint2Y"/>
                  </a:cxn>
                  <a:cxn ang="0">
                    <a:pos x="GluePoint3X" y="GluePoint3Y"/>
                  </a:cxn>
                  <a:cxn ang="0">
                    <a:pos x="GluePoint4X" y="GluePoint4Y"/>
                  </a:cxn>
                </a:cxnLst>
                <a:rect l="textAreaLeft" t="textAreaTop" r="textAreaRight" b="textAreaBottom"/>
                <a:pathLst>
                  <a:path w="9655" h="38621">
                    <a:moveTo>
                      <a:pt x="6437" y="4828"/>
                    </a:moveTo>
                    <a:lnTo>
                      <a:pt x="6437" y="9655"/>
                    </a:lnTo>
                    <a:lnTo>
                      <a:pt x="6437" y="35081"/>
                    </a:lnTo>
                    <a:lnTo>
                      <a:pt x="4828" y="36368"/>
                    </a:lnTo>
                  </a:path>
                </a:pathLst>
              </a:custGeom>
              <a:noFill/>
              <a:ln w="28575">
                <a:solidFill>
                  <a:srgbClr val="FFFFFF"/>
                </a:solidFill>
                <a:round/>
              </a:ln>
            </p:spPr>
            <p:style>
              <a:lnRef idx="0">
                <a:scrgbClr r="0" g="0" b="0"/>
              </a:lnRef>
              <a:fillRef idx="0">
                <a:scrgbClr r="0" g="0" b="0"/>
              </a:fillRef>
              <a:effectRef idx="0">
                <a:scrgbClr r="0" g="0" b="0"/>
              </a:effectRef>
              <a:fontRef idx="minor"/>
            </p:style>
            <p:txBody>
              <a:bodyPr lIns="90000" tIns="11160" rIns="90000" bIns="11160" anchor="ctr">
                <a:noAutofit/>
              </a:bodyPr>
              <a:lstStyle/>
              <a:p>
                <a:pPr defTabSz="914400">
                  <a:lnSpc>
                    <a:spcPct val="100000"/>
                  </a:lnSpc>
                </a:pPr>
                <a:endParaRPr lang="en-US" sz="1770" b="0" u="none" strike="noStrike">
                  <a:solidFill>
                    <a:srgbClr val="FFFFFF"/>
                  </a:solidFill>
                  <a:effectLst/>
                  <a:uFillTx/>
                  <a:latin typeface="Amazon Ember Display"/>
                </a:endParaRPr>
              </a:p>
            </p:txBody>
          </p:sp>
          <p:sp>
            <p:nvSpPr>
              <p:cNvPr id="1859" name="Freeform: Shape 210"/>
              <p:cNvSpPr/>
              <p:nvPr/>
            </p:nvSpPr>
            <p:spPr>
              <a:xfrm>
                <a:off x="5056560" y="3003120"/>
                <a:ext cx="46440" cy="27720"/>
              </a:xfrm>
              <a:custGeom>
                <a:avLst/>
                <a:gdLst>
                  <a:gd name="textAreaLeft" fmla="*/ 0 w 46440"/>
                  <a:gd name="textAreaRight" fmla="*/ 46800 w 46440"/>
                  <a:gd name="textAreaTop" fmla="*/ 0 h 27720"/>
                  <a:gd name="textAreaBottom" fmla="*/ 28080 h 27720"/>
                  <a:gd name="GluePoint1X" fmla="*/ 30253 w 32184"/>
                  <a:gd name="GluePoint1Y" fmla="*/ 4828 h 19310"/>
                  <a:gd name="GluePoint2X" fmla="*/ 28644 w 32184"/>
                  <a:gd name="GluePoint2Y" fmla="*/ 6115 h 19310"/>
                  <a:gd name="GluePoint3X" fmla="*/ 4828 w 32184"/>
                  <a:gd name="GluePoint3Y" fmla="*/ 14483 h 19310"/>
                </a:gdLst>
                <a:ahLst/>
                <a:cxnLst>
                  <a:cxn ang="0">
                    <a:pos x="GluePoint1X" y="GluePoint1Y"/>
                  </a:cxn>
                  <a:cxn ang="0">
                    <a:pos x="GluePoint2X" y="GluePoint2Y"/>
                  </a:cxn>
                  <a:cxn ang="0">
                    <a:pos x="GluePoint3X" y="GluePoint3Y"/>
                  </a:cxn>
                </a:cxnLst>
                <a:rect l="textAreaLeft" t="textAreaTop" r="textAreaRight" b="textAreaBottom"/>
                <a:pathLst>
                  <a:path w="32184" h="19310">
                    <a:moveTo>
                      <a:pt x="30253" y="4828"/>
                    </a:moveTo>
                    <a:lnTo>
                      <a:pt x="28644" y="6115"/>
                    </a:lnTo>
                    <a:cubicBezTo>
                      <a:pt x="21885" y="11586"/>
                      <a:pt x="13517" y="14483"/>
                      <a:pt x="4828" y="14483"/>
                    </a:cubicBezTo>
                  </a:path>
                </a:pathLst>
              </a:custGeom>
              <a:noFill/>
              <a:ln w="28575">
                <a:solidFill>
                  <a:srgbClr val="FFFFFF"/>
                </a:solidFill>
                <a:round/>
              </a:ln>
            </p:spPr>
            <p:style>
              <a:lnRef idx="0">
                <a:scrgbClr r="0" g="0" b="0"/>
              </a:lnRef>
              <a:fillRef idx="0">
                <a:scrgbClr r="0" g="0" b="0"/>
              </a:fillRef>
              <a:effectRef idx="0">
                <a:scrgbClr r="0" g="0" b="0"/>
              </a:effectRef>
              <a:fontRef idx="minor"/>
            </p:style>
            <p:txBody>
              <a:bodyPr lIns="90000" tIns="-16920" rIns="90000" bIns="-16920" anchor="ctr">
                <a:noAutofit/>
              </a:bodyPr>
              <a:lstStyle/>
              <a:p>
                <a:pPr defTabSz="914400">
                  <a:lnSpc>
                    <a:spcPct val="100000"/>
                  </a:lnSpc>
                </a:pPr>
                <a:endParaRPr lang="en-US" sz="1770" b="0" u="none" strike="noStrike">
                  <a:solidFill>
                    <a:srgbClr val="FFFFFF"/>
                  </a:solidFill>
                  <a:effectLst/>
                  <a:uFillTx/>
                  <a:latin typeface="Amazon Ember Display"/>
                </a:endParaRPr>
              </a:p>
            </p:txBody>
          </p:sp>
          <p:sp>
            <p:nvSpPr>
              <p:cNvPr id="1860" name="Freeform: Shape 211"/>
              <p:cNvSpPr/>
              <p:nvPr/>
            </p:nvSpPr>
            <p:spPr>
              <a:xfrm>
                <a:off x="4380120" y="3016080"/>
                <a:ext cx="23040" cy="13680"/>
              </a:xfrm>
              <a:custGeom>
                <a:avLst/>
                <a:gdLst>
                  <a:gd name="textAreaLeft" fmla="*/ 0 w 23040"/>
                  <a:gd name="textAreaRight" fmla="*/ 23400 w 23040"/>
                  <a:gd name="textAreaTop" fmla="*/ 0 h 13680"/>
                  <a:gd name="textAreaBottom" fmla="*/ 14040 h 13680"/>
                  <a:gd name="GluePoint1X" fmla="*/ 12552 w 16092"/>
                  <a:gd name="GluePoint1Y" fmla="*/ 5471 h 9655"/>
                  <a:gd name="GluePoint2X" fmla="*/ 4828 w 16092"/>
                  <a:gd name="GluePoint2Y" fmla="*/ 4828 h 9655"/>
                </a:gdLst>
                <a:ahLst/>
                <a:cxnLst>
                  <a:cxn ang="0">
                    <a:pos x="GluePoint1X" y="GluePoint1Y"/>
                  </a:cxn>
                  <a:cxn ang="0">
                    <a:pos x="GluePoint2X" y="GluePoint2Y"/>
                  </a:cxn>
                </a:cxnLst>
                <a:rect l="textAreaLeft" t="textAreaTop" r="textAreaRight" b="textAreaBottom"/>
                <a:pathLst>
                  <a:path w="16092" h="9655">
                    <a:moveTo>
                      <a:pt x="12552" y="5471"/>
                    </a:moveTo>
                    <a:cubicBezTo>
                      <a:pt x="9977" y="5471"/>
                      <a:pt x="7402" y="5150"/>
                      <a:pt x="4828" y="4828"/>
                    </a:cubicBezTo>
                  </a:path>
                </a:pathLst>
              </a:custGeom>
              <a:noFill/>
              <a:ln w="28575">
                <a:solidFill>
                  <a:srgbClr val="A6A6A6"/>
                </a:solidFill>
                <a:round/>
              </a:ln>
            </p:spPr>
            <p:style>
              <a:lnRef idx="0">
                <a:scrgbClr r="0" g="0" b="0"/>
              </a:lnRef>
              <a:fillRef idx="0">
                <a:scrgbClr r="0" g="0" b="0"/>
              </a:fillRef>
              <a:effectRef idx="0">
                <a:scrgbClr r="0" g="0" b="0"/>
              </a:effectRef>
              <a:fontRef idx="minor"/>
            </p:style>
            <p:txBody>
              <a:bodyPr lIns="90000" tIns="-30960" rIns="90000" bIns="-30960" anchor="ctr">
                <a:noAutofit/>
              </a:bodyPr>
              <a:lstStyle/>
              <a:p>
                <a:pPr defTabSz="914400">
                  <a:lnSpc>
                    <a:spcPct val="100000"/>
                  </a:lnSpc>
                </a:pPr>
                <a:endParaRPr lang="en-US" sz="1770" b="0" u="none" strike="noStrike">
                  <a:solidFill>
                    <a:srgbClr val="FFFFFF"/>
                  </a:solidFill>
                  <a:effectLst/>
                  <a:uFillTx/>
                  <a:latin typeface="Amazon Ember Display"/>
                </a:endParaRPr>
              </a:p>
            </p:txBody>
          </p:sp>
          <p:sp>
            <p:nvSpPr>
              <p:cNvPr id="1861" name="Freeform: Shape 212"/>
              <p:cNvSpPr/>
              <p:nvPr/>
            </p:nvSpPr>
            <p:spPr>
              <a:xfrm>
                <a:off x="4391280" y="3017160"/>
                <a:ext cx="675720" cy="13680"/>
              </a:xfrm>
              <a:custGeom>
                <a:avLst/>
                <a:gdLst>
                  <a:gd name="textAreaLeft" fmla="*/ 0 w 675720"/>
                  <a:gd name="textAreaRight" fmla="*/ 676080 w 675720"/>
                  <a:gd name="textAreaTop" fmla="*/ 0 h 13680"/>
                  <a:gd name="textAreaBottom" fmla="*/ 14040 h 13680"/>
                  <a:gd name="GluePoint1X" fmla="*/ 460881 w 463456"/>
                  <a:gd name="GluePoint1Y" fmla="*/ 4828 h 9655"/>
                  <a:gd name="GluePoint2X" fmla="*/ 4828 w 463456"/>
                  <a:gd name="GluePoint2Y" fmla="*/ 4828 h 9655"/>
                </a:gdLst>
                <a:ahLst/>
                <a:cxnLst>
                  <a:cxn ang="0">
                    <a:pos x="GluePoint1X" y="GluePoint1Y"/>
                  </a:cxn>
                  <a:cxn ang="0">
                    <a:pos x="GluePoint2X" y="GluePoint2Y"/>
                  </a:cxn>
                </a:cxnLst>
                <a:rect l="textAreaLeft" t="textAreaTop" r="textAreaRight" b="textAreaBottom"/>
                <a:pathLst>
                  <a:path w="463456" h="9655">
                    <a:moveTo>
                      <a:pt x="460881" y="4828"/>
                    </a:moveTo>
                    <a:lnTo>
                      <a:pt x="4828" y="4828"/>
                    </a:lnTo>
                  </a:path>
                </a:pathLst>
              </a:custGeom>
              <a:noFill/>
              <a:ln w="28575">
                <a:solidFill>
                  <a:srgbClr val="FFFFFF"/>
                </a:solidFill>
                <a:round/>
              </a:ln>
            </p:spPr>
            <p:style>
              <a:lnRef idx="0">
                <a:scrgbClr r="0" g="0" b="0"/>
              </a:lnRef>
              <a:fillRef idx="0">
                <a:scrgbClr r="0" g="0" b="0"/>
              </a:fillRef>
              <a:effectRef idx="0">
                <a:scrgbClr r="0" g="0" b="0"/>
              </a:effectRef>
              <a:fontRef idx="minor"/>
            </p:style>
            <p:txBody>
              <a:bodyPr lIns="90000" tIns="-30960" rIns="90000" bIns="-30960" anchor="ctr">
                <a:noAutofit/>
              </a:bodyPr>
              <a:lstStyle/>
              <a:p>
                <a:pPr defTabSz="914400">
                  <a:lnSpc>
                    <a:spcPct val="100000"/>
                  </a:lnSpc>
                </a:pPr>
                <a:endParaRPr lang="en-US" sz="1770" b="0" u="none" strike="noStrike">
                  <a:solidFill>
                    <a:srgbClr val="FFFFFF"/>
                  </a:solidFill>
                  <a:effectLst/>
                  <a:uFillTx/>
                  <a:latin typeface="Amazon Ember Display"/>
                </a:endParaRPr>
              </a:p>
            </p:txBody>
          </p:sp>
          <p:sp>
            <p:nvSpPr>
              <p:cNvPr id="1862" name="Freeform: Shape 213"/>
              <p:cNvSpPr/>
              <p:nvPr/>
            </p:nvSpPr>
            <p:spPr>
              <a:xfrm>
                <a:off x="4363920" y="3011400"/>
                <a:ext cx="27720" cy="18360"/>
              </a:xfrm>
              <a:custGeom>
                <a:avLst/>
                <a:gdLst>
                  <a:gd name="textAreaLeft" fmla="*/ 0 w 27720"/>
                  <a:gd name="textAreaRight" fmla="*/ 28080 w 27720"/>
                  <a:gd name="textAreaTop" fmla="*/ 0 h 18360"/>
                  <a:gd name="textAreaBottom" fmla="*/ 18720 h 18360"/>
                  <a:gd name="GluePoint1X" fmla="*/ 15770 w 19310"/>
                  <a:gd name="GluePoint1Y" fmla="*/ 8046 h 12873"/>
                  <a:gd name="GluePoint2X" fmla="*/ 4828 w 19310"/>
                  <a:gd name="GluePoint2Y" fmla="*/ 4828 h 12873"/>
                </a:gdLst>
                <a:ahLst/>
                <a:cxnLst>
                  <a:cxn ang="0">
                    <a:pos x="GluePoint1X" y="GluePoint1Y"/>
                  </a:cxn>
                  <a:cxn ang="0">
                    <a:pos x="GluePoint2X" y="GluePoint2Y"/>
                  </a:cxn>
                </a:cxnLst>
                <a:rect l="textAreaLeft" t="textAreaTop" r="textAreaRight" b="textAreaBottom"/>
                <a:pathLst>
                  <a:path w="19310" h="12873">
                    <a:moveTo>
                      <a:pt x="15770" y="8046"/>
                    </a:moveTo>
                    <a:cubicBezTo>
                      <a:pt x="11908" y="7402"/>
                      <a:pt x="8368" y="6437"/>
                      <a:pt x="4828" y="4828"/>
                    </a:cubicBezTo>
                  </a:path>
                </a:pathLst>
              </a:custGeom>
              <a:noFill/>
              <a:ln w="28575">
                <a:solidFill>
                  <a:srgbClr val="A6A6A6"/>
                </a:solidFill>
                <a:round/>
              </a:ln>
            </p:spPr>
            <p:style>
              <a:lnRef idx="0">
                <a:scrgbClr r="0" g="0" b="0"/>
              </a:lnRef>
              <a:fillRef idx="0">
                <a:scrgbClr r="0" g="0" b="0"/>
              </a:fillRef>
              <a:effectRef idx="0">
                <a:scrgbClr r="0" g="0" b="0"/>
              </a:effectRef>
              <a:fontRef idx="minor"/>
            </p:style>
            <p:txBody>
              <a:bodyPr lIns="90000" tIns="-26280" rIns="90000" bIns="-26280" anchor="ctr">
                <a:noAutofit/>
              </a:bodyPr>
              <a:lstStyle/>
              <a:p>
                <a:pPr defTabSz="914400">
                  <a:lnSpc>
                    <a:spcPct val="100000"/>
                  </a:lnSpc>
                </a:pPr>
                <a:endParaRPr lang="en-US" sz="1770" b="0" u="none" strike="noStrike">
                  <a:solidFill>
                    <a:srgbClr val="FFFFFF"/>
                  </a:solidFill>
                  <a:effectLst/>
                  <a:uFillTx/>
                  <a:latin typeface="Amazon Ember Display"/>
                </a:endParaRPr>
              </a:p>
            </p:txBody>
          </p:sp>
          <p:sp>
            <p:nvSpPr>
              <p:cNvPr id="1863" name="Freeform: Shape 214"/>
              <p:cNvSpPr/>
              <p:nvPr/>
            </p:nvSpPr>
            <p:spPr>
              <a:xfrm>
                <a:off x="4523760" y="2680920"/>
                <a:ext cx="102960" cy="4320"/>
              </a:xfrm>
              <a:custGeom>
                <a:avLst/>
                <a:gdLst>
                  <a:gd name="textAreaLeft" fmla="*/ 0 w 102960"/>
                  <a:gd name="textAreaRight" fmla="*/ 103320 w 102960"/>
                  <a:gd name="textAreaTop" fmla="*/ 0 h 4320"/>
                  <a:gd name="textAreaBottom" fmla="*/ 4680 h 4320"/>
                  <a:gd name="GluePoint1X" fmla="*/ 1617 w 70805"/>
                  <a:gd name="GluePoint1Y" fmla="*/ 1617 h 3218"/>
                  <a:gd name="GluePoint2X" fmla="*/ 71458 w 70805"/>
                  <a:gd name="GluePoint2Y" fmla="*/ 1617 h 3218"/>
                </a:gdLst>
                <a:ahLst/>
                <a:cxnLst>
                  <a:cxn ang="0">
                    <a:pos x="GluePoint1X" y="GluePoint1Y"/>
                  </a:cxn>
                  <a:cxn ang="0">
                    <a:pos x="GluePoint2X" y="GluePoint2Y"/>
                  </a:cxn>
                </a:cxnLst>
                <a:rect l="textAreaLeft" t="textAreaTop" r="textAreaRight" b="textAreaBottom"/>
                <a:pathLst>
                  <a:path w="70805" h="3218">
                    <a:moveTo>
                      <a:pt x="1617" y="1617"/>
                    </a:moveTo>
                    <a:lnTo>
                      <a:pt x="71458" y="1617"/>
                    </a:lnTo>
                  </a:path>
                </a:pathLst>
              </a:custGeom>
              <a:noFill/>
              <a:ln w="28575">
                <a:solidFill>
                  <a:srgbClr val="FFFFFF"/>
                </a:solidFill>
                <a:round/>
              </a:ln>
            </p:spPr>
            <p:style>
              <a:lnRef idx="0">
                <a:scrgbClr r="0" g="0" b="0"/>
              </a:lnRef>
              <a:fillRef idx="0">
                <a:scrgbClr r="0" g="0" b="0"/>
              </a:fillRef>
              <a:effectRef idx="0">
                <a:scrgbClr r="0" g="0" b="0"/>
              </a:effectRef>
              <a:fontRef idx="minor"/>
            </p:style>
            <p:txBody>
              <a:bodyPr lIns="90000" tIns="-40320" rIns="90000" bIns="-40320" anchor="ctr">
                <a:noAutofit/>
              </a:bodyPr>
              <a:lstStyle/>
              <a:p>
                <a:pPr defTabSz="914400">
                  <a:lnSpc>
                    <a:spcPct val="100000"/>
                  </a:lnSpc>
                </a:pPr>
                <a:endParaRPr lang="en-US" sz="1770" b="0" u="none" strike="noStrike">
                  <a:solidFill>
                    <a:srgbClr val="FFFFFF"/>
                  </a:solidFill>
                  <a:effectLst/>
                  <a:uFillTx/>
                  <a:latin typeface="Amazon Ember Display"/>
                </a:endParaRPr>
              </a:p>
            </p:txBody>
          </p:sp>
          <p:sp>
            <p:nvSpPr>
              <p:cNvPr id="1864" name="Freeform: Shape 215"/>
              <p:cNvSpPr/>
              <p:nvPr/>
            </p:nvSpPr>
            <p:spPr>
              <a:xfrm>
                <a:off x="4523760" y="2742120"/>
                <a:ext cx="102960" cy="4320"/>
              </a:xfrm>
              <a:custGeom>
                <a:avLst/>
                <a:gdLst>
                  <a:gd name="textAreaLeft" fmla="*/ 0 w 102960"/>
                  <a:gd name="textAreaRight" fmla="*/ 103320 w 102960"/>
                  <a:gd name="textAreaTop" fmla="*/ 0 h 4320"/>
                  <a:gd name="textAreaBottom" fmla="*/ 4680 h 4320"/>
                  <a:gd name="GluePoint1X" fmla="*/ 1617 w 70805"/>
                  <a:gd name="GluePoint1Y" fmla="*/ 1617 h 3218"/>
                  <a:gd name="GluePoint2X" fmla="*/ 71458 w 70805"/>
                  <a:gd name="GluePoint2Y" fmla="*/ 1617 h 3218"/>
                </a:gdLst>
                <a:ahLst/>
                <a:cxnLst>
                  <a:cxn ang="0">
                    <a:pos x="GluePoint1X" y="GluePoint1Y"/>
                  </a:cxn>
                  <a:cxn ang="0">
                    <a:pos x="GluePoint2X" y="GluePoint2Y"/>
                  </a:cxn>
                </a:cxnLst>
                <a:rect l="textAreaLeft" t="textAreaTop" r="textAreaRight" b="textAreaBottom"/>
                <a:pathLst>
                  <a:path w="70805" h="3218">
                    <a:moveTo>
                      <a:pt x="1617" y="1617"/>
                    </a:moveTo>
                    <a:lnTo>
                      <a:pt x="71458" y="1617"/>
                    </a:lnTo>
                  </a:path>
                </a:pathLst>
              </a:custGeom>
              <a:noFill/>
              <a:ln w="28575">
                <a:solidFill>
                  <a:srgbClr val="FFFFFF"/>
                </a:solidFill>
                <a:round/>
              </a:ln>
            </p:spPr>
            <p:style>
              <a:lnRef idx="0">
                <a:scrgbClr r="0" g="0" b="0"/>
              </a:lnRef>
              <a:fillRef idx="0">
                <a:scrgbClr r="0" g="0" b="0"/>
              </a:fillRef>
              <a:effectRef idx="0">
                <a:scrgbClr r="0" g="0" b="0"/>
              </a:effectRef>
              <a:fontRef idx="minor"/>
            </p:style>
            <p:txBody>
              <a:bodyPr lIns="90000" tIns="-40320" rIns="90000" bIns="-40320" anchor="ctr">
                <a:noAutofit/>
              </a:bodyPr>
              <a:lstStyle/>
              <a:p>
                <a:pPr defTabSz="914400">
                  <a:lnSpc>
                    <a:spcPct val="100000"/>
                  </a:lnSpc>
                </a:pPr>
                <a:endParaRPr lang="en-US" sz="1770" b="0" u="none" strike="noStrike">
                  <a:solidFill>
                    <a:srgbClr val="FFFFFF"/>
                  </a:solidFill>
                  <a:effectLst/>
                  <a:uFillTx/>
                  <a:latin typeface="Amazon Ember Display"/>
                </a:endParaRPr>
              </a:p>
            </p:txBody>
          </p:sp>
          <p:sp>
            <p:nvSpPr>
              <p:cNvPr id="1865" name="Freeform: Shape 216"/>
              <p:cNvSpPr/>
              <p:nvPr/>
            </p:nvSpPr>
            <p:spPr>
              <a:xfrm>
                <a:off x="4523760" y="2810160"/>
                <a:ext cx="102960" cy="4320"/>
              </a:xfrm>
              <a:custGeom>
                <a:avLst/>
                <a:gdLst>
                  <a:gd name="textAreaLeft" fmla="*/ 0 w 102960"/>
                  <a:gd name="textAreaRight" fmla="*/ 103320 w 102960"/>
                  <a:gd name="textAreaTop" fmla="*/ 0 h 4320"/>
                  <a:gd name="textAreaBottom" fmla="*/ 4680 h 4320"/>
                  <a:gd name="GluePoint1X" fmla="*/ 1617 w 70805"/>
                  <a:gd name="GluePoint1Y" fmla="*/ 1617 h 3218"/>
                  <a:gd name="GluePoint2X" fmla="*/ 71458 w 70805"/>
                  <a:gd name="GluePoint2Y" fmla="*/ 1617 h 3218"/>
                </a:gdLst>
                <a:ahLst/>
                <a:cxnLst>
                  <a:cxn ang="0">
                    <a:pos x="GluePoint1X" y="GluePoint1Y"/>
                  </a:cxn>
                  <a:cxn ang="0">
                    <a:pos x="GluePoint2X" y="GluePoint2Y"/>
                  </a:cxn>
                </a:cxnLst>
                <a:rect l="textAreaLeft" t="textAreaTop" r="textAreaRight" b="textAreaBottom"/>
                <a:pathLst>
                  <a:path w="70805" h="3218">
                    <a:moveTo>
                      <a:pt x="1617" y="1617"/>
                    </a:moveTo>
                    <a:lnTo>
                      <a:pt x="71458" y="1617"/>
                    </a:lnTo>
                  </a:path>
                </a:pathLst>
              </a:custGeom>
              <a:noFill/>
              <a:ln w="28575">
                <a:solidFill>
                  <a:srgbClr val="FFFFFF"/>
                </a:solidFill>
                <a:round/>
              </a:ln>
            </p:spPr>
            <p:style>
              <a:lnRef idx="0">
                <a:scrgbClr r="0" g="0" b="0"/>
              </a:lnRef>
              <a:fillRef idx="0">
                <a:scrgbClr r="0" g="0" b="0"/>
              </a:fillRef>
              <a:effectRef idx="0">
                <a:scrgbClr r="0" g="0" b="0"/>
              </a:effectRef>
              <a:fontRef idx="minor"/>
            </p:style>
            <p:txBody>
              <a:bodyPr lIns="90000" tIns="-40320" rIns="90000" bIns="-40320" anchor="ctr">
                <a:noAutofit/>
              </a:bodyPr>
              <a:lstStyle/>
              <a:p>
                <a:pPr defTabSz="914400">
                  <a:lnSpc>
                    <a:spcPct val="100000"/>
                  </a:lnSpc>
                </a:pPr>
                <a:endParaRPr lang="en-US" sz="1770" b="0" u="none" strike="noStrike">
                  <a:solidFill>
                    <a:srgbClr val="FFFFFF"/>
                  </a:solidFill>
                  <a:effectLst/>
                  <a:uFillTx/>
                  <a:latin typeface="Amazon Ember Display"/>
                </a:endParaRPr>
              </a:p>
            </p:txBody>
          </p:sp>
          <p:sp>
            <p:nvSpPr>
              <p:cNvPr id="1866" name="Freeform: Shape 220"/>
              <p:cNvSpPr/>
              <p:nvPr/>
            </p:nvSpPr>
            <p:spPr>
              <a:xfrm>
                <a:off x="4417560" y="2522880"/>
                <a:ext cx="253080" cy="450360"/>
              </a:xfrm>
              <a:custGeom>
                <a:avLst/>
                <a:gdLst>
                  <a:gd name="textAreaLeft" fmla="*/ 0 w 253080"/>
                  <a:gd name="textAreaRight" fmla="*/ 253440 w 253080"/>
                  <a:gd name="textAreaTop" fmla="*/ 0 h 450360"/>
                  <a:gd name="textAreaBottom" fmla="*/ 450720 h 450360"/>
                  <a:gd name="GluePoint1X" fmla="*/ 174770 w 173796"/>
                  <a:gd name="GluePoint1Y" fmla="*/ 1617 h 308970"/>
                  <a:gd name="GluePoint2X" fmla="*/ 1617 w 173796"/>
                  <a:gd name="GluePoint2Y" fmla="*/ 1617 h 308970"/>
                  <a:gd name="GluePoint3X" fmla="*/ 1617 w 173796"/>
                  <a:gd name="GluePoint3Y" fmla="*/ 307370 h 308970"/>
                </a:gdLst>
                <a:ahLst/>
                <a:cxnLst>
                  <a:cxn ang="0">
                    <a:pos x="GluePoint1X" y="GluePoint1Y"/>
                  </a:cxn>
                  <a:cxn ang="0">
                    <a:pos x="GluePoint2X" y="GluePoint2Y"/>
                  </a:cxn>
                  <a:cxn ang="0">
                    <a:pos x="GluePoint3X" y="GluePoint3Y"/>
                  </a:cxn>
                </a:cxnLst>
                <a:rect l="textAreaLeft" t="textAreaTop" r="textAreaRight" b="textAreaBottom"/>
                <a:pathLst>
                  <a:path w="173796" h="308970">
                    <a:moveTo>
                      <a:pt x="174770" y="1617"/>
                    </a:moveTo>
                    <a:lnTo>
                      <a:pt x="1617" y="1617"/>
                    </a:lnTo>
                    <a:lnTo>
                      <a:pt x="1617" y="307370"/>
                    </a:lnTo>
                  </a:path>
                </a:pathLst>
              </a:custGeom>
              <a:noFill/>
              <a:ln w="28575">
                <a:solidFill>
                  <a:srgbClr val="FFFFFF"/>
                </a:solidFill>
                <a:round/>
              </a:ln>
            </p:spPr>
            <p:style>
              <a:lnRef idx="0">
                <a:scrgbClr r="0" g="0" b="0"/>
              </a:lnRef>
              <a:fillRef idx="0">
                <a:scrgbClr r="0" g="0" b="0"/>
              </a:fillRef>
              <a:effectRef idx="0">
                <a:scrgbClr r="0" g="0" b="0"/>
              </a:effectRef>
              <a:fontRef idx="minor"/>
            </p:style>
            <p:txBody>
              <a:bodyPr lIns="90000" tIns="45000" rIns="90000" bIns="45000" anchor="ctr">
                <a:noAutofit/>
              </a:bodyPr>
              <a:lstStyle/>
              <a:p>
                <a:pPr defTabSz="914400">
                  <a:lnSpc>
                    <a:spcPct val="100000"/>
                  </a:lnSpc>
                </a:pPr>
                <a:endParaRPr lang="en-US" sz="1770" b="0" u="none" strike="noStrike">
                  <a:solidFill>
                    <a:srgbClr val="FFFFFF"/>
                  </a:solidFill>
                  <a:effectLst/>
                  <a:uFillTx/>
                  <a:latin typeface="Amazon Ember Display"/>
                </a:endParaRPr>
              </a:p>
            </p:txBody>
          </p:sp>
          <p:sp>
            <p:nvSpPr>
              <p:cNvPr id="1867" name="Freeform: Shape 221"/>
              <p:cNvSpPr/>
              <p:nvPr/>
            </p:nvSpPr>
            <p:spPr>
              <a:xfrm>
                <a:off x="5039640" y="2654640"/>
                <a:ext cx="4320" cy="314280"/>
              </a:xfrm>
              <a:custGeom>
                <a:avLst/>
                <a:gdLst>
                  <a:gd name="textAreaLeft" fmla="*/ 0 w 4320"/>
                  <a:gd name="textAreaRight" fmla="*/ 4680 w 4320"/>
                  <a:gd name="textAreaTop" fmla="*/ 0 h 314280"/>
                  <a:gd name="textAreaBottom" fmla="*/ 314640 h 314280"/>
                  <a:gd name="GluePoint1X" fmla="*/ 1617 w 3218"/>
                  <a:gd name="GluePoint1Y" fmla="*/ 216931 h 215635"/>
                  <a:gd name="GluePoint2X" fmla="*/ 1617 w 3218"/>
                  <a:gd name="GluePoint2Y" fmla="*/ 1617 h 215635"/>
                </a:gdLst>
                <a:ahLst/>
                <a:cxnLst>
                  <a:cxn ang="0">
                    <a:pos x="GluePoint1X" y="GluePoint1Y"/>
                  </a:cxn>
                  <a:cxn ang="0">
                    <a:pos x="GluePoint2X" y="GluePoint2Y"/>
                  </a:cxn>
                </a:cxnLst>
                <a:rect l="textAreaLeft" t="textAreaTop" r="textAreaRight" b="textAreaBottom"/>
                <a:pathLst>
                  <a:path w="3218" h="215635">
                    <a:moveTo>
                      <a:pt x="1617" y="216931"/>
                    </a:moveTo>
                    <a:lnTo>
                      <a:pt x="1617" y="1617"/>
                    </a:lnTo>
                  </a:path>
                </a:pathLst>
              </a:custGeom>
              <a:noFill/>
              <a:ln w="28575">
                <a:solidFill>
                  <a:srgbClr val="FFFFFF"/>
                </a:solidFill>
                <a:round/>
              </a:ln>
            </p:spPr>
            <p:style>
              <a:lnRef idx="0">
                <a:scrgbClr r="0" g="0" b="0"/>
              </a:lnRef>
              <a:fillRef idx="0">
                <a:scrgbClr r="0" g="0" b="0"/>
              </a:fillRef>
              <a:effectRef idx="0">
                <a:scrgbClr r="0" g="0" b="0"/>
              </a:effectRef>
              <a:fontRef idx="minor"/>
            </p:style>
            <p:txBody>
              <a:bodyPr lIns="90000" tIns="45000" rIns="90000" bIns="45000" anchor="ctr">
                <a:noAutofit/>
              </a:bodyPr>
              <a:lstStyle/>
              <a:p>
                <a:pPr defTabSz="914400">
                  <a:lnSpc>
                    <a:spcPct val="100000"/>
                  </a:lnSpc>
                </a:pPr>
                <a:endParaRPr lang="en-US" sz="1770" b="0" u="none" strike="noStrike">
                  <a:solidFill>
                    <a:srgbClr val="FFFFFF"/>
                  </a:solidFill>
                  <a:effectLst/>
                  <a:uFillTx/>
                  <a:latin typeface="Amazon Ember Display"/>
                </a:endParaRPr>
              </a:p>
            </p:txBody>
          </p:sp>
          <p:sp>
            <p:nvSpPr>
              <p:cNvPr id="1868" name="Freeform: Shape 222"/>
              <p:cNvSpPr/>
              <p:nvPr/>
            </p:nvSpPr>
            <p:spPr>
              <a:xfrm>
                <a:off x="4680000" y="2578680"/>
                <a:ext cx="323640" cy="328320"/>
              </a:xfrm>
              <a:custGeom>
                <a:avLst/>
                <a:gdLst>
                  <a:gd name="textAreaLeft" fmla="*/ 0 w 323640"/>
                  <a:gd name="textAreaRight" fmla="*/ 324000 w 323640"/>
                  <a:gd name="textAreaTop" fmla="*/ 0 h 328320"/>
                  <a:gd name="textAreaBottom" fmla="*/ 328680 h 328320"/>
                  <a:gd name="GluePoint1X" fmla="*/ 220793 w 222072"/>
                  <a:gd name="GluePoint1Y" fmla="*/ 53756 h 225291"/>
                  <a:gd name="GluePoint2X" fmla="*/ 220793 w 222072"/>
                  <a:gd name="GluePoint2Y" fmla="*/ 225621 h 225291"/>
                  <a:gd name="GluePoint3X" fmla="*/ 1617 w 222072"/>
                  <a:gd name="GluePoint3Y" fmla="*/ 225621 h 225291"/>
                  <a:gd name="GluePoint4X" fmla="*/ 1617 w 222072"/>
                  <a:gd name="GluePoint4Y" fmla="*/ 1617 h 225291"/>
                  <a:gd name="GluePoint5X" fmla="*/ 18997 w 222072"/>
                  <a:gd name="GluePoint5Y" fmla="*/ 1617 h 225291"/>
                </a:gdLst>
                <a:ahLst/>
                <a:cxnLst>
                  <a:cxn ang="0">
                    <a:pos x="GluePoint1X" y="GluePoint1Y"/>
                  </a:cxn>
                  <a:cxn ang="0">
                    <a:pos x="GluePoint2X" y="GluePoint2Y"/>
                  </a:cxn>
                  <a:cxn ang="0">
                    <a:pos x="GluePoint3X" y="GluePoint3Y"/>
                  </a:cxn>
                  <a:cxn ang="0">
                    <a:pos x="GluePoint4X" y="GluePoint4Y"/>
                  </a:cxn>
                  <a:cxn ang="0">
                    <a:pos x="GluePoint5X" y="GluePoint5Y"/>
                  </a:cxn>
                </a:cxnLst>
                <a:rect l="textAreaLeft" t="textAreaTop" r="textAreaRight" b="textAreaBottom"/>
                <a:pathLst>
                  <a:path w="222072" h="225291">
                    <a:moveTo>
                      <a:pt x="220793" y="53756"/>
                    </a:moveTo>
                    <a:lnTo>
                      <a:pt x="220793" y="225621"/>
                    </a:lnTo>
                    <a:lnTo>
                      <a:pt x="1617" y="225621"/>
                    </a:lnTo>
                    <a:lnTo>
                      <a:pt x="1617" y="1617"/>
                    </a:lnTo>
                    <a:lnTo>
                      <a:pt x="18997" y="1617"/>
                    </a:lnTo>
                  </a:path>
                </a:pathLst>
              </a:custGeom>
              <a:noFill/>
              <a:ln w="28575">
                <a:solidFill>
                  <a:srgbClr val="FFFFFF"/>
                </a:solidFill>
                <a:round/>
              </a:ln>
            </p:spPr>
            <p:style>
              <a:lnRef idx="0">
                <a:scrgbClr r="0" g="0" b="0"/>
              </a:lnRef>
              <a:fillRef idx="0">
                <a:scrgbClr r="0" g="0" b="0"/>
              </a:fillRef>
              <a:effectRef idx="0">
                <a:scrgbClr r="0" g="0" b="0"/>
              </a:effectRef>
              <a:fontRef idx="minor"/>
            </p:style>
            <p:txBody>
              <a:bodyPr lIns="90000" tIns="45000" rIns="90000" bIns="45000" anchor="ctr">
                <a:noAutofit/>
              </a:bodyPr>
              <a:lstStyle/>
              <a:p>
                <a:pPr defTabSz="914400">
                  <a:lnSpc>
                    <a:spcPct val="100000"/>
                  </a:lnSpc>
                </a:pPr>
                <a:endParaRPr lang="en-US" sz="1770" b="0" u="none" strike="noStrike">
                  <a:solidFill>
                    <a:srgbClr val="FFFFFF"/>
                  </a:solidFill>
                  <a:effectLst/>
                  <a:uFillTx/>
                  <a:latin typeface="Amazon Ember Display"/>
                </a:endParaRPr>
              </a:p>
            </p:txBody>
          </p:sp>
          <p:grpSp>
            <p:nvGrpSpPr>
              <p:cNvPr id="1869" name="Group 80"/>
              <p:cNvGrpSpPr/>
              <p:nvPr/>
            </p:nvGrpSpPr>
            <p:grpSpPr>
              <a:xfrm>
                <a:off x="4787640" y="2354040"/>
                <a:ext cx="216000" cy="219600"/>
                <a:chOff x="4787640" y="2354040"/>
                <a:chExt cx="216000" cy="219600"/>
              </a:xfrm>
            </p:grpSpPr>
            <p:sp useBgFill="1">
              <p:nvSpPr>
                <p:cNvPr id="1870" name="Freeform: Shape 225"/>
                <p:cNvSpPr/>
                <p:nvPr/>
              </p:nvSpPr>
              <p:spPr>
                <a:xfrm>
                  <a:off x="4787640" y="2354040"/>
                  <a:ext cx="216000" cy="219600"/>
                </a:xfrm>
                <a:custGeom>
                  <a:avLst/>
                  <a:gdLst>
                    <a:gd name="textAreaLeft" fmla="*/ 0 w 216000"/>
                    <a:gd name="textAreaRight" fmla="*/ 216360 w 216000"/>
                    <a:gd name="textAreaTop" fmla="*/ 0 h 219600"/>
                    <a:gd name="textAreaBottom" fmla="*/ 219960 h 219600"/>
                    <a:gd name="GluePoint1X" fmla="*/ 23816 w 205980"/>
                    <a:gd name="GluePoint1Y" fmla="*/ 163175 h 209198"/>
                    <a:gd name="GluePoint2X" fmla="*/ 28000 w 205980"/>
                    <a:gd name="GluePoint2Y" fmla="*/ 167681 h 209198"/>
                    <a:gd name="GluePoint3X" fmla="*/ 32184 w 205980"/>
                    <a:gd name="GluePoint3Y" fmla="*/ 172187 h 209198"/>
                    <a:gd name="GluePoint4X" fmla="*/ 36368 w 205980"/>
                    <a:gd name="GluePoint4Y" fmla="*/ 176693 h 209198"/>
                    <a:gd name="GluePoint5X" fmla="*/ 64047 w 205980"/>
                    <a:gd name="GluePoint5Y" fmla="*/ 162531 h 209198"/>
                    <a:gd name="GluePoint6X" fmla="*/ 83680 w 205980"/>
                    <a:gd name="GluePoint6Y" fmla="*/ 172187 h 209198"/>
                    <a:gd name="GluePoint7X" fmla="*/ 89151 w 205980"/>
                    <a:gd name="GluePoint7Y" fmla="*/ 202762 h 209198"/>
                    <a:gd name="GluePoint8X" fmla="*/ 95266 w 205980"/>
                    <a:gd name="GluePoint8Y" fmla="*/ 203084 h 209198"/>
                    <a:gd name="GluePoint9X" fmla="*/ 101381 w 205980"/>
                    <a:gd name="GluePoint9Y" fmla="*/ 203406 h 209198"/>
                    <a:gd name="GluePoint10X" fmla="*/ 107496 w 205980"/>
                    <a:gd name="GluePoint10Y" fmla="*/ 204371 h 209198"/>
                    <a:gd name="GluePoint11X" fmla="*/ 117151 w 205980"/>
                    <a:gd name="GluePoint11Y" fmla="*/ 174762 h 209198"/>
                    <a:gd name="GluePoint12X" fmla="*/ 137749 w 205980"/>
                    <a:gd name="GluePoint12Y" fmla="*/ 167681 h 209198"/>
                    <a:gd name="GluePoint13X" fmla="*/ 163497 w 205980"/>
                    <a:gd name="GluePoint13Y" fmla="*/ 185382 h 209198"/>
                    <a:gd name="GluePoint14X" fmla="*/ 168003 w 205980"/>
                    <a:gd name="GluePoint14Y" fmla="*/ 181198 h 209198"/>
                    <a:gd name="GluePoint15X" fmla="*/ 172509 w 205980"/>
                    <a:gd name="GluePoint15Y" fmla="*/ 177014 h 209198"/>
                    <a:gd name="GluePoint16X" fmla="*/ 177015 w 205980"/>
                    <a:gd name="GluePoint16Y" fmla="*/ 172830 h 209198"/>
                    <a:gd name="GluePoint17X" fmla="*/ 162853 w 205980"/>
                    <a:gd name="GluePoint17Y" fmla="*/ 145152 h 209198"/>
                    <a:gd name="GluePoint18X" fmla="*/ 172509 w 205980"/>
                    <a:gd name="GluePoint18Y" fmla="*/ 125519 h 209198"/>
                    <a:gd name="GluePoint19X" fmla="*/ 203084 w 205980"/>
                    <a:gd name="GluePoint19Y" fmla="*/ 120048 h 209198"/>
                    <a:gd name="GluePoint20X" fmla="*/ 203406 w 205980"/>
                    <a:gd name="GluePoint20Y" fmla="*/ 113933 h 209198"/>
                    <a:gd name="GluePoint21X" fmla="*/ 203728 w 205980"/>
                    <a:gd name="GluePoint21Y" fmla="*/ 107818 h 209198"/>
                    <a:gd name="GluePoint22X" fmla="*/ 204049 w 205980"/>
                    <a:gd name="GluePoint22Y" fmla="*/ 101703 h 209198"/>
                    <a:gd name="GluePoint23X" fmla="*/ 174440 w 205980"/>
                    <a:gd name="GluePoint23Y" fmla="*/ 92048 h 209198"/>
                    <a:gd name="GluePoint24X" fmla="*/ 167359 w 205980"/>
                    <a:gd name="GluePoint24Y" fmla="*/ 71128 h 209198"/>
                    <a:gd name="GluePoint25X" fmla="*/ 185061 w 205980"/>
                    <a:gd name="GluePoint25Y" fmla="*/ 45702 h 209198"/>
                    <a:gd name="GluePoint26X" fmla="*/ 180877 w 205980"/>
                    <a:gd name="GluePoint26Y" fmla="*/ 41196 h 209198"/>
                    <a:gd name="GluePoint27X" fmla="*/ 176693 w 205980"/>
                    <a:gd name="GluePoint27Y" fmla="*/ 36690 h 209198"/>
                    <a:gd name="GluePoint28X" fmla="*/ 172509 w 205980"/>
                    <a:gd name="GluePoint28Y" fmla="*/ 32184 h 209198"/>
                    <a:gd name="GluePoint29X" fmla="*/ 144830 w 205980"/>
                    <a:gd name="GluePoint29Y" fmla="*/ 46346 h 209198"/>
                    <a:gd name="GluePoint30X" fmla="*/ 124876 w 205980"/>
                    <a:gd name="GluePoint30Y" fmla="*/ 36368 h 209198"/>
                    <a:gd name="GluePoint31X" fmla="*/ 119404 w 205980"/>
                    <a:gd name="GluePoint31Y" fmla="*/ 5793 h 209198"/>
                    <a:gd name="GluePoint32X" fmla="*/ 113289 w 205980"/>
                    <a:gd name="GluePoint32Y" fmla="*/ 5471 h 209198"/>
                    <a:gd name="GluePoint33X" fmla="*/ 107174 w 205980"/>
                    <a:gd name="GluePoint33Y" fmla="*/ 5150 h 209198"/>
                    <a:gd name="GluePoint34X" fmla="*/ 101059 w 205980"/>
                    <a:gd name="GluePoint34Y" fmla="*/ 4828 h 209198"/>
                    <a:gd name="GluePoint35X" fmla="*/ 91726 w 205980"/>
                    <a:gd name="GluePoint35Y" fmla="*/ 34116 h 209198"/>
                    <a:gd name="GluePoint36X" fmla="*/ 70806 w 205980"/>
                    <a:gd name="GluePoint36Y" fmla="*/ 41196 h 209198"/>
                    <a:gd name="GluePoint37X" fmla="*/ 45380 w 205980"/>
                    <a:gd name="GluePoint37Y" fmla="*/ 23495 h 209198"/>
                    <a:gd name="GluePoint38X" fmla="*/ 40874 w 205980"/>
                    <a:gd name="GluePoint38Y" fmla="*/ 27679 h 209198"/>
                    <a:gd name="GluePoint39X" fmla="*/ 36368 w 205980"/>
                    <a:gd name="GluePoint39Y" fmla="*/ 31863 h 209198"/>
                    <a:gd name="GluePoint40X" fmla="*/ 31863 w 205980"/>
                    <a:gd name="GluePoint40Y" fmla="*/ 36047 h 209198"/>
                    <a:gd name="GluePoint41X" fmla="*/ 46024 w 205980"/>
                    <a:gd name="GluePoint41Y" fmla="*/ 63403 h 209198"/>
                    <a:gd name="GluePoint42X" fmla="*/ 36047 w 205980"/>
                    <a:gd name="GluePoint42Y" fmla="*/ 83358 h 209198"/>
                    <a:gd name="GluePoint43X" fmla="*/ 5793 w 205980"/>
                    <a:gd name="GluePoint43Y" fmla="*/ 88829 h 209198"/>
                    <a:gd name="GluePoint44X" fmla="*/ 5471 w 205980"/>
                    <a:gd name="GluePoint44Y" fmla="*/ 94944 h 209198"/>
                    <a:gd name="GluePoint45X" fmla="*/ 5150 w 205980"/>
                    <a:gd name="GluePoint45Y" fmla="*/ 101059 h 209198"/>
                    <a:gd name="GluePoint46X" fmla="*/ 4828 w 205980"/>
                    <a:gd name="GluePoint46Y" fmla="*/ 107174 h 209198"/>
                    <a:gd name="GluePoint47X" fmla="*/ 34116 w 205980"/>
                    <a:gd name="GluePoint47Y" fmla="*/ 116508 h 209198"/>
                    <a:gd name="GluePoint48X" fmla="*/ 41196 w 205980"/>
                    <a:gd name="GluePoint48Y" fmla="*/ 137428 h 209198"/>
                    <a:gd name="GluePoint49X" fmla="*/ 23816 w 205980"/>
                    <a:gd name="GluePoint49Y" fmla="*/ 163175 h 209198"/>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 ang="0">
                      <a:pos x="GluePoint9X" y="GluePoint9Y"/>
                    </a:cxn>
                    <a:cxn ang="0">
                      <a:pos x="GluePoint10X" y="GluePoint10Y"/>
                    </a:cxn>
                    <a:cxn ang="0">
                      <a:pos x="GluePoint11X" y="GluePoint11Y"/>
                    </a:cxn>
                    <a:cxn ang="0">
                      <a:pos x="GluePoint12X" y="GluePoint12Y"/>
                    </a:cxn>
                    <a:cxn ang="0">
                      <a:pos x="GluePoint13X" y="GluePoint13Y"/>
                    </a:cxn>
                    <a:cxn ang="0">
                      <a:pos x="GluePoint14X" y="GluePoint14Y"/>
                    </a:cxn>
                    <a:cxn ang="0">
                      <a:pos x="GluePoint15X" y="GluePoint15Y"/>
                    </a:cxn>
                    <a:cxn ang="0">
                      <a:pos x="GluePoint16X" y="GluePoint16Y"/>
                    </a:cxn>
                    <a:cxn ang="0">
                      <a:pos x="GluePoint17X" y="GluePoint17Y"/>
                    </a:cxn>
                    <a:cxn ang="0">
                      <a:pos x="GluePoint18X" y="GluePoint18Y"/>
                    </a:cxn>
                    <a:cxn ang="0">
                      <a:pos x="GluePoint19X" y="GluePoint19Y"/>
                    </a:cxn>
                    <a:cxn ang="0">
                      <a:pos x="GluePoint20X" y="GluePoint20Y"/>
                    </a:cxn>
                    <a:cxn ang="0">
                      <a:pos x="GluePoint21X" y="GluePoint21Y"/>
                    </a:cxn>
                    <a:cxn ang="0">
                      <a:pos x="GluePoint22X" y="GluePoint22Y"/>
                    </a:cxn>
                    <a:cxn ang="0">
                      <a:pos x="GluePoint23X" y="GluePoint23Y"/>
                    </a:cxn>
                    <a:cxn ang="0">
                      <a:pos x="GluePoint24X" y="GluePoint24Y"/>
                    </a:cxn>
                    <a:cxn ang="0">
                      <a:pos x="GluePoint25X" y="GluePoint25Y"/>
                    </a:cxn>
                    <a:cxn ang="0">
                      <a:pos x="GluePoint26X" y="GluePoint26Y"/>
                    </a:cxn>
                    <a:cxn ang="0">
                      <a:pos x="GluePoint27X" y="GluePoint27Y"/>
                    </a:cxn>
                    <a:cxn ang="0">
                      <a:pos x="GluePoint28X" y="GluePoint28Y"/>
                    </a:cxn>
                    <a:cxn ang="0">
                      <a:pos x="GluePoint29X" y="GluePoint29Y"/>
                    </a:cxn>
                    <a:cxn ang="0">
                      <a:pos x="GluePoint30X" y="GluePoint30Y"/>
                    </a:cxn>
                    <a:cxn ang="0">
                      <a:pos x="GluePoint31X" y="GluePoint31Y"/>
                    </a:cxn>
                    <a:cxn ang="0">
                      <a:pos x="GluePoint32X" y="GluePoint32Y"/>
                    </a:cxn>
                    <a:cxn ang="0">
                      <a:pos x="GluePoint33X" y="GluePoint33Y"/>
                    </a:cxn>
                    <a:cxn ang="0">
                      <a:pos x="GluePoint34X" y="GluePoint34Y"/>
                    </a:cxn>
                    <a:cxn ang="0">
                      <a:pos x="GluePoint35X" y="GluePoint35Y"/>
                    </a:cxn>
                    <a:cxn ang="0">
                      <a:pos x="GluePoint36X" y="GluePoint36Y"/>
                    </a:cxn>
                    <a:cxn ang="0">
                      <a:pos x="GluePoint37X" y="GluePoint37Y"/>
                    </a:cxn>
                    <a:cxn ang="0">
                      <a:pos x="GluePoint38X" y="GluePoint38Y"/>
                    </a:cxn>
                    <a:cxn ang="0">
                      <a:pos x="GluePoint39X" y="GluePoint39Y"/>
                    </a:cxn>
                    <a:cxn ang="0">
                      <a:pos x="GluePoint40X" y="GluePoint40Y"/>
                    </a:cxn>
                    <a:cxn ang="0">
                      <a:pos x="GluePoint41X" y="GluePoint41Y"/>
                    </a:cxn>
                    <a:cxn ang="0">
                      <a:pos x="GluePoint42X" y="GluePoint42Y"/>
                    </a:cxn>
                    <a:cxn ang="0">
                      <a:pos x="GluePoint43X" y="GluePoint43Y"/>
                    </a:cxn>
                    <a:cxn ang="0">
                      <a:pos x="GluePoint44X" y="GluePoint44Y"/>
                    </a:cxn>
                    <a:cxn ang="0">
                      <a:pos x="GluePoint45X" y="GluePoint45Y"/>
                    </a:cxn>
                    <a:cxn ang="0">
                      <a:pos x="GluePoint46X" y="GluePoint46Y"/>
                    </a:cxn>
                    <a:cxn ang="0">
                      <a:pos x="GluePoint47X" y="GluePoint47Y"/>
                    </a:cxn>
                    <a:cxn ang="0">
                      <a:pos x="GluePoint48X" y="GluePoint48Y"/>
                    </a:cxn>
                    <a:cxn ang="0">
                      <a:pos x="GluePoint49X" y="GluePoint49Y"/>
                    </a:cxn>
                  </a:cxnLst>
                  <a:rect l="textAreaLeft" t="textAreaTop" r="textAreaRight" b="textAreaBottom"/>
                  <a:pathLst>
                    <a:path w="205980" h="209198">
                      <a:moveTo>
                        <a:pt x="23816" y="163175"/>
                      </a:moveTo>
                      <a:lnTo>
                        <a:pt x="28000" y="167681"/>
                      </a:lnTo>
                      <a:lnTo>
                        <a:pt x="32184" y="172187"/>
                      </a:lnTo>
                      <a:lnTo>
                        <a:pt x="36368" y="176693"/>
                      </a:lnTo>
                      <a:lnTo>
                        <a:pt x="64047" y="162531"/>
                      </a:lnTo>
                      <a:cubicBezTo>
                        <a:pt x="70162" y="166715"/>
                        <a:pt x="76921" y="169934"/>
                        <a:pt x="83680" y="172187"/>
                      </a:cubicBezTo>
                      <a:lnTo>
                        <a:pt x="89151" y="202762"/>
                      </a:lnTo>
                      <a:lnTo>
                        <a:pt x="95266" y="203084"/>
                      </a:lnTo>
                      <a:lnTo>
                        <a:pt x="101381" y="203406"/>
                      </a:lnTo>
                      <a:lnTo>
                        <a:pt x="107496" y="204371"/>
                      </a:lnTo>
                      <a:lnTo>
                        <a:pt x="117151" y="174762"/>
                      </a:lnTo>
                      <a:cubicBezTo>
                        <a:pt x="124232" y="173474"/>
                        <a:pt x="131313" y="171221"/>
                        <a:pt x="137749" y="167681"/>
                      </a:cubicBezTo>
                      <a:lnTo>
                        <a:pt x="163497" y="185382"/>
                      </a:lnTo>
                      <a:lnTo>
                        <a:pt x="168003" y="181198"/>
                      </a:lnTo>
                      <a:lnTo>
                        <a:pt x="172509" y="177014"/>
                      </a:lnTo>
                      <a:lnTo>
                        <a:pt x="177015" y="172830"/>
                      </a:lnTo>
                      <a:lnTo>
                        <a:pt x="162853" y="145152"/>
                      </a:lnTo>
                      <a:cubicBezTo>
                        <a:pt x="167037" y="139037"/>
                        <a:pt x="170256" y="132278"/>
                        <a:pt x="172509" y="125519"/>
                      </a:cubicBezTo>
                      <a:lnTo>
                        <a:pt x="203084" y="120048"/>
                      </a:lnTo>
                      <a:lnTo>
                        <a:pt x="203406" y="113933"/>
                      </a:lnTo>
                      <a:lnTo>
                        <a:pt x="203728" y="107818"/>
                      </a:lnTo>
                      <a:lnTo>
                        <a:pt x="204049" y="101703"/>
                      </a:lnTo>
                      <a:lnTo>
                        <a:pt x="174440" y="92048"/>
                      </a:lnTo>
                      <a:cubicBezTo>
                        <a:pt x="173152" y="84967"/>
                        <a:pt x="170899" y="77886"/>
                        <a:pt x="167359" y="71128"/>
                      </a:cubicBezTo>
                      <a:lnTo>
                        <a:pt x="185061" y="45702"/>
                      </a:lnTo>
                      <a:lnTo>
                        <a:pt x="180877" y="41196"/>
                      </a:lnTo>
                      <a:lnTo>
                        <a:pt x="176693" y="36690"/>
                      </a:lnTo>
                      <a:lnTo>
                        <a:pt x="172509" y="32184"/>
                      </a:lnTo>
                      <a:lnTo>
                        <a:pt x="144830" y="46346"/>
                      </a:lnTo>
                      <a:cubicBezTo>
                        <a:pt x="138715" y="41840"/>
                        <a:pt x="131956" y="38621"/>
                        <a:pt x="124876" y="36368"/>
                      </a:cubicBezTo>
                      <a:lnTo>
                        <a:pt x="119404" y="5793"/>
                      </a:lnTo>
                      <a:lnTo>
                        <a:pt x="113289" y="5471"/>
                      </a:lnTo>
                      <a:lnTo>
                        <a:pt x="107174" y="5150"/>
                      </a:lnTo>
                      <a:lnTo>
                        <a:pt x="101059" y="4828"/>
                      </a:lnTo>
                      <a:lnTo>
                        <a:pt x="91726" y="34116"/>
                      </a:lnTo>
                      <a:cubicBezTo>
                        <a:pt x="84323" y="35403"/>
                        <a:pt x="77243" y="37656"/>
                        <a:pt x="70806" y="41196"/>
                      </a:cubicBezTo>
                      <a:lnTo>
                        <a:pt x="45380" y="23495"/>
                      </a:lnTo>
                      <a:lnTo>
                        <a:pt x="40874" y="27679"/>
                      </a:lnTo>
                      <a:lnTo>
                        <a:pt x="36368" y="31863"/>
                      </a:lnTo>
                      <a:lnTo>
                        <a:pt x="31863" y="36047"/>
                      </a:lnTo>
                      <a:lnTo>
                        <a:pt x="46024" y="63403"/>
                      </a:lnTo>
                      <a:cubicBezTo>
                        <a:pt x="41518" y="69518"/>
                        <a:pt x="38300" y="76277"/>
                        <a:pt x="36047" y="83358"/>
                      </a:cubicBezTo>
                      <a:lnTo>
                        <a:pt x="5793" y="88829"/>
                      </a:lnTo>
                      <a:lnTo>
                        <a:pt x="5471" y="94944"/>
                      </a:lnTo>
                      <a:lnTo>
                        <a:pt x="5150" y="101059"/>
                      </a:lnTo>
                      <a:lnTo>
                        <a:pt x="4828" y="107174"/>
                      </a:lnTo>
                      <a:lnTo>
                        <a:pt x="34116" y="116508"/>
                      </a:lnTo>
                      <a:cubicBezTo>
                        <a:pt x="35403" y="123588"/>
                        <a:pt x="37656" y="130669"/>
                        <a:pt x="41196" y="137428"/>
                      </a:cubicBezTo>
                      <a:lnTo>
                        <a:pt x="23816" y="163175"/>
                      </a:lnTo>
                      <a:close/>
                    </a:path>
                  </a:pathLst>
                </a:custGeom>
                <a:ln w="28575">
                  <a:solidFill>
                    <a:srgbClr val="41B3FF"/>
                  </a:solidFill>
                  <a:round/>
                </a:ln>
              </p:spPr>
              <p:style>
                <a:lnRef idx="0">
                  <a:scrgbClr r="0" g="0" b="0"/>
                </a:lnRef>
                <a:fillRef idx="0">
                  <a:scrgbClr r="0" g="0" b="0"/>
                </a:fillRef>
                <a:effectRef idx="0">
                  <a:scrgbClr r="0" g="0" b="0"/>
                </a:effectRef>
                <a:fontRef idx="minor"/>
              </p:style>
              <p:txBody>
                <a:bodyPr lIns="90000" tIns="45000" rIns="90000" bIns="45000" anchor="ctr">
                  <a:noAutofit/>
                </a:bodyPr>
                <a:lstStyle/>
                <a:p>
                  <a:pPr defTabSz="914400">
                    <a:lnSpc>
                      <a:spcPct val="100000"/>
                    </a:lnSpc>
                  </a:pPr>
                  <a:endParaRPr lang="en-US" sz="1770" b="0" u="none" strike="noStrike">
                    <a:solidFill>
                      <a:srgbClr val="FFFFFF"/>
                    </a:solidFill>
                    <a:effectLst/>
                    <a:uFillTx/>
                    <a:latin typeface="Amazon Ember Display"/>
                  </a:endParaRPr>
                </a:p>
              </p:txBody>
            </p:sp>
            <p:sp useBgFill="1">
              <p:nvSpPr>
                <p:cNvPr id="1871" name="Freeform: Shape 226"/>
                <p:cNvSpPr/>
                <p:nvPr/>
              </p:nvSpPr>
              <p:spPr>
                <a:xfrm>
                  <a:off x="4850280" y="2417040"/>
                  <a:ext cx="91080" cy="91080"/>
                </a:xfrm>
                <a:custGeom>
                  <a:avLst/>
                  <a:gdLst>
                    <a:gd name="textAreaLeft" fmla="*/ 0 w 91080"/>
                    <a:gd name="textAreaRight" fmla="*/ 91440 w 91080"/>
                    <a:gd name="textAreaTop" fmla="*/ 0 h 91080"/>
                    <a:gd name="textAreaBottom" fmla="*/ 91440 h 91080"/>
                    <a:gd name="GluePoint1X" fmla="*/ 84645 w 86898"/>
                    <a:gd name="GluePoint1Y" fmla="*/ 44736 h 86898"/>
                    <a:gd name="GluePoint2X" fmla="*/ 44736 w 86898"/>
                    <a:gd name="GluePoint2Y" fmla="*/ 84645 h 86898"/>
                    <a:gd name="GluePoint3X" fmla="*/ 4828 w 86898"/>
                    <a:gd name="GluePoint3Y" fmla="*/ 44736 h 86898"/>
                    <a:gd name="GluePoint4X" fmla="*/ 44736 w 86898"/>
                    <a:gd name="GluePoint4Y" fmla="*/ 4828 h 86898"/>
                    <a:gd name="GluePoint5X" fmla="*/ 84645 w 86898"/>
                    <a:gd name="GluePoint5Y" fmla="*/ 44736 h 86898"/>
                  </a:gdLst>
                  <a:ahLst/>
                  <a:cxnLst>
                    <a:cxn ang="0">
                      <a:pos x="GluePoint1X" y="GluePoint1Y"/>
                    </a:cxn>
                    <a:cxn ang="0">
                      <a:pos x="GluePoint2X" y="GluePoint2Y"/>
                    </a:cxn>
                    <a:cxn ang="0">
                      <a:pos x="GluePoint3X" y="GluePoint3Y"/>
                    </a:cxn>
                    <a:cxn ang="0">
                      <a:pos x="GluePoint4X" y="GluePoint4Y"/>
                    </a:cxn>
                    <a:cxn ang="0">
                      <a:pos x="GluePoint5X" y="GluePoint5Y"/>
                    </a:cxn>
                  </a:cxnLst>
                  <a:rect l="textAreaLeft" t="textAreaTop" r="textAreaRight" b="textAreaBottom"/>
                  <a:pathLst>
                    <a:path w="86898" h="86898">
                      <a:moveTo>
                        <a:pt x="84645" y="44736"/>
                      </a:moveTo>
                      <a:cubicBezTo>
                        <a:pt x="84645" y="66777"/>
                        <a:pt x="66777" y="84645"/>
                        <a:pt x="44736" y="84645"/>
                      </a:cubicBezTo>
                      <a:cubicBezTo>
                        <a:pt x="22695" y="84645"/>
                        <a:pt x="4828" y="66777"/>
                        <a:pt x="4828" y="44736"/>
                      </a:cubicBezTo>
                      <a:cubicBezTo>
                        <a:pt x="4828" y="22695"/>
                        <a:pt x="22695" y="4828"/>
                        <a:pt x="44736" y="4828"/>
                      </a:cubicBezTo>
                      <a:cubicBezTo>
                        <a:pt x="66777" y="4828"/>
                        <a:pt x="84645" y="22695"/>
                        <a:pt x="84645" y="44736"/>
                      </a:cubicBezTo>
                      <a:close/>
                    </a:path>
                  </a:pathLst>
                </a:custGeom>
                <a:ln w="28575">
                  <a:solidFill>
                    <a:srgbClr val="41B3FF"/>
                  </a:solidFill>
                  <a:round/>
                </a:ln>
              </p:spPr>
              <p:style>
                <a:lnRef idx="0">
                  <a:scrgbClr r="0" g="0" b="0"/>
                </a:lnRef>
                <a:fillRef idx="0">
                  <a:scrgbClr r="0" g="0" b="0"/>
                </a:fillRef>
                <a:effectRef idx="0">
                  <a:scrgbClr r="0" g="0" b="0"/>
                </a:effectRef>
                <a:fontRef idx="minor"/>
              </p:style>
              <p:txBody>
                <a:bodyPr lIns="90000" tIns="45000" rIns="90000" bIns="45000" anchor="ctr">
                  <a:noAutofit/>
                </a:bodyPr>
                <a:lstStyle/>
                <a:p>
                  <a:pPr defTabSz="914400">
                    <a:lnSpc>
                      <a:spcPct val="100000"/>
                    </a:lnSpc>
                  </a:pPr>
                  <a:endParaRPr lang="en-US" sz="1770" b="0" u="none" strike="noStrike">
                    <a:solidFill>
                      <a:srgbClr val="FFFFFF"/>
                    </a:solidFill>
                    <a:effectLst/>
                    <a:uFillTx/>
                    <a:latin typeface="Amazon Ember Display"/>
                  </a:endParaRPr>
                </a:p>
              </p:txBody>
            </p:sp>
          </p:grpSp>
          <p:grpSp>
            <p:nvGrpSpPr>
              <p:cNvPr id="1872" name="Group 81"/>
              <p:cNvGrpSpPr/>
              <p:nvPr/>
            </p:nvGrpSpPr>
            <p:grpSpPr>
              <a:xfrm>
                <a:off x="5006160" y="2364840"/>
                <a:ext cx="150480" cy="153000"/>
                <a:chOff x="5006160" y="2364840"/>
                <a:chExt cx="150480" cy="153000"/>
              </a:xfrm>
            </p:grpSpPr>
            <p:sp useBgFill="1">
              <p:nvSpPr>
                <p:cNvPr id="1873" name="Freeform: Shape 230"/>
                <p:cNvSpPr/>
                <p:nvPr/>
              </p:nvSpPr>
              <p:spPr>
                <a:xfrm>
                  <a:off x="5006160" y="2364840"/>
                  <a:ext cx="150480" cy="153000"/>
                </a:xfrm>
                <a:custGeom>
                  <a:avLst/>
                  <a:gdLst>
                    <a:gd name="textAreaLeft" fmla="*/ 0 w 150480"/>
                    <a:gd name="textAreaRight" fmla="*/ 150840 w 150480"/>
                    <a:gd name="textAreaTop" fmla="*/ 0 h 153000"/>
                    <a:gd name="textAreaBottom" fmla="*/ 153360 h 153000"/>
                    <a:gd name="GluePoint1X" fmla="*/ 23816 w 205980"/>
                    <a:gd name="GluePoint1Y" fmla="*/ 163175 h 209198"/>
                    <a:gd name="GluePoint2X" fmla="*/ 28000 w 205980"/>
                    <a:gd name="GluePoint2Y" fmla="*/ 167681 h 209198"/>
                    <a:gd name="GluePoint3X" fmla="*/ 32184 w 205980"/>
                    <a:gd name="GluePoint3Y" fmla="*/ 172187 h 209198"/>
                    <a:gd name="GluePoint4X" fmla="*/ 36368 w 205980"/>
                    <a:gd name="GluePoint4Y" fmla="*/ 176693 h 209198"/>
                    <a:gd name="GluePoint5X" fmla="*/ 64047 w 205980"/>
                    <a:gd name="GluePoint5Y" fmla="*/ 162531 h 209198"/>
                    <a:gd name="GluePoint6X" fmla="*/ 83680 w 205980"/>
                    <a:gd name="GluePoint6Y" fmla="*/ 172187 h 209198"/>
                    <a:gd name="GluePoint7X" fmla="*/ 89151 w 205980"/>
                    <a:gd name="GluePoint7Y" fmla="*/ 202762 h 209198"/>
                    <a:gd name="GluePoint8X" fmla="*/ 95266 w 205980"/>
                    <a:gd name="GluePoint8Y" fmla="*/ 203084 h 209198"/>
                    <a:gd name="GluePoint9X" fmla="*/ 101381 w 205980"/>
                    <a:gd name="GluePoint9Y" fmla="*/ 203406 h 209198"/>
                    <a:gd name="GluePoint10X" fmla="*/ 107496 w 205980"/>
                    <a:gd name="GluePoint10Y" fmla="*/ 204371 h 209198"/>
                    <a:gd name="GluePoint11X" fmla="*/ 117151 w 205980"/>
                    <a:gd name="GluePoint11Y" fmla="*/ 174762 h 209198"/>
                    <a:gd name="GluePoint12X" fmla="*/ 137749 w 205980"/>
                    <a:gd name="GluePoint12Y" fmla="*/ 167681 h 209198"/>
                    <a:gd name="GluePoint13X" fmla="*/ 163497 w 205980"/>
                    <a:gd name="GluePoint13Y" fmla="*/ 185382 h 209198"/>
                    <a:gd name="GluePoint14X" fmla="*/ 168003 w 205980"/>
                    <a:gd name="GluePoint14Y" fmla="*/ 181198 h 209198"/>
                    <a:gd name="GluePoint15X" fmla="*/ 172509 w 205980"/>
                    <a:gd name="GluePoint15Y" fmla="*/ 177014 h 209198"/>
                    <a:gd name="GluePoint16X" fmla="*/ 177015 w 205980"/>
                    <a:gd name="GluePoint16Y" fmla="*/ 172830 h 209198"/>
                    <a:gd name="GluePoint17X" fmla="*/ 162853 w 205980"/>
                    <a:gd name="GluePoint17Y" fmla="*/ 145152 h 209198"/>
                    <a:gd name="GluePoint18X" fmla="*/ 172509 w 205980"/>
                    <a:gd name="GluePoint18Y" fmla="*/ 125519 h 209198"/>
                    <a:gd name="GluePoint19X" fmla="*/ 203084 w 205980"/>
                    <a:gd name="GluePoint19Y" fmla="*/ 120048 h 209198"/>
                    <a:gd name="GluePoint20X" fmla="*/ 203406 w 205980"/>
                    <a:gd name="GluePoint20Y" fmla="*/ 113933 h 209198"/>
                    <a:gd name="GluePoint21X" fmla="*/ 203728 w 205980"/>
                    <a:gd name="GluePoint21Y" fmla="*/ 107818 h 209198"/>
                    <a:gd name="GluePoint22X" fmla="*/ 204049 w 205980"/>
                    <a:gd name="GluePoint22Y" fmla="*/ 101703 h 209198"/>
                    <a:gd name="GluePoint23X" fmla="*/ 174440 w 205980"/>
                    <a:gd name="GluePoint23Y" fmla="*/ 92048 h 209198"/>
                    <a:gd name="GluePoint24X" fmla="*/ 167359 w 205980"/>
                    <a:gd name="GluePoint24Y" fmla="*/ 71128 h 209198"/>
                    <a:gd name="GluePoint25X" fmla="*/ 185061 w 205980"/>
                    <a:gd name="GluePoint25Y" fmla="*/ 45702 h 209198"/>
                    <a:gd name="GluePoint26X" fmla="*/ 180877 w 205980"/>
                    <a:gd name="GluePoint26Y" fmla="*/ 41196 h 209198"/>
                    <a:gd name="GluePoint27X" fmla="*/ 176693 w 205980"/>
                    <a:gd name="GluePoint27Y" fmla="*/ 36690 h 209198"/>
                    <a:gd name="GluePoint28X" fmla="*/ 172509 w 205980"/>
                    <a:gd name="GluePoint28Y" fmla="*/ 32184 h 209198"/>
                    <a:gd name="GluePoint29X" fmla="*/ 144830 w 205980"/>
                    <a:gd name="GluePoint29Y" fmla="*/ 46346 h 209198"/>
                    <a:gd name="GluePoint30X" fmla="*/ 124876 w 205980"/>
                    <a:gd name="GluePoint30Y" fmla="*/ 36368 h 209198"/>
                    <a:gd name="GluePoint31X" fmla="*/ 119404 w 205980"/>
                    <a:gd name="GluePoint31Y" fmla="*/ 5793 h 209198"/>
                    <a:gd name="GluePoint32X" fmla="*/ 113289 w 205980"/>
                    <a:gd name="GluePoint32Y" fmla="*/ 5471 h 209198"/>
                    <a:gd name="GluePoint33X" fmla="*/ 107174 w 205980"/>
                    <a:gd name="GluePoint33Y" fmla="*/ 5150 h 209198"/>
                    <a:gd name="GluePoint34X" fmla="*/ 101059 w 205980"/>
                    <a:gd name="GluePoint34Y" fmla="*/ 4828 h 209198"/>
                    <a:gd name="GluePoint35X" fmla="*/ 91726 w 205980"/>
                    <a:gd name="GluePoint35Y" fmla="*/ 34116 h 209198"/>
                    <a:gd name="GluePoint36X" fmla="*/ 70806 w 205980"/>
                    <a:gd name="GluePoint36Y" fmla="*/ 41196 h 209198"/>
                    <a:gd name="GluePoint37X" fmla="*/ 45380 w 205980"/>
                    <a:gd name="GluePoint37Y" fmla="*/ 23495 h 209198"/>
                    <a:gd name="GluePoint38X" fmla="*/ 40874 w 205980"/>
                    <a:gd name="GluePoint38Y" fmla="*/ 27679 h 209198"/>
                    <a:gd name="GluePoint39X" fmla="*/ 36368 w 205980"/>
                    <a:gd name="GluePoint39Y" fmla="*/ 31863 h 209198"/>
                    <a:gd name="GluePoint40X" fmla="*/ 31863 w 205980"/>
                    <a:gd name="GluePoint40Y" fmla="*/ 36047 h 209198"/>
                    <a:gd name="GluePoint41X" fmla="*/ 46024 w 205980"/>
                    <a:gd name="GluePoint41Y" fmla="*/ 63403 h 209198"/>
                    <a:gd name="GluePoint42X" fmla="*/ 36047 w 205980"/>
                    <a:gd name="GluePoint42Y" fmla="*/ 83358 h 209198"/>
                    <a:gd name="GluePoint43X" fmla="*/ 5793 w 205980"/>
                    <a:gd name="GluePoint43Y" fmla="*/ 88829 h 209198"/>
                    <a:gd name="GluePoint44X" fmla="*/ 5471 w 205980"/>
                    <a:gd name="GluePoint44Y" fmla="*/ 94944 h 209198"/>
                    <a:gd name="GluePoint45X" fmla="*/ 5150 w 205980"/>
                    <a:gd name="GluePoint45Y" fmla="*/ 101059 h 209198"/>
                    <a:gd name="GluePoint46X" fmla="*/ 4828 w 205980"/>
                    <a:gd name="GluePoint46Y" fmla="*/ 107174 h 209198"/>
                    <a:gd name="GluePoint47X" fmla="*/ 34116 w 205980"/>
                    <a:gd name="GluePoint47Y" fmla="*/ 116508 h 209198"/>
                    <a:gd name="GluePoint48X" fmla="*/ 41196 w 205980"/>
                    <a:gd name="GluePoint48Y" fmla="*/ 137428 h 209198"/>
                    <a:gd name="GluePoint49X" fmla="*/ 23816 w 205980"/>
                    <a:gd name="GluePoint49Y" fmla="*/ 163175 h 209198"/>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 ang="0">
                      <a:pos x="GluePoint9X" y="GluePoint9Y"/>
                    </a:cxn>
                    <a:cxn ang="0">
                      <a:pos x="GluePoint10X" y="GluePoint10Y"/>
                    </a:cxn>
                    <a:cxn ang="0">
                      <a:pos x="GluePoint11X" y="GluePoint11Y"/>
                    </a:cxn>
                    <a:cxn ang="0">
                      <a:pos x="GluePoint12X" y="GluePoint12Y"/>
                    </a:cxn>
                    <a:cxn ang="0">
                      <a:pos x="GluePoint13X" y="GluePoint13Y"/>
                    </a:cxn>
                    <a:cxn ang="0">
                      <a:pos x="GluePoint14X" y="GluePoint14Y"/>
                    </a:cxn>
                    <a:cxn ang="0">
                      <a:pos x="GluePoint15X" y="GluePoint15Y"/>
                    </a:cxn>
                    <a:cxn ang="0">
                      <a:pos x="GluePoint16X" y="GluePoint16Y"/>
                    </a:cxn>
                    <a:cxn ang="0">
                      <a:pos x="GluePoint17X" y="GluePoint17Y"/>
                    </a:cxn>
                    <a:cxn ang="0">
                      <a:pos x="GluePoint18X" y="GluePoint18Y"/>
                    </a:cxn>
                    <a:cxn ang="0">
                      <a:pos x="GluePoint19X" y="GluePoint19Y"/>
                    </a:cxn>
                    <a:cxn ang="0">
                      <a:pos x="GluePoint20X" y="GluePoint20Y"/>
                    </a:cxn>
                    <a:cxn ang="0">
                      <a:pos x="GluePoint21X" y="GluePoint21Y"/>
                    </a:cxn>
                    <a:cxn ang="0">
                      <a:pos x="GluePoint22X" y="GluePoint22Y"/>
                    </a:cxn>
                    <a:cxn ang="0">
                      <a:pos x="GluePoint23X" y="GluePoint23Y"/>
                    </a:cxn>
                    <a:cxn ang="0">
                      <a:pos x="GluePoint24X" y="GluePoint24Y"/>
                    </a:cxn>
                    <a:cxn ang="0">
                      <a:pos x="GluePoint25X" y="GluePoint25Y"/>
                    </a:cxn>
                    <a:cxn ang="0">
                      <a:pos x="GluePoint26X" y="GluePoint26Y"/>
                    </a:cxn>
                    <a:cxn ang="0">
                      <a:pos x="GluePoint27X" y="GluePoint27Y"/>
                    </a:cxn>
                    <a:cxn ang="0">
                      <a:pos x="GluePoint28X" y="GluePoint28Y"/>
                    </a:cxn>
                    <a:cxn ang="0">
                      <a:pos x="GluePoint29X" y="GluePoint29Y"/>
                    </a:cxn>
                    <a:cxn ang="0">
                      <a:pos x="GluePoint30X" y="GluePoint30Y"/>
                    </a:cxn>
                    <a:cxn ang="0">
                      <a:pos x="GluePoint31X" y="GluePoint31Y"/>
                    </a:cxn>
                    <a:cxn ang="0">
                      <a:pos x="GluePoint32X" y="GluePoint32Y"/>
                    </a:cxn>
                    <a:cxn ang="0">
                      <a:pos x="GluePoint33X" y="GluePoint33Y"/>
                    </a:cxn>
                    <a:cxn ang="0">
                      <a:pos x="GluePoint34X" y="GluePoint34Y"/>
                    </a:cxn>
                    <a:cxn ang="0">
                      <a:pos x="GluePoint35X" y="GluePoint35Y"/>
                    </a:cxn>
                    <a:cxn ang="0">
                      <a:pos x="GluePoint36X" y="GluePoint36Y"/>
                    </a:cxn>
                    <a:cxn ang="0">
                      <a:pos x="GluePoint37X" y="GluePoint37Y"/>
                    </a:cxn>
                    <a:cxn ang="0">
                      <a:pos x="GluePoint38X" y="GluePoint38Y"/>
                    </a:cxn>
                    <a:cxn ang="0">
                      <a:pos x="GluePoint39X" y="GluePoint39Y"/>
                    </a:cxn>
                    <a:cxn ang="0">
                      <a:pos x="GluePoint40X" y="GluePoint40Y"/>
                    </a:cxn>
                    <a:cxn ang="0">
                      <a:pos x="GluePoint41X" y="GluePoint41Y"/>
                    </a:cxn>
                    <a:cxn ang="0">
                      <a:pos x="GluePoint42X" y="GluePoint42Y"/>
                    </a:cxn>
                    <a:cxn ang="0">
                      <a:pos x="GluePoint43X" y="GluePoint43Y"/>
                    </a:cxn>
                    <a:cxn ang="0">
                      <a:pos x="GluePoint44X" y="GluePoint44Y"/>
                    </a:cxn>
                    <a:cxn ang="0">
                      <a:pos x="GluePoint45X" y="GluePoint45Y"/>
                    </a:cxn>
                    <a:cxn ang="0">
                      <a:pos x="GluePoint46X" y="GluePoint46Y"/>
                    </a:cxn>
                    <a:cxn ang="0">
                      <a:pos x="GluePoint47X" y="GluePoint47Y"/>
                    </a:cxn>
                    <a:cxn ang="0">
                      <a:pos x="GluePoint48X" y="GluePoint48Y"/>
                    </a:cxn>
                    <a:cxn ang="0">
                      <a:pos x="GluePoint49X" y="GluePoint49Y"/>
                    </a:cxn>
                  </a:cxnLst>
                  <a:rect l="textAreaLeft" t="textAreaTop" r="textAreaRight" b="textAreaBottom"/>
                  <a:pathLst>
                    <a:path w="205980" h="209198">
                      <a:moveTo>
                        <a:pt x="23816" y="163175"/>
                      </a:moveTo>
                      <a:lnTo>
                        <a:pt x="28000" y="167681"/>
                      </a:lnTo>
                      <a:lnTo>
                        <a:pt x="32184" y="172187"/>
                      </a:lnTo>
                      <a:lnTo>
                        <a:pt x="36368" y="176693"/>
                      </a:lnTo>
                      <a:lnTo>
                        <a:pt x="64047" y="162531"/>
                      </a:lnTo>
                      <a:cubicBezTo>
                        <a:pt x="70162" y="166715"/>
                        <a:pt x="76921" y="169934"/>
                        <a:pt x="83680" y="172187"/>
                      </a:cubicBezTo>
                      <a:lnTo>
                        <a:pt x="89151" y="202762"/>
                      </a:lnTo>
                      <a:lnTo>
                        <a:pt x="95266" y="203084"/>
                      </a:lnTo>
                      <a:lnTo>
                        <a:pt x="101381" y="203406"/>
                      </a:lnTo>
                      <a:lnTo>
                        <a:pt x="107496" y="204371"/>
                      </a:lnTo>
                      <a:lnTo>
                        <a:pt x="117151" y="174762"/>
                      </a:lnTo>
                      <a:cubicBezTo>
                        <a:pt x="124232" y="173474"/>
                        <a:pt x="131313" y="171221"/>
                        <a:pt x="137749" y="167681"/>
                      </a:cubicBezTo>
                      <a:lnTo>
                        <a:pt x="163497" y="185382"/>
                      </a:lnTo>
                      <a:lnTo>
                        <a:pt x="168003" y="181198"/>
                      </a:lnTo>
                      <a:lnTo>
                        <a:pt x="172509" y="177014"/>
                      </a:lnTo>
                      <a:lnTo>
                        <a:pt x="177015" y="172830"/>
                      </a:lnTo>
                      <a:lnTo>
                        <a:pt x="162853" y="145152"/>
                      </a:lnTo>
                      <a:cubicBezTo>
                        <a:pt x="167037" y="139037"/>
                        <a:pt x="170256" y="132278"/>
                        <a:pt x="172509" y="125519"/>
                      </a:cubicBezTo>
                      <a:lnTo>
                        <a:pt x="203084" y="120048"/>
                      </a:lnTo>
                      <a:lnTo>
                        <a:pt x="203406" y="113933"/>
                      </a:lnTo>
                      <a:lnTo>
                        <a:pt x="203728" y="107818"/>
                      </a:lnTo>
                      <a:lnTo>
                        <a:pt x="204049" y="101703"/>
                      </a:lnTo>
                      <a:lnTo>
                        <a:pt x="174440" y="92048"/>
                      </a:lnTo>
                      <a:cubicBezTo>
                        <a:pt x="173152" y="84967"/>
                        <a:pt x="170899" y="77886"/>
                        <a:pt x="167359" y="71128"/>
                      </a:cubicBezTo>
                      <a:lnTo>
                        <a:pt x="185061" y="45702"/>
                      </a:lnTo>
                      <a:lnTo>
                        <a:pt x="180877" y="41196"/>
                      </a:lnTo>
                      <a:lnTo>
                        <a:pt x="176693" y="36690"/>
                      </a:lnTo>
                      <a:lnTo>
                        <a:pt x="172509" y="32184"/>
                      </a:lnTo>
                      <a:lnTo>
                        <a:pt x="144830" y="46346"/>
                      </a:lnTo>
                      <a:cubicBezTo>
                        <a:pt x="138715" y="41840"/>
                        <a:pt x="131956" y="38621"/>
                        <a:pt x="124876" y="36368"/>
                      </a:cubicBezTo>
                      <a:lnTo>
                        <a:pt x="119404" y="5793"/>
                      </a:lnTo>
                      <a:lnTo>
                        <a:pt x="113289" y="5471"/>
                      </a:lnTo>
                      <a:lnTo>
                        <a:pt x="107174" y="5150"/>
                      </a:lnTo>
                      <a:lnTo>
                        <a:pt x="101059" y="4828"/>
                      </a:lnTo>
                      <a:lnTo>
                        <a:pt x="91726" y="34116"/>
                      </a:lnTo>
                      <a:cubicBezTo>
                        <a:pt x="84323" y="35403"/>
                        <a:pt x="77243" y="37656"/>
                        <a:pt x="70806" y="41196"/>
                      </a:cubicBezTo>
                      <a:lnTo>
                        <a:pt x="45380" y="23495"/>
                      </a:lnTo>
                      <a:lnTo>
                        <a:pt x="40874" y="27679"/>
                      </a:lnTo>
                      <a:lnTo>
                        <a:pt x="36368" y="31863"/>
                      </a:lnTo>
                      <a:lnTo>
                        <a:pt x="31863" y="36047"/>
                      </a:lnTo>
                      <a:lnTo>
                        <a:pt x="46024" y="63403"/>
                      </a:lnTo>
                      <a:cubicBezTo>
                        <a:pt x="41518" y="69518"/>
                        <a:pt x="38300" y="76277"/>
                        <a:pt x="36047" y="83358"/>
                      </a:cubicBezTo>
                      <a:lnTo>
                        <a:pt x="5793" y="88829"/>
                      </a:lnTo>
                      <a:lnTo>
                        <a:pt x="5471" y="94944"/>
                      </a:lnTo>
                      <a:lnTo>
                        <a:pt x="5150" y="101059"/>
                      </a:lnTo>
                      <a:lnTo>
                        <a:pt x="4828" y="107174"/>
                      </a:lnTo>
                      <a:lnTo>
                        <a:pt x="34116" y="116508"/>
                      </a:lnTo>
                      <a:cubicBezTo>
                        <a:pt x="35403" y="123588"/>
                        <a:pt x="37656" y="130669"/>
                        <a:pt x="41196" y="137428"/>
                      </a:cubicBezTo>
                      <a:lnTo>
                        <a:pt x="23816" y="163175"/>
                      </a:lnTo>
                      <a:close/>
                    </a:path>
                  </a:pathLst>
                </a:custGeom>
                <a:ln w="28575">
                  <a:solidFill>
                    <a:srgbClr val="41B3FF"/>
                  </a:solidFill>
                  <a:round/>
                </a:ln>
              </p:spPr>
              <p:style>
                <a:lnRef idx="0">
                  <a:scrgbClr r="0" g="0" b="0"/>
                </a:lnRef>
                <a:fillRef idx="0">
                  <a:scrgbClr r="0" g="0" b="0"/>
                </a:fillRef>
                <a:effectRef idx="0">
                  <a:scrgbClr r="0" g="0" b="0"/>
                </a:effectRef>
                <a:fontRef idx="minor"/>
              </p:style>
              <p:txBody>
                <a:bodyPr lIns="90000" tIns="45000" rIns="90000" bIns="45000" anchor="ctr">
                  <a:noAutofit/>
                </a:bodyPr>
                <a:lstStyle/>
                <a:p>
                  <a:pPr defTabSz="914400">
                    <a:lnSpc>
                      <a:spcPct val="100000"/>
                    </a:lnSpc>
                  </a:pPr>
                  <a:endParaRPr lang="en-US" sz="1770" b="0" u="none" strike="noStrike">
                    <a:solidFill>
                      <a:srgbClr val="FFFFFF"/>
                    </a:solidFill>
                    <a:effectLst/>
                    <a:uFillTx/>
                    <a:latin typeface="Amazon Ember Display"/>
                  </a:endParaRPr>
                </a:p>
              </p:txBody>
            </p:sp>
            <p:sp useBgFill="1">
              <p:nvSpPr>
                <p:cNvPr id="1874" name="Freeform: Shape 231"/>
                <p:cNvSpPr/>
                <p:nvPr/>
              </p:nvSpPr>
              <p:spPr>
                <a:xfrm>
                  <a:off x="5050080" y="2408760"/>
                  <a:ext cx="63360" cy="63360"/>
                </a:xfrm>
                <a:custGeom>
                  <a:avLst/>
                  <a:gdLst>
                    <a:gd name="textAreaLeft" fmla="*/ 0 w 63360"/>
                    <a:gd name="textAreaRight" fmla="*/ 63720 w 63360"/>
                    <a:gd name="textAreaTop" fmla="*/ 0 h 63360"/>
                    <a:gd name="textAreaBottom" fmla="*/ 63720 h 63360"/>
                    <a:gd name="GluePoint1X" fmla="*/ 84645 w 86898"/>
                    <a:gd name="GluePoint1Y" fmla="*/ 44736 h 86898"/>
                    <a:gd name="GluePoint2X" fmla="*/ 44736 w 86898"/>
                    <a:gd name="GluePoint2Y" fmla="*/ 84645 h 86898"/>
                    <a:gd name="GluePoint3X" fmla="*/ 4828 w 86898"/>
                    <a:gd name="GluePoint3Y" fmla="*/ 44736 h 86898"/>
                    <a:gd name="GluePoint4X" fmla="*/ 44736 w 86898"/>
                    <a:gd name="GluePoint4Y" fmla="*/ 4828 h 86898"/>
                    <a:gd name="GluePoint5X" fmla="*/ 84645 w 86898"/>
                    <a:gd name="GluePoint5Y" fmla="*/ 44736 h 86898"/>
                  </a:gdLst>
                  <a:ahLst/>
                  <a:cxnLst>
                    <a:cxn ang="0">
                      <a:pos x="GluePoint1X" y="GluePoint1Y"/>
                    </a:cxn>
                    <a:cxn ang="0">
                      <a:pos x="GluePoint2X" y="GluePoint2Y"/>
                    </a:cxn>
                    <a:cxn ang="0">
                      <a:pos x="GluePoint3X" y="GluePoint3Y"/>
                    </a:cxn>
                    <a:cxn ang="0">
                      <a:pos x="GluePoint4X" y="GluePoint4Y"/>
                    </a:cxn>
                    <a:cxn ang="0">
                      <a:pos x="GluePoint5X" y="GluePoint5Y"/>
                    </a:cxn>
                  </a:cxnLst>
                  <a:rect l="textAreaLeft" t="textAreaTop" r="textAreaRight" b="textAreaBottom"/>
                  <a:pathLst>
                    <a:path w="86898" h="86898">
                      <a:moveTo>
                        <a:pt x="84645" y="44736"/>
                      </a:moveTo>
                      <a:cubicBezTo>
                        <a:pt x="84645" y="66777"/>
                        <a:pt x="66777" y="84645"/>
                        <a:pt x="44736" y="84645"/>
                      </a:cubicBezTo>
                      <a:cubicBezTo>
                        <a:pt x="22695" y="84645"/>
                        <a:pt x="4828" y="66777"/>
                        <a:pt x="4828" y="44736"/>
                      </a:cubicBezTo>
                      <a:cubicBezTo>
                        <a:pt x="4828" y="22695"/>
                        <a:pt x="22695" y="4828"/>
                        <a:pt x="44736" y="4828"/>
                      </a:cubicBezTo>
                      <a:cubicBezTo>
                        <a:pt x="66777" y="4828"/>
                        <a:pt x="84645" y="22695"/>
                        <a:pt x="84645" y="44736"/>
                      </a:cubicBezTo>
                      <a:close/>
                    </a:path>
                  </a:pathLst>
                </a:custGeom>
                <a:ln w="28575">
                  <a:solidFill>
                    <a:srgbClr val="41B3FF"/>
                  </a:solidFill>
                  <a:round/>
                </a:ln>
              </p:spPr>
              <p:style>
                <a:lnRef idx="0">
                  <a:scrgbClr r="0" g="0" b="0"/>
                </a:lnRef>
                <a:fillRef idx="0">
                  <a:scrgbClr r="0" g="0" b="0"/>
                </a:fillRef>
                <a:effectRef idx="0">
                  <a:scrgbClr r="0" g="0" b="0"/>
                </a:effectRef>
                <a:fontRef idx="minor"/>
              </p:style>
              <p:txBody>
                <a:bodyPr lIns="90000" tIns="18720" rIns="90000" bIns="18720" anchor="ctr">
                  <a:noAutofit/>
                </a:bodyPr>
                <a:lstStyle/>
                <a:p>
                  <a:pPr defTabSz="914400">
                    <a:lnSpc>
                      <a:spcPct val="100000"/>
                    </a:lnSpc>
                  </a:pPr>
                  <a:endParaRPr lang="en-US" sz="1770" b="0" u="none" strike="noStrike">
                    <a:solidFill>
                      <a:srgbClr val="FFFFFF"/>
                    </a:solidFill>
                    <a:effectLst/>
                    <a:uFillTx/>
                    <a:latin typeface="Amazon Ember Display"/>
                  </a:endParaRPr>
                </a:p>
              </p:txBody>
            </p:sp>
          </p:grpSp>
        </p:grpSp>
      </p:grpSp>
      <p:grpSp>
        <p:nvGrpSpPr>
          <p:cNvPr id="1875" name="Group 86"/>
          <p:cNvGrpSpPr/>
          <p:nvPr/>
        </p:nvGrpSpPr>
        <p:grpSpPr>
          <a:xfrm>
            <a:off x="1442160" y="2071800"/>
            <a:ext cx="1310040" cy="1310040"/>
            <a:chOff x="1442160" y="2071800"/>
            <a:chExt cx="1310040" cy="1310040"/>
          </a:xfrm>
        </p:grpSpPr>
        <p:sp>
          <p:nvSpPr>
            <p:cNvPr id="1876" name="Oval 87"/>
            <p:cNvSpPr/>
            <p:nvPr/>
          </p:nvSpPr>
          <p:spPr>
            <a:xfrm>
              <a:off x="1442160" y="2071800"/>
              <a:ext cx="1310040" cy="1310040"/>
            </a:xfrm>
            <a:prstGeom prst="ellipse">
              <a:avLst/>
            </a:prstGeom>
            <a:solidFill>
              <a:schemeClr val="bg1"/>
            </a:solidFill>
            <a:ln w="19050">
              <a:solidFill>
                <a:srgbClr val="AD5CFF"/>
              </a:solidFill>
            </a:ln>
          </p:spPr>
          <p:style>
            <a:lnRef idx="2">
              <a:schemeClr val="accent1">
                <a:shade val="50000"/>
              </a:schemeClr>
            </a:lnRef>
            <a:fillRef idx="1">
              <a:schemeClr val="accent1"/>
            </a:fillRef>
            <a:effectRef idx="0">
              <a:schemeClr val="accent1"/>
            </a:effectRef>
            <a:fontRef idx="minor"/>
          </p:style>
          <p:txBody>
            <a:bodyPr lIns="45720" rIns="45720" bIns="45000" anchor="ctr">
              <a:noAutofit/>
            </a:bodyPr>
            <a:lstStyle/>
            <a:p>
              <a:pPr algn="ctr" defTabSz="914400">
                <a:lnSpc>
                  <a:spcPct val="100000"/>
                </a:lnSpc>
              </a:pPr>
              <a:endParaRPr lang="en-US" sz="1800" b="0" u="none" strike="noStrike">
                <a:solidFill>
                  <a:schemeClr val="dk1"/>
                </a:solidFill>
                <a:effectLst/>
                <a:uFillTx/>
                <a:latin typeface="Calibri"/>
              </a:endParaRPr>
            </a:p>
          </p:txBody>
        </p:sp>
        <p:grpSp>
          <p:nvGrpSpPr>
            <p:cNvPr id="1877" name="Graphic 46"/>
            <p:cNvGrpSpPr/>
            <p:nvPr/>
          </p:nvGrpSpPr>
          <p:grpSpPr>
            <a:xfrm>
              <a:off x="1756080" y="2384280"/>
              <a:ext cx="703440" cy="706320"/>
              <a:chOff x="1756080" y="2384280"/>
              <a:chExt cx="703440" cy="706320"/>
            </a:xfrm>
          </p:grpSpPr>
          <p:sp>
            <p:nvSpPr>
              <p:cNvPr id="1878" name="Freeform: Shape 28"/>
              <p:cNvSpPr/>
              <p:nvPr/>
            </p:nvSpPr>
            <p:spPr>
              <a:xfrm>
                <a:off x="1756080" y="2537280"/>
                <a:ext cx="30600" cy="388800"/>
              </a:xfrm>
              <a:custGeom>
                <a:avLst/>
                <a:gdLst>
                  <a:gd name="textAreaLeft" fmla="*/ 0 w 30600"/>
                  <a:gd name="textAreaRight" fmla="*/ 30960 w 30600"/>
                  <a:gd name="textAreaTop" fmla="*/ 0 h 388800"/>
                  <a:gd name="textAreaBottom" fmla="*/ 389160 h 388800"/>
                  <a:gd name="GluePoint1X" fmla="*/ 4828 w 19310"/>
                  <a:gd name="GluePoint1Y" fmla="*/ 238487 h 241383"/>
                  <a:gd name="GluePoint2X" fmla="*/ 4828 w 19310"/>
                  <a:gd name="GluePoint2Y" fmla="*/ 4828 h 241383"/>
                  <a:gd name="GluePoint3X" fmla="*/ 16736 w 19310"/>
                  <a:gd name="GluePoint3Y" fmla="*/ 4828 h 241383"/>
                </a:gdLst>
                <a:ahLst/>
                <a:cxnLst>
                  <a:cxn ang="0">
                    <a:pos x="GluePoint1X" y="GluePoint1Y"/>
                  </a:cxn>
                  <a:cxn ang="0">
                    <a:pos x="GluePoint2X" y="GluePoint2Y"/>
                  </a:cxn>
                  <a:cxn ang="0">
                    <a:pos x="GluePoint3X" y="GluePoint3Y"/>
                  </a:cxn>
                </a:cxnLst>
                <a:rect l="textAreaLeft" t="textAreaTop" r="textAreaRight" b="textAreaBottom"/>
                <a:pathLst>
                  <a:path w="19310" h="241383">
                    <a:moveTo>
                      <a:pt x="4828" y="238487"/>
                    </a:moveTo>
                    <a:lnTo>
                      <a:pt x="4828" y="4828"/>
                    </a:lnTo>
                    <a:lnTo>
                      <a:pt x="16736" y="4828"/>
                    </a:lnTo>
                  </a:path>
                </a:pathLst>
              </a:custGeom>
              <a:noFill/>
              <a:ln w="28575">
                <a:solidFill>
                  <a:srgbClr val="FFFFFF"/>
                </a:solidFill>
                <a:round/>
              </a:ln>
            </p:spPr>
            <p:style>
              <a:lnRef idx="0">
                <a:scrgbClr r="0" g="0" b="0"/>
              </a:lnRef>
              <a:fillRef idx="0">
                <a:scrgbClr r="0" g="0" b="0"/>
              </a:fillRef>
              <a:effectRef idx="0">
                <a:scrgbClr r="0" g="0" b="0"/>
              </a:effectRef>
              <a:fontRef idx="minor"/>
            </p:style>
            <p:txBody>
              <a:bodyPr lIns="90000" tIns="45000" rIns="90000" bIns="45000" anchor="ctr">
                <a:noAutofit/>
              </a:bodyPr>
              <a:lstStyle/>
              <a:p>
                <a:pPr defTabSz="914400">
                  <a:lnSpc>
                    <a:spcPct val="100000"/>
                  </a:lnSpc>
                </a:pPr>
                <a:endParaRPr lang="en-US" sz="1770" b="0" u="none" strike="noStrike">
                  <a:solidFill>
                    <a:srgbClr val="FFFFFF"/>
                  </a:solidFill>
                  <a:effectLst/>
                  <a:uFillTx/>
                  <a:latin typeface="Amazon Ember Display"/>
                </a:endParaRPr>
              </a:p>
            </p:txBody>
          </p:sp>
          <p:sp>
            <p:nvSpPr>
              <p:cNvPr id="1879" name="Freeform: Shape 29"/>
              <p:cNvSpPr/>
              <p:nvPr/>
            </p:nvSpPr>
            <p:spPr>
              <a:xfrm>
                <a:off x="1756080" y="2939400"/>
                <a:ext cx="15120" cy="72360"/>
              </a:xfrm>
              <a:custGeom>
                <a:avLst/>
                <a:gdLst>
                  <a:gd name="textAreaLeft" fmla="*/ 0 w 15120"/>
                  <a:gd name="textAreaRight" fmla="*/ 15480 w 15120"/>
                  <a:gd name="textAreaTop" fmla="*/ 0 h 72360"/>
                  <a:gd name="textAreaBottom" fmla="*/ 72720 h 72360"/>
                  <a:gd name="GluePoint1X" fmla="*/ 4828 w 9655"/>
                  <a:gd name="GluePoint1Y" fmla="*/ 40552 h 45058"/>
                  <a:gd name="GluePoint2X" fmla="*/ 4828 w 9655"/>
                  <a:gd name="GluePoint2Y" fmla="*/ 4828 h 45058"/>
                </a:gdLst>
                <a:ahLst/>
                <a:cxnLst>
                  <a:cxn ang="0">
                    <a:pos x="GluePoint1X" y="GluePoint1Y"/>
                  </a:cxn>
                  <a:cxn ang="0">
                    <a:pos x="GluePoint2X" y="GluePoint2Y"/>
                  </a:cxn>
                </a:cxnLst>
                <a:rect l="textAreaLeft" t="textAreaTop" r="textAreaRight" b="textAreaBottom"/>
                <a:pathLst>
                  <a:path w="9655" h="45058">
                    <a:moveTo>
                      <a:pt x="4828" y="40552"/>
                    </a:moveTo>
                    <a:lnTo>
                      <a:pt x="4828" y="4828"/>
                    </a:lnTo>
                  </a:path>
                </a:pathLst>
              </a:custGeom>
              <a:noFill/>
              <a:ln w="28575">
                <a:solidFill>
                  <a:srgbClr val="FFFFFF"/>
                </a:solidFill>
                <a:round/>
              </a:ln>
            </p:spPr>
            <p:style>
              <a:lnRef idx="0">
                <a:scrgbClr r="0" g="0" b="0"/>
              </a:lnRef>
              <a:fillRef idx="0">
                <a:scrgbClr r="0" g="0" b="0"/>
              </a:fillRef>
              <a:effectRef idx="0">
                <a:scrgbClr r="0" g="0" b="0"/>
              </a:effectRef>
              <a:fontRef idx="minor"/>
            </p:style>
            <p:txBody>
              <a:bodyPr lIns="90000" tIns="27720" rIns="90000" bIns="27720" anchor="ctr">
                <a:noAutofit/>
              </a:bodyPr>
              <a:lstStyle/>
              <a:p>
                <a:pPr defTabSz="914400">
                  <a:lnSpc>
                    <a:spcPct val="100000"/>
                  </a:lnSpc>
                </a:pPr>
                <a:endParaRPr lang="en-US" sz="1770" b="0" u="none" strike="noStrike">
                  <a:solidFill>
                    <a:srgbClr val="FFFFFF"/>
                  </a:solidFill>
                  <a:effectLst/>
                  <a:uFillTx/>
                  <a:latin typeface="Amazon Ember Display"/>
                </a:endParaRPr>
              </a:p>
            </p:txBody>
          </p:sp>
          <p:sp>
            <p:nvSpPr>
              <p:cNvPr id="1880" name="Freeform: Shape 30"/>
              <p:cNvSpPr/>
              <p:nvPr/>
            </p:nvSpPr>
            <p:spPr>
              <a:xfrm>
                <a:off x="1756080" y="2670840"/>
                <a:ext cx="72360" cy="419760"/>
              </a:xfrm>
              <a:custGeom>
                <a:avLst/>
                <a:gdLst>
                  <a:gd name="textAreaLeft" fmla="*/ 0 w 72360"/>
                  <a:gd name="textAreaRight" fmla="*/ 72720 w 72360"/>
                  <a:gd name="textAreaTop" fmla="*/ 0 h 419760"/>
                  <a:gd name="textAreaBottom" fmla="*/ 420120 h 419760"/>
                  <a:gd name="GluePoint1X" fmla="*/ 40231 w 45058"/>
                  <a:gd name="GluePoint1Y" fmla="*/ 4828 h 260694"/>
                  <a:gd name="GluePoint2X" fmla="*/ 40231 w 45058"/>
                  <a:gd name="GluePoint2Y" fmla="*/ 255866 h 260694"/>
                  <a:gd name="GluePoint3X" fmla="*/ 4828 w 45058"/>
                  <a:gd name="GluePoint3Y" fmla="*/ 255866 h 260694"/>
                  <a:gd name="GluePoint4X" fmla="*/ 4828 w 45058"/>
                  <a:gd name="GluePoint4Y" fmla="*/ 224004 h 260694"/>
                </a:gdLst>
                <a:ahLst/>
                <a:cxnLst>
                  <a:cxn ang="0">
                    <a:pos x="GluePoint1X" y="GluePoint1Y"/>
                  </a:cxn>
                  <a:cxn ang="0">
                    <a:pos x="GluePoint2X" y="GluePoint2Y"/>
                  </a:cxn>
                  <a:cxn ang="0">
                    <a:pos x="GluePoint3X" y="GluePoint3Y"/>
                  </a:cxn>
                  <a:cxn ang="0">
                    <a:pos x="GluePoint4X" y="GluePoint4Y"/>
                  </a:cxn>
                </a:cxnLst>
                <a:rect l="textAreaLeft" t="textAreaTop" r="textAreaRight" b="textAreaBottom"/>
                <a:pathLst>
                  <a:path w="45058" h="260694">
                    <a:moveTo>
                      <a:pt x="40231" y="4828"/>
                    </a:moveTo>
                    <a:lnTo>
                      <a:pt x="40231" y="255866"/>
                    </a:lnTo>
                    <a:lnTo>
                      <a:pt x="4828" y="255866"/>
                    </a:lnTo>
                    <a:lnTo>
                      <a:pt x="4828" y="224004"/>
                    </a:lnTo>
                  </a:path>
                </a:pathLst>
              </a:custGeom>
              <a:noFill/>
              <a:ln w="28575">
                <a:solidFill>
                  <a:srgbClr val="FFFFFF"/>
                </a:solidFill>
                <a:round/>
              </a:ln>
            </p:spPr>
            <p:style>
              <a:lnRef idx="0">
                <a:scrgbClr r="0" g="0" b="0"/>
              </a:lnRef>
              <a:fillRef idx="0">
                <a:scrgbClr r="0" g="0" b="0"/>
              </a:fillRef>
              <a:effectRef idx="0">
                <a:scrgbClr r="0" g="0" b="0"/>
              </a:effectRef>
              <a:fontRef idx="minor"/>
            </p:style>
            <p:txBody>
              <a:bodyPr lIns="90000" tIns="45000" rIns="90000" bIns="45000" anchor="ctr">
                <a:noAutofit/>
              </a:bodyPr>
              <a:lstStyle/>
              <a:p>
                <a:pPr defTabSz="914400">
                  <a:lnSpc>
                    <a:spcPct val="100000"/>
                  </a:lnSpc>
                </a:pPr>
                <a:endParaRPr lang="en-US" sz="1770" b="0" u="none" strike="noStrike">
                  <a:solidFill>
                    <a:srgbClr val="FFFFFF"/>
                  </a:solidFill>
                  <a:effectLst/>
                  <a:uFillTx/>
                  <a:latin typeface="Amazon Ember Display"/>
                </a:endParaRPr>
              </a:p>
            </p:txBody>
          </p:sp>
          <p:sp>
            <p:nvSpPr>
              <p:cNvPr id="1881" name="Freeform: Shape 31"/>
              <p:cNvSpPr/>
              <p:nvPr/>
            </p:nvSpPr>
            <p:spPr>
              <a:xfrm>
                <a:off x="2387160" y="2537280"/>
                <a:ext cx="72360" cy="549720"/>
              </a:xfrm>
              <a:custGeom>
                <a:avLst/>
                <a:gdLst>
                  <a:gd name="textAreaLeft" fmla="*/ 0 w 72360"/>
                  <a:gd name="textAreaRight" fmla="*/ 72720 w 72360"/>
                  <a:gd name="textAreaTop" fmla="*/ 0 h 549720"/>
                  <a:gd name="textAreaBottom" fmla="*/ 550080 h 549720"/>
                  <a:gd name="GluePoint1X" fmla="*/ 30575 w 45058"/>
                  <a:gd name="GluePoint1Y" fmla="*/ 4828 h 341155"/>
                  <a:gd name="GluePoint2X" fmla="*/ 40231 w 45058"/>
                  <a:gd name="GluePoint2Y" fmla="*/ 4828 h 341155"/>
                  <a:gd name="GluePoint3X" fmla="*/ 40231 w 45058"/>
                  <a:gd name="GluePoint3Y" fmla="*/ 338580 h 341155"/>
                  <a:gd name="GluePoint4X" fmla="*/ 4828 w 45058"/>
                  <a:gd name="GluePoint4Y" fmla="*/ 338580 h 341155"/>
                  <a:gd name="GluePoint5X" fmla="*/ 4828 w 45058"/>
                  <a:gd name="GluePoint5Y" fmla="*/ 73702 h 341155"/>
                </a:gdLst>
                <a:ahLst/>
                <a:cxnLst>
                  <a:cxn ang="0">
                    <a:pos x="GluePoint1X" y="GluePoint1Y"/>
                  </a:cxn>
                  <a:cxn ang="0">
                    <a:pos x="GluePoint2X" y="GluePoint2Y"/>
                  </a:cxn>
                  <a:cxn ang="0">
                    <a:pos x="GluePoint3X" y="GluePoint3Y"/>
                  </a:cxn>
                  <a:cxn ang="0">
                    <a:pos x="GluePoint4X" y="GluePoint4Y"/>
                  </a:cxn>
                  <a:cxn ang="0">
                    <a:pos x="GluePoint5X" y="GluePoint5Y"/>
                  </a:cxn>
                </a:cxnLst>
                <a:rect l="textAreaLeft" t="textAreaTop" r="textAreaRight" b="textAreaBottom"/>
                <a:pathLst>
                  <a:path w="45058" h="341155">
                    <a:moveTo>
                      <a:pt x="30575" y="4828"/>
                    </a:moveTo>
                    <a:lnTo>
                      <a:pt x="40231" y="4828"/>
                    </a:lnTo>
                    <a:lnTo>
                      <a:pt x="40231" y="338580"/>
                    </a:lnTo>
                    <a:lnTo>
                      <a:pt x="4828" y="338580"/>
                    </a:lnTo>
                    <a:lnTo>
                      <a:pt x="4828" y="73702"/>
                    </a:lnTo>
                  </a:path>
                </a:pathLst>
              </a:custGeom>
              <a:noFill/>
              <a:ln w="28575">
                <a:solidFill>
                  <a:srgbClr val="FFFFFF"/>
                </a:solidFill>
                <a:round/>
              </a:ln>
            </p:spPr>
            <p:style>
              <a:lnRef idx="0">
                <a:scrgbClr r="0" g="0" b="0"/>
              </a:lnRef>
              <a:fillRef idx="0">
                <a:scrgbClr r="0" g="0" b="0"/>
              </a:fillRef>
              <a:effectRef idx="0">
                <a:scrgbClr r="0" g="0" b="0"/>
              </a:effectRef>
              <a:fontRef idx="minor"/>
            </p:style>
            <p:txBody>
              <a:bodyPr lIns="90000" tIns="45000" rIns="90000" bIns="45000" anchor="ctr">
                <a:noAutofit/>
              </a:bodyPr>
              <a:lstStyle/>
              <a:p>
                <a:pPr defTabSz="914400">
                  <a:lnSpc>
                    <a:spcPct val="100000"/>
                  </a:lnSpc>
                </a:pPr>
                <a:endParaRPr lang="en-US" sz="1770" b="0" u="none" strike="noStrike">
                  <a:solidFill>
                    <a:srgbClr val="FFFFFF"/>
                  </a:solidFill>
                  <a:effectLst/>
                  <a:uFillTx/>
                  <a:latin typeface="Amazon Ember Display"/>
                </a:endParaRPr>
              </a:p>
            </p:txBody>
          </p:sp>
          <p:sp>
            <p:nvSpPr>
              <p:cNvPr id="1882" name="Freeform: Shape 32"/>
              <p:cNvSpPr/>
              <p:nvPr/>
            </p:nvSpPr>
            <p:spPr>
              <a:xfrm>
                <a:off x="2300040" y="3052080"/>
                <a:ext cx="77400" cy="15120"/>
              </a:xfrm>
              <a:custGeom>
                <a:avLst/>
                <a:gdLst>
                  <a:gd name="textAreaLeft" fmla="*/ 0 w 77400"/>
                  <a:gd name="textAreaRight" fmla="*/ 77760 w 77400"/>
                  <a:gd name="textAreaTop" fmla="*/ 0 h 15120"/>
                  <a:gd name="textAreaBottom" fmla="*/ 15480 h 15120"/>
                  <a:gd name="GluePoint1X" fmla="*/ 4828 w 48276"/>
                  <a:gd name="GluePoint1Y" fmla="*/ 4828 h 9655"/>
                  <a:gd name="GluePoint2X" fmla="*/ 44736 w 48276"/>
                  <a:gd name="GluePoint2Y" fmla="*/ 4828 h 9655"/>
                </a:gdLst>
                <a:ahLst/>
                <a:cxnLst>
                  <a:cxn ang="0">
                    <a:pos x="GluePoint1X" y="GluePoint1Y"/>
                  </a:cxn>
                  <a:cxn ang="0">
                    <a:pos x="GluePoint2X" y="GluePoint2Y"/>
                  </a:cxn>
                </a:cxnLst>
                <a:rect l="textAreaLeft" t="textAreaTop" r="textAreaRight" b="textAreaBottom"/>
                <a:pathLst>
                  <a:path w="48276" h="9655">
                    <a:moveTo>
                      <a:pt x="4828" y="4828"/>
                    </a:moveTo>
                    <a:lnTo>
                      <a:pt x="44736" y="4828"/>
                    </a:lnTo>
                  </a:path>
                </a:pathLst>
              </a:custGeom>
              <a:noFill/>
              <a:ln w="28575">
                <a:solidFill>
                  <a:srgbClr val="FFFFFF"/>
                </a:solidFill>
                <a:round/>
              </a:ln>
            </p:spPr>
            <p:style>
              <a:lnRef idx="0">
                <a:scrgbClr r="0" g="0" b="0"/>
              </a:lnRef>
              <a:fillRef idx="0">
                <a:scrgbClr r="0" g="0" b="0"/>
              </a:fillRef>
              <a:effectRef idx="0">
                <a:scrgbClr r="0" g="0" b="0"/>
              </a:effectRef>
              <a:fontRef idx="minor"/>
            </p:style>
            <p:txBody>
              <a:bodyPr lIns="90000" tIns="-29520" rIns="90000" bIns="-29520" anchor="ctr">
                <a:noAutofit/>
              </a:bodyPr>
              <a:lstStyle/>
              <a:p>
                <a:pPr defTabSz="914400">
                  <a:lnSpc>
                    <a:spcPct val="100000"/>
                  </a:lnSpc>
                </a:pPr>
                <a:endParaRPr lang="en-US" sz="1770" b="0" u="none" strike="noStrike">
                  <a:solidFill>
                    <a:srgbClr val="FFFFFF"/>
                  </a:solidFill>
                  <a:effectLst/>
                  <a:uFillTx/>
                  <a:latin typeface="Amazon Ember Display"/>
                </a:endParaRPr>
              </a:p>
            </p:txBody>
          </p:sp>
          <p:sp>
            <p:nvSpPr>
              <p:cNvPr id="1883" name="Freeform: Shape 33"/>
              <p:cNvSpPr/>
              <p:nvPr/>
            </p:nvSpPr>
            <p:spPr>
              <a:xfrm>
                <a:off x="2202840" y="3052080"/>
                <a:ext cx="77400" cy="15120"/>
              </a:xfrm>
              <a:custGeom>
                <a:avLst/>
                <a:gdLst>
                  <a:gd name="textAreaLeft" fmla="*/ 0 w 77400"/>
                  <a:gd name="textAreaRight" fmla="*/ 77760 w 77400"/>
                  <a:gd name="textAreaTop" fmla="*/ 0 h 15120"/>
                  <a:gd name="textAreaBottom" fmla="*/ 15480 h 15120"/>
                  <a:gd name="GluePoint1X" fmla="*/ 4828 w 48276"/>
                  <a:gd name="GluePoint1Y" fmla="*/ 4828 h 9655"/>
                  <a:gd name="GluePoint2X" fmla="*/ 45380 w 48276"/>
                  <a:gd name="GluePoint2Y" fmla="*/ 4828 h 9655"/>
                </a:gdLst>
                <a:ahLst/>
                <a:cxnLst>
                  <a:cxn ang="0">
                    <a:pos x="GluePoint1X" y="GluePoint1Y"/>
                  </a:cxn>
                  <a:cxn ang="0">
                    <a:pos x="GluePoint2X" y="GluePoint2Y"/>
                  </a:cxn>
                </a:cxnLst>
                <a:rect l="textAreaLeft" t="textAreaTop" r="textAreaRight" b="textAreaBottom"/>
                <a:pathLst>
                  <a:path w="48276" h="9655">
                    <a:moveTo>
                      <a:pt x="4828" y="4828"/>
                    </a:moveTo>
                    <a:lnTo>
                      <a:pt x="45380" y="4828"/>
                    </a:lnTo>
                  </a:path>
                </a:pathLst>
              </a:custGeom>
              <a:noFill/>
              <a:ln w="28575">
                <a:solidFill>
                  <a:srgbClr val="FFFFFF"/>
                </a:solidFill>
                <a:round/>
              </a:ln>
            </p:spPr>
            <p:style>
              <a:lnRef idx="0">
                <a:scrgbClr r="0" g="0" b="0"/>
              </a:lnRef>
              <a:fillRef idx="0">
                <a:scrgbClr r="0" g="0" b="0"/>
              </a:fillRef>
              <a:effectRef idx="0">
                <a:scrgbClr r="0" g="0" b="0"/>
              </a:effectRef>
              <a:fontRef idx="minor"/>
            </p:style>
            <p:txBody>
              <a:bodyPr lIns="90000" tIns="-29520" rIns="90000" bIns="-29520" anchor="ctr">
                <a:noAutofit/>
              </a:bodyPr>
              <a:lstStyle/>
              <a:p>
                <a:pPr defTabSz="914400">
                  <a:lnSpc>
                    <a:spcPct val="100000"/>
                  </a:lnSpc>
                </a:pPr>
                <a:endParaRPr lang="en-US" sz="1770" b="0" u="none" strike="noStrike">
                  <a:solidFill>
                    <a:srgbClr val="FFFFFF"/>
                  </a:solidFill>
                  <a:effectLst/>
                  <a:uFillTx/>
                  <a:latin typeface="Amazon Ember Display"/>
                </a:endParaRPr>
              </a:p>
            </p:txBody>
          </p:sp>
          <p:sp>
            <p:nvSpPr>
              <p:cNvPr id="1884" name="Freeform: Shape 34"/>
              <p:cNvSpPr/>
              <p:nvPr/>
            </p:nvSpPr>
            <p:spPr>
              <a:xfrm>
                <a:off x="1836000" y="3052080"/>
                <a:ext cx="357480" cy="15120"/>
              </a:xfrm>
              <a:custGeom>
                <a:avLst/>
                <a:gdLst>
                  <a:gd name="textAreaLeft" fmla="*/ 0 w 357480"/>
                  <a:gd name="textAreaRight" fmla="*/ 357840 w 357480"/>
                  <a:gd name="textAreaTop" fmla="*/ 0 h 15120"/>
                  <a:gd name="textAreaBottom" fmla="*/ 15480 h 15120"/>
                  <a:gd name="GluePoint1X" fmla="*/ 4828 w 222072"/>
                  <a:gd name="GluePoint1Y" fmla="*/ 4828 h 9655"/>
                  <a:gd name="GluePoint2X" fmla="*/ 219176 w 222072"/>
                  <a:gd name="GluePoint2Y" fmla="*/ 4828 h 9655"/>
                </a:gdLst>
                <a:ahLst/>
                <a:cxnLst>
                  <a:cxn ang="0">
                    <a:pos x="GluePoint1X" y="GluePoint1Y"/>
                  </a:cxn>
                  <a:cxn ang="0">
                    <a:pos x="GluePoint2X" y="GluePoint2Y"/>
                  </a:cxn>
                </a:cxnLst>
                <a:rect l="textAreaLeft" t="textAreaTop" r="textAreaRight" b="textAreaBottom"/>
                <a:pathLst>
                  <a:path w="222072" h="9655">
                    <a:moveTo>
                      <a:pt x="4828" y="4828"/>
                    </a:moveTo>
                    <a:lnTo>
                      <a:pt x="219176" y="4828"/>
                    </a:lnTo>
                  </a:path>
                </a:pathLst>
              </a:custGeom>
              <a:noFill/>
              <a:ln w="28575">
                <a:solidFill>
                  <a:srgbClr val="FFFFFF"/>
                </a:solidFill>
                <a:round/>
              </a:ln>
            </p:spPr>
            <p:style>
              <a:lnRef idx="0">
                <a:scrgbClr r="0" g="0" b="0"/>
              </a:lnRef>
              <a:fillRef idx="0">
                <a:scrgbClr r="0" g="0" b="0"/>
              </a:fillRef>
              <a:effectRef idx="0">
                <a:scrgbClr r="0" g="0" b="0"/>
              </a:effectRef>
              <a:fontRef idx="minor"/>
            </p:style>
            <p:txBody>
              <a:bodyPr lIns="90000" tIns="-29520" rIns="90000" bIns="-29520" anchor="ctr">
                <a:noAutofit/>
              </a:bodyPr>
              <a:lstStyle/>
              <a:p>
                <a:pPr defTabSz="914400">
                  <a:lnSpc>
                    <a:spcPct val="100000"/>
                  </a:lnSpc>
                </a:pPr>
                <a:endParaRPr lang="en-US" sz="1770" b="0" u="none" strike="noStrike">
                  <a:solidFill>
                    <a:srgbClr val="FFFFFF"/>
                  </a:solidFill>
                  <a:effectLst/>
                  <a:uFillTx/>
                  <a:latin typeface="Amazon Ember Display"/>
                </a:endParaRPr>
              </a:p>
            </p:txBody>
          </p:sp>
          <p:sp>
            <p:nvSpPr>
              <p:cNvPr id="1885" name="Freeform: Shape 35"/>
              <p:cNvSpPr/>
              <p:nvPr/>
            </p:nvSpPr>
            <p:spPr>
              <a:xfrm>
                <a:off x="2212920" y="2575800"/>
                <a:ext cx="113760" cy="15120"/>
              </a:xfrm>
              <a:custGeom>
                <a:avLst/>
                <a:gdLst>
                  <a:gd name="textAreaLeft" fmla="*/ 0 w 113760"/>
                  <a:gd name="textAreaRight" fmla="*/ 114120 w 113760"/>
                  <a:gd name="textAreaTop" fmla="*/ 0 h 15120"/>
                  <a:gd name="textAreaBottom" fmla="*/ 15480 h 15120"/>
                  <a:gd name="GluePoint1X" fmla="*/ 4828 w 70805"/>
                  <a:gd name="GluePoint1Y" fmla="*/ 4828 h 9655"/>
                  <a:gd name="GluePoint2X" fmla="*/ 68875 w 70805"/>
                  <a:gd name="GluePoint2Y" fmla="*/ 4828 h 9655"/>
                </a:gdLst>
                <a:ahLst/>
                <a:cxnLst>
                  <a:cxn ang="0">
                    <a:pos x="GluePoint1X" y="GluePoint1Y"/>
                  </a:cxn>
                  <a:cxn ang="0">
                    <a:pos x="GluePoint2X" y="GluePoint2Y"/>
                  </a:cxn>
                </a:cxnLst>
                <a:rect l="textAreaLeft" t="textAreaTop" r="textAreaRight" b="textAreaBottom"/>
                <a:pathLst>
                  <a:path w="70805" h="9655">
                    <a:moveTo>
                      <a:pt x="4828" y="4828"/>
                    </a:moveTo>
                    <a:lnTo>
                      <a:pt x="68875" y="4828"/>
                    </a:lnTo>
                  </a:path>
                </a:pathLst>
              </a:custGeom>
              <a:noFill/>
              <a:ln w="28575">
                <a:solidFill>
                  <a:srgbClr val="FFFFFF"/>
                </a:solidFill>
                <a:round/>
              </a:ln>
            </p:spPr>
            <p:style>
              <a:lnRef idx="0">
                <a:scrgbClr r="0" g="0" b="0"/>
              </a:lnRef>
              <a:fillRef idx="0">
                <a:scrgbClr r="0" g="0" b="0"/>
              </a:fillRef>
              <a:effectRef idx="0">
                <a:scrgbClr r="0" g="0" b="0"/>
              </a:effectRef>
              <a:fontRef idx="minor"/>
            </p:style>
            <p:txBody>
              <a:bodyPr lIns="90000" tIns="-29520" rIns="90000" bIns="-29520" anchor="ctr">
                <a:noAutofit/>
              </a:bodyPr>
              <a:lstStyle/>
              <a:p>
                <a:pPr defTabSz="914400">
                  <a:lnSpc>
                    <a:spcPct val="100000"/>
                  </a:lnSpc>
                </a:pPr>
                <a:endParaRPr lang="en-US" sz="1770" b="0" u="none" strike="noStrike">
                  <a:solidFill>
                    <a:srgbClr val="FFFFFF"/>
                  </a:solidFill>
                  <a:effectLst/>
                  <a:uFillTx/>
                  <a:latin typeface="Amazon Ember Display"/>
                </a:endParaRPr>
              </a:p>
            </p:txBody>
          </p:sp>
          <p:sp>
            <p:nvSpPr>
              <p:cNvPr id="1886" name="Freeform: Shape 38"/>
              <p:cNvSpPr/>
              <p:nvPr/>
            </p:nvSpPr>
            <p:spPr>
              <a:xfrm>
                <a:off x="1936800" y="2575800"/>
                <a:ext cx="82800" cy="15120"/>
              </a:xfrm>
              <a:custGeom>
                <a:avLst/>
                <a:gdLst>
                  <a:gd name="textAreaLeft" fmla="*/ 0 w 82800"/>
                  <a:gd name="textAreaRight" fmla="*/ 83160 w 82800"/>
                  <a:gd name="textAreaTop" fmla="*/ 0 h 15120"/>
                  <a:gd name="textAreaBottom" fmla="*/ 15480 h 15120"/>
                  <a:gd name="GluePoint1X" fmla="*/ 4828 w 51495"/>
                  <a:gd name="GluePoint1Y" fmla="*/ 4828 h 9655"/>
                  <a:gd name="GluePoint2X" fmla="*/ 47311 w 51495"/>
                  <a:gd name="GluePoint2Y" fmla="*/ 4828 h 9655"/>
                </a:gdLst>
                <a:ahLst/>
                <a:cxnLst>
                  <a:cxn ang="0">
                    <a:pos x="GluePoint1X" y="GluePoint1Y"/>
                  </a:cxn>
                  <a:cxn ang="0">
                    <a:pos x="GluePoint2X" y="GluePoint2Y"/>
                  </a:cxn>
                </a:cxnLst>
                <a:rect l="textAreaLeft" t="textAreaTop" r="textAreaRight" b="textAreaBottom"/>
                <a:pathLst>
                  <a:path w="51495" h="9655">
                    <a:moveTo>
                      <a:pt x="4828" y="4828"/>
                    </a:moveTo>
                    <a:lnTo>
                      <a:pt x="47311" y="4828"/>
                    </a:lnTo>
                  </a:path>
                </a:pathLst>
              </a:custGeom>
              <a:noFill/>
              <a:ln w="28575">
                <a:solidFill>
                  <a:srgbClr val="FFFFFF"/>
                </a:solidFill>
                <a:round/>
              </a:ln>
            </p:spPr>
            <p:style>
              <a:lnRef idx="0">
                <a:scrgbClr r="0" g="0" b="0"/>
              </a:lnRef>
              <a:fillRef idx="0">
                <a:scrgbClr r="0" g="0" b="0"/>
              </a:fillRef>
              <a:effectRef idx="0">
                <a:scrgbClr r="0" g="0" b="0"/>
              </a:effectRef>
              <a:fontRef idx="minor"/>
            </p:style>
            <p:txBody>
              <a:bodyPr lIns="90000" tIns="-29520" rIns="90000" bIns="-29520" anchor="ctr">
                <a:noAutofit/>
              </a:bodyPr>
              <a:lstStyle/>
              <a:p>
                <a:pPr defTabSz="914400">
                  <a:lnSpc>
                    <a:spcPct val="100000"/>
                  </a:lnSpc>
                </a:pPr>
                <a:endParaRPr lang="en-US" sz="1770" b="0" u="none" strike="noStrike">
                  <a:solidFill>
                    <a:srgbClr val="FFFFFF"/>
                  </a:solidFill>
                  <a:effectLst/>
                  <a:uFillTx/>
                  <a:latin typeface="Amazon Ember Display"/>
                </a:endParaRPr>
              </a:p>
            </p:txBody>
          </p:sp>
          <p:sp>
            <p:nvSpPr>
              <p:cNvPr id="1887" name="Freeform: Shape 40"/>
              <p:cNvSpPr/>
              <p:nvPr/>
            </p:nvSpPr>
            <p:spPr>
              <a:xfrm>
                <a:off x="2217600" y="2621520"/>
                <a:ext cx="113760" cy="15120"/>
              </a:xfrm>
              <a:custGeom>
                <a:avLst/>
                <a:gdLst>
                  <a:gd name="textAreaLeft" fmla="*/ 0 w 113760"/>
                  <a:gd name="textAreaRight" fmla="*/ 114120 w 113760"/>
                  <a:gd name="textAreaTop" fmla="*/ 0 h 15120"/>
                  <a:gd name="textAreaBottom" fmla="*/ 15480 h 15120"/>
                  <a:gd name="GluePoint1X" fmla="*/ 4828 w 70805"/>
                  <a:gd name="GluePoint1Y" fmla="*/ 4828 h 9655"/>
                  <a:gd name="GluePoint2X" fmla="*/ 68231 w 70805"/>
                  <a:gd name="GluePoint2Y" fmla="*/ 4828 h 9655"/>
                </a:gdLst>
                <a:ahLst/>
                <a:cxnLst>
                  <a:cxn ang="0">
                    <a:pos x="GluePoint1X" y="GluePoint1Y"/>
                  </a:cxn>
                  <a:cxn ang="0">
                    <a:pos x="GluePoint2X" y="GluePoint2Y"/>
                  </a:cxn>
                </a:cxnLst>
                <a:rect l="textAreaLeft" t="textAreaTop" r="textAreaRight" b="textAreaBottom"/>
                <a:pathLst>
                  <a:path w="70805" h="9655">
                    <a:moveTo>
                      <a:pt x="4828" y="4828"/>
                    </a:moveTo>
                    <a:lnTo>
                      <a:pt x="68231" y="4828"/>
                    </a:lnTo>
                  </a:path>
                </a:pathLst>
              </a:custGeom>
              <a:noFill/>
              <a:ln w="28575">
                <a:solidFill>
                  <a:srgbClr val="FFFFFF"/>
                </a:solidFill>
                <a:round/>
              </a:ln>
            </p:spPr>
            <p:style>
              <a:lnRef idx="0">
                <a:scrgbClr r="0" g="0" b="0"/>
              </a:lnRef>
              <a:fillRef idx="0">
                <a:scrgbClr r="0" g="0" b="0"/>
              </a:fillRef>
              <a:effectRef idx="0">
                <a:scrgbClr r="0" g="0" b="0"/>
              </a:effectRef>
              <a:fontRef idx="minor"/>
            </p:style>
            <p:txBody>
              <a:bodyPr lIns="90000" tIns="-29520" rIns="90000" bIns="-29520" anchor="ctr">
                <a:noAutofit/>
              </a:bodyPr>
              <a:lstStyle/>
              <a:p>
                <a:pPr defTabSz="914400">
                  <a:lnSpc>
                    <a:spcPct val="100000"/>
                  </a:lnSpc>
                </a:pPr>
                <a:endParaRPr lang="en-US" sz="1770" b="0" u="none" strike="noStrike">
                  <a:solidFill>
                    <a:srgbClr val="FFFFFF"/>
                  </a:solidFill>
                  <a:effectLst/>
                  <a:uFillTx/>
                  <a:latin typeface="Amazon Ember Display"/>
                </a:endParaRPr>
              </a:p>
            </p:txBody>
          </p:sp>
          <p:sp>
            <p:nvSpPr>
              <p:cNvPr id="1888" name="Freeform: Shape 42"/>
              <p:cNvSpPr/>
              <p:nvPr/>
            </p:nvSpPr>
            <p:spPr>
              <a:xfrm>
                <a:off x="2089800" y="2621520"/>
                <a:ext cx="30600" cy="15120"/>
              </a:xfrm>
              <a:custGeom>
                <a:avLst/>
                <a:gdLst>
                  <a:gd name="textAreaLeft" fmla="*/ 0 w 30600"/>
                  <a:gd name="textAreaRight" fmla="*/ 30960 w 30600"/>
                  <a:gd name="textAreaTop" fmla="*/ 0 h 15120"/>
                  <a:gd name="textAreaBottom" fmla="*/ 15480 h 15120"/>
                  <a:gd name="GluePoint1X" fmla="*/ 4828 w 19310"/>
                  <a:gd name="GluePoint1Y" fmla="*/ 4828 h 9655"/>
                  <a:gd name="GluePoint2X" fmla="*/ 17058 w 19310"/>
                  <a:gd name="GluePoint2Y" fmla="*/ 4828 h 9655"/>
                </a:gdLst>
                <a:ahLst/>
                <a:cxnLst>
                  <a:cxn ang="0">
                    <a:pos x="GluePoint1X" y="GluePoint1Y"/>
                  </a:cxn>
                  <a:cxn ang="0">
                    <a:pos x="GluePoint2X" y="GluePoint2Y"/>
                  </a:cxn>
                </a:cxnLst>
                <a:rect l="textAreaLeft" t="textAreaTop" r="textAreaRight" b="textAreaBottom"/>
                <a:pathLst>
                  <a:path w="19310" h="9655">
                    <a:moveTo>
                      <a:pt x="4828" y="4828"/>
                    </a:moveTo>
                    <a:lnTo>
                      <a:pt x="17058" y="4828"/>
                    </a:lnTo>
                  </a:path>
                </a:pathLst>
              </a:custGeom>
              <a:noFill/>
              <a:ln w="28575">
                <a:solidFill>
                  <a:srgbClr val="FFFFFF"/>
                </a:solidFill>
                <a:round/>
              </a:ln>
            </p:spPr>
            <p:style>
              <a:lnRef idx="0">
                <a:scrgbClr r="0" g="0" b="0"/>
              </a:lnRef>
              <a:fillRef idx="0">
                <a:scrgbClr r="0" g="0" b="0"/>
              </a:fillRef>
              <a:effectRef idx="0">
                <a:scrgbClr r="0" g="0" b="0"/>
              </a:effectRef>
              <a:fontRef idx="minor"/>
            </p:style>
            <p:txBody>
              <a:bodyPr lIns="90000" tIns="-29520" rIns="90000" bIns="-29520" anchor="ctr">
                <a:noAutofit/>
              </a:bodyPr>
              <a:lstStyle/>
              <a:p>
                <a:pPr defTabSz="914400">
                  <a:lnSpc>
                    <a:spcPct val="100000"/>
                  </a:lnSpc>
                </a:pPr>
                <a:endParaRPr lang="en-US" sz="1770" b="0" u="none" strike="noStrike">
                  <a:solidFill>
                    <a:srgbClr val="FFFFFF"/>
                  </a:solidFill>
                  <a:effectLst/>
                  <a:uFillTx/>
                  <a:latin typeface="Amazon Ember Display"/>
                </a:endParaRPr>
              </a:p>
            </p:txBody>
          </p:sp>
          <p:sp>
            <p:nvSpPr>
              <p:cNvPr id="1889" name="Freeform: Shape 44"/>
              <p:cNvSpPr/>
              <p:nvPr/>
            </p:nvSpPr>
            <p:spPr>
              <a:xfrm>
                <a:off x="1930680" y="2621520"/>
                <a:ext cx="82800" cy="15120"/>
              </a:xfrm>
              <a:custGeom>
                <a:avLst/>
                <a:gdLst>
                  <a:gd name="textAreaLeft" fmla="*/ 0 w 82800"/>
                  <a:gd name="textAreaRight" fmla="*/ 83160 w 82800"/>
                  <a:gd name="textAreaTop" fmla="*/ 0 h 15120"/>
                  <a:gd name="textAreaBottom" fmla="*/ 15480 h 15120"/>
                  <a:gd name="GluePoint1X" fmla="*/ 4828 w 51495"/>
                  <a:gd name="GluePoint1Y" fmla="*/ 4828 h 9655"/>
                  <a:gd name="GluePoint2X" fmla="*/ 46667 w 51495"/>
                  <a:gd name="GluePoint2Y" fmla="*/ 4828 h 9655"/>
                </a:gdLst>
                <a:ahLst/>
                <a:cxnLst>
                  <a:cxn ang="0">
                    <a:pos x="GluePoint1X" y="GluePoint1Y"/>
                  </a:cxn>
                  <a:cxn ang="0">
                    <a:pos x="GluePoint2X" y="GluePoint2Y"/>
                  </a:cxn>
                </a:cxnLst>
                <a:rect l="textAreaLeft" t="textAreaTop" r="textAreaRight" b="textAreaBottom"/>
                <a:pathLst>
                  <a:path w="51495" h="9655">
                    <a:moveTo>
                      <a:pt x="4828" y="4828"/>
                    </a:moveTo>
                    <a:lnTo>
                      <a:pt x="46667" y="4828"/>
                    </a:lnTo>
                  </a:path>
                </a:pathLst>
              </a:custGeom>
              <a:noFill/>
              <a:ln w="28575">
                <a:solidFill>
                  <a:srgbClr val="FFFFFF"/>
                </a:solidFill>
                <a:round/>
              </a:ln>
            </p:spPr>
            <p:style>
              <a:lnRef idx="0">
                <a:scrgbClr r="0" g="0" b="0"/>
              </a:lnRef>
              <a:fillRef idx="0">
                <a:scrgbClr r="0" g="0" b="0"/>
              </a:fillRef>
              <a:effectRef idx="0">
                <a:scrgbClr r="0" g="0" b="0"/>
              </a:effectRef>
              <a:fontRef idx="minor"/>
            </p:style>
            <p:txBody>
              <a:bodyPr lIns="90000" tIns="-29520" rIns="90000" bIns="-29520" anchor="ctr">
                <a:noAutofit/>
              </a:bodyPr>
              <a:lstStyle/>
              <a:p>
                <a:pPr defTabSz="914400">
                  <a:lnSpc>
                    <a:spcPct val="100000"/>
                  </a:lnSpc>
                </a:pPr>
                <a:endParaRPr lang="en-US" sz="1770" b="0" u="none" strike="noStrike">
                  <a:solidFill>
                    <a:srgbClr val="FFFFFF"/>
                  </a:solidFill>
                  <a:effectLst/>
                  <a:uFillTx/>
                  <a:latin typeface="Amazon Ember Display"/>
                </a:endParaRPr>
              </a:p>
            </p:txBody>
          </p:sp>
          <p:sp>
            <p:nvSpPr>
              <p:cNvPr id="1890" name="Freeform: Shape 46"/>
              <p:cNvSpPr/>
              <p:nvPr/>
            </p:nvSpPr>
            <p:spPr>
              <a:xfrm>
                <a:off x="2128320" y="2626560"/>
                <a:ext cx="41040" cy="15120"/>
              </a:xfrm>
              <a:custGeom>
                <a:avLst/>
                <a:gdLst>
                  <a:gd name="textAreaLeft" fmla="*/ 0 w 41040"/>
                  <a:gd name="textAreaRight" fmla="*/ 41400 w 41040"/>
                  <a:gd name="textAreaTop" fmla="*/ 0 h 15120"/>
                  <a:gd name="textAreaBottom" fmla="*/ 15480 h 15120"/>
                  <a:gd name="GluePoint1X" fmla="*/ 23495 w 25747"/>
                  <a:gd name="GluePoint1Y" fmla="*/ 4828 h 9655"/>
                  <a:gd name="GluePoint2X" fmla="*/ 4828 w 25747"/>
                  <a:gd name="GluePoint2Y" fmla="*/ 6759 h 9655"/>
                </a:gdLst>
                <a:ahLst/>
                <a:cxnLst>
                  <a:cxn ang="0">
                    <a:pos x="GluePoint1X" y="GluePoint1Y"/>
                  </a:cxn>
                  <a:cxn ang="0">
                    <a:pos x="GluePoint2X" y="GluePoint2Y"/>
                  </a:cxn>
                </a:cxnLst>
                <a:rect l="textAreaLeft" t="textAreaTop" r="textAreaRight" b="textAreaBottom"/>
                <a:pathLst>
                  <a:path w="25747" h="9655">
                    <a:moveTo>
                      <a:pt x="23495" y="4828"/>
                    </a:moveTo>
                    <a:lnTo>
                      <a:pt x="4828" y="6759"/>
                    </a:lnTo>
                  </a:path>
                </a:pathLst>
              </a:custGeom>
              <a:noFill/>
              <a:ln w="28575">
                <a:solidFill>
                  <a:srgbClr val="FFFFFF"/>
                </a:solidFill>
                <a:round/>
              </a:ln>
            </p:spPr>
            <p:style>
              <a:lnRef idx="0">
                <a:scrgbClr r="0" g="0" b="0"/>
              </a:lnRef>
              <a:fillRef idx="0">
                <a:scrgbClr r="0" g="0" b="0"/>
              </a:fillRef>
              <a:effectRef idx="0">
                <a:scrgbClr r="0" g="0" b="0"/>
              </a:effectRef>
              <a:fontRef idx="minor"/>
            </p:style>
            <p:txBody>
              <a:bodyPr lIns="90000" tIns="-29520" rIns="90000" bIns="-29520" anchor="ctr">
                <a:noAutofit/>
              </a:bodyPr>
              <a:lstStyle/>
              <a:p>
                <a:pPr defTabSz="914400">
                  <a:lnSpc>
                    <a:spcPct val="100000"/>
                  </a:lnSpc>
                </a:pPr>
                <a:endParaRPr lang="en-US" sz="1770" b="0" u="none" strike="noStrike">
                  <a:solidFill>
                    <a:srgbClr val="FFFFFF"/>
                  </a:solidFill>
                  <a:effectLst/>
                  <a:uFillTx/>
                  <a:latin typeface="Amazon Ember Display"/>
                </a:endParaRPr>
              </a:p>
            </p:txBody>
          </p:sp>
          <p:sp>
            <p:nvSpPr>
              <p:cNvPr id="1891" name="Freeform: Shape 49"/>
              <p:cNvSpPr/>
              <p:nvPr/>
            </p:nvSpPr>
            <p:spPr>
              <a:xfrm>
                <a:off x="2133360" y="2675520"/>
                <a:ext cx="41040" cy="15120"/>
              </a:xfrm>
              <a:custGeom>
                <a:avLst/>
                <a:gdLst>
                  <a:gd name="textAreaLeft" fmla="*/ 0 w 41040"/>
                  <a:gd name="textAreaRight" fmla="*/ 41400 w 41040"/>
                  <a:gd name="textAreaTop" fmla="*/ 0 h 15120"/>
                  <a:gd name="textAreaBottom" fmla="*/ 15480 h 15120"/>
                  <a:gd name="GluePoint1X" fmla="*/ 23817 w 25747"/>
                  <a:gd name="GluePoint1Y" fmla="*/ 4828 h 9655"/>
                  <a:gd name="GluePoint2X" fmla="*/ 4828 w 25747"/>
                  <a:gd name="GluePoint2Y" fmla="*/ 7081 h 9655"/>
                </a:gdLst>
                <a:ahLst/>
                <a:cxnLst>
                  <a:cxn ang="0">
                    <a:pos x="GluePoint1X" y="GluePoint1Y"/>
                  </a:cxn>
                  <a:cxn ang="0">
                    <a:pos x="GluePoint2X" y="GluePoint2Y"/>
                  </a:cxn>
                </a:cxnLst>
                <a:rect l="textAreaLeft" t="textAreaTop" r="textAreaRight" b="textAreaBottom"/>
                <a:pathLst>
                  <a:path w="25747" h="9655">
                    <a:moveTo>
                      <a:pt x="23817" y="4828"/>
                    </a:moveTo>
                    <a:lnTo>
                      <a:pt x="4828" y="7081"/>
                    </a:lnTo>
                  </a:path>
                </a:pathLst>
              </a:custGeom>
              <a:noFill/>
              <a:ln w="28575">
                <a:solidFill>
                  <a:srgbClr val="FFFFFF"/>
                </a:solidFill>
                <a:round/>
              </a:ln>
            </p:spPr>
            <p:style>
              <a:lnRef idx="0">
                <a:scrgbClr r="0" g="0" b="0"/>
              </a:lnRef>
              <a:fillRef idx="0">
                <a:scrgbClr r="0" g="0" b="0"/>
              </a:fillRef>
              <a:effectRef idx="0">
                <a:scrgbClr r="0" g="0" b="0"/>
              </a:effectRef>
              <a:fontRef idx="minor"/>
            </p:style>
            <p:txBody>
              <a:bodyPr lIns="90000" tIns="-29520" rIns="90000" bIns="-29520" anchor="ctr">
                <a:noAutofit/>
              </a:bodyPr>
              <a:lstStyle/>
              <a:p>
                <a:pPr defTabSz="914400">
                  <a:lnSpc>
                    <a:spcPct val="100000"/>
                  </a:lnSpc>
                </a:pPr>
                <a:endParaRPr lang="en-US" sz="1770" b="0" u="none" strike="noStrike">
                  <a:solidFill>
                    <a:srgbClr val="FFFFFF"/>
                  </a:solidFill>
                  <a:effectLst/>
                  <a:uFillTx/>
                  <a:latin typeface="Amazon Ember Display"/>
                </a:endParaRPr>
              </a:p>
            </p:txBody>
          </p:sp>
          <p:sp>
            <p:nvSpPr>
              <p:cNvPr id="1892" name="Freeform: Shape 50"/>
              <p:cNvSpPr/>
              <p:nvPr/>
            </p:nvSpPr>
            <p:spPr>
              <a:xfrm>
                <a:off x="2138760" y="2724840"/>
                <a:ext cx="41040" cy="15120"/>
              </a:xfrm>
              <a:custGeom>
                <a:avLst/>
                <a:gdLst>
                  <a:gd name="textAreaLeft" fmla="*/ 0 w 41040"/>
                  <a:gd name="textAreaRight" fmla="*/ 41400 w 41040"/>
                  <a:gd name="textAreaTop" fmla="*/ 0 h 15120"/>
                  <a:gd name="textAreaBottom" fmla="*/ 15480 h 15120"/>
                  <a:gd name="GluePoint1X" fmla="*/ 23817 w 25747"/>
                  <a:gd name="GluePoint1Y" fmla="*/ 4828 h 9655"/>
                  <a:gd name="GluePoint2X" fmla="*/ 4828 w 25747"/>
                  <a:gd name="GluePoint2Y" fmla="*/ 6759 h 9655"/>
                </a:gdLst>
                <a:ahLst/>
                <a:cxnLst>
                  <a:cxn ang="0">
                    <a:pos x="GluePoint1X" y="GluePoint1Y"/>
                  </a:cxn>
                  <a:cxn ang="0">
                    <a:pos x="GluePoint2X" y="GluePoint2Y"/>
                  </a:cxn>
                </a:cxnLst>
                <a:rect l="textAreaLeft" t="textAreaTop" r="textAreaRight" b="textAreaBottom"/>
                <a:pathLst>
                  <a:path w="25747" h="9655">
                    <a:moveTo>
                      <a:pt x="23817" y="4828"/>
                    </a:moveTo>
                    <a:lnTo>
                      <a:pt x="4828" y="6759"/>
                    </a:lnTo>
                  </a:path>
                </a:pathLst>
              </a:custGeom>
              <a:noFill/>
              <a:ln w="28575">
                <a:solidFill>
                  <a:srgbClr val="FFFFFF"/>
                </a:solidFill>
                <a:round/>
              </a:ln>
            </p:spPr>
            <p:style>
              <a:lnRef idx="0">
                <a:scrgbClr r="0" g="0" b="0"/>
              </a:lnRef>
              <a:fillRef idx="0">
                <a:scrgbClr r="0" g="0" b="0"/>
              </a:fillRef>
              <a:effectRef idx="0">
                <a:scrgbClr r="0" g="0" b="0"/>
              </a:effectRef>
              <a:fontRef idx="minor"/>
            </p:style>
            <p:txBody>
              <a:bodyPr lIns="90000" tIns="-29520" rIns="90000" bIns="-29520" anchor="ctr">
                <a:noAutofit/>
              </a:bodyPr>
              <a:lstStyle/>
              <a:p>
                <a:pPr defTabSz="914400">
                  <a:lnSpc>
                    <a:spcPct val="100000"/>
                  </a:lnSpc>
                </a:pPr>
                <a:endParaRPr lang="en-US" sz="1770" b="0" u="none" strike="noStrike">
                  <a:solidFill>
                    <a:srgbClr val="FFFFFF"/>
                  </a:solidFill>
                  <a:effectLst/>
                  <a:uFillTx/>
                  <a:latin typeface="Amazon Ember Display"/>
                </a:endParaRPr>
              </a:p>
            </p:txBody>
          </p:sp>
          <p:sp>
            <p:nvSpPr>
              <p:cNvPr id="1893" name="Freeform: Shape 51"/>
              <p:cNvSpPr/>
              <p:nvPr/>
            </p:nvSpPr>
            <p:spPr>
              <a:xfrm>
                <a:off x="2143800" y="2774160"/>
                <a:ext cx="41040" cy="15120"/>
              </a:xfrm>
              <a:custGeom>
                <a:avLst/>
                <a:gdLst>
                  <a:gd name="textAreaLeft" fmla="*/ 0 w 41040"/>
                  <a:gd name="textAreaRight" fmla="*/ 41400 w 41040"/>
                  <a:gd name="textAreaTop" fmla="*/ 0 h 15120"/>
                  <a:gd name="textAreaBottom" fmla="*/ 15480 h 15120"/>
                  <a:gd name="GluePoint1X" fmla="*/ 23817 w 25747"/>
                  <a:gd name="GluePoint1Y" fmla="*/ 4828 h 9655"/>
                  <a:gd name="GluePoint2X" fmla="*/ 4828 w 25747"/>
                  <a:gd name="GluePoint2Y" fmla="*/ 6759 h 9655"/>
                </a:gdLst>
                <a:ahLst/>
                <a:cxnLst>
                  <a:cxn ang="0">
                    <a:pos x="GluePoint1X" y="GluePoint1Y"/>
                  </a:cxn>
                  <a:cxn ang="0">
                    <a:pos x="GluePoint2X" y="GluePoint2Y"/>
                  </a:cxn>
                </a:cxnLst>
                <a:rect l="textAreaLeft" t="textAreaTop" r="textAreaRight" b="textAreaBottom"/>
                <a:pathLst>
                  <a:path w="25747" h="9655">
                    <a:moveTo>
                      <a:pt x="23817" y="4828"/>
                    </a:moveTo>
                    <a:lnTo>
                      <a:pt x="4828" y="6759"/>
                    </a:lnTo>
                  </a:path>
                </a:pathLst>
              </a:custGeom>
              <a:noFill/>
              <a:ln w="28575">
                <a:solidFill>
                  <a:srgbClr val="FFFFFF"/>
                </a:solidFill>
                <a:round/>
              </a:ln>
            </p:spPr>
            <p:style>
              <a:lnRef idx="0">
                <a:scrgbClr r="0" g="0" b="0"/>
              </a:lnRef>
              <a:fillRef idx="0">
                <a:scrgbClr r="0" g="0" b="0"/>
              </a:fillRef>
              <a:effectRef idx="0">
                <a:scrgbClr r="0" g="0" b="0"/>
              </a:effectRef>
              <a:fontRef idx="minor"/>
            </p:style>
            <p:txBody>
              <a:bodyPr lIns="90000" tIns="-29520" rIns="90000" bIns="-29520" anchor="ctr">
                <a:noAutofit/>
              </a:bodyPr>
              <a:lstStyle/>
              <a:p>
                <a:pPr defTabSz="914400">
                  <a:lnSpc>
                    <a:spcPct val="100000"/>
                  </a:lnSpc>
                </a:pPr>
                <a:endParaRPr lang="en-US" sz="1770" b="0" u="none" strike="noStrike">
                  <a:solidFill>
                    <a:srgbClr val="FFFFFF"/>
                  </a:solidFill>
                  <a:effectLst/>
                  <a:uFillTx/>
                  <a:latin typeface="Amazon Ember Display"/>
                </a:endParaRPr>
              </a:p>
            </p:txBody>
          </p:sp>
          <p:sp>
            <p:nvSpPr>
              <p:cNvPr id="1894" name="Freeform: Shape 52"/>
              <p:cNvSpPr/>
              <p:nvPr/>
            </p:nvSpPr>
            <p:spPr>
              <a:xfrm>
                <a:off x="2120040" y="2560320"/>
                <a:ext cx="118800" cy="259200"/>
              </a:xfrm>
              <a:custGeom>
                <a:avLst/>
                <a:gdLst>
                  <a:gd name="textAreaLeft" fmla="*/ 0 w 118800"/>
                  <a:gd name="textAreaRight" fmla="*/ 119160 w 118800"/>
                  <a:gd name="textAreaTop" fmla="*/ 0 h 259200"/>
                  <a:gd name="textAreaBottom" fmla="*/ 259560 h 259200"/>
                  <a:gd name="GluePoint1X" fmla="*/ 20598 w 74024"/>
                  <a:gd name="GluePoint1Y" fmla="*/ 157382 h 160922"/>
                  <a:gd name="GluePoint2X" fmla="*/ 4828 w 74024"/>
                  <a:gd name="GluePoint2Y" fmla="*/ 9977 h 160922"/>
                  <a:gd name="GluePoint3X" fmla="*/ 53104 w 74024"/>
                  <a:gd name="GluePoint3Y" fmla="*/ 4828 h 160922"/>
                  <a:gd name="GluePoint4X" fmla="*/ 69197 w 74024"/>
                  <a:gd name="GluePoint4Y" fmla="*/ 155773 h 160922"/>
                </a:gdLst>
                <a:ahLst/>
                <a:cxnLst>
                  <a:cxn ang="0">
                    <a:pos x="GluePoint1X" y="GluePoint1Y"/>
                  </a:cxn>
                  <a:cxn ang="0">
                    <a:pos x="GluePoint2X" y="GluePoint2Y"/>
                  </a:cxn>
                  <a:cxn ang="0">
                    <a:pos x="GluePoint3X" y="GluePoint3Y"/>
                  </a:cxn>
                  <a:cxn ang="0">
                    <a:pos x="GluePoint4X" y="GluePoint4Y"/>
                  </a:cxn>
                </a:cxnLst>
                <a:rect l="textAreaLeft" t="textAreaTop" r="textAreaRight" b="textAreaBottom"/>
                <a:pathLst>
                  <a:path w="74024" h="160922">
                    <a:moveTo>
                      <a:pt x="20598" y="157382"/>
                    </a:moveTo>
                    <a:lnTo>
                      <a:pt x="4828" y="9977"/>
                    </a:lnTo>
                    <a:lnTo>
                      <a:pt x="53104" y="4828"/>
                    </a:lnTo>
                    <a:lnTo>
                      <a:pt x="69197" y="155773"/>
                    </a:lnTo>
                  </a:path>
                </a:pathLst>
              </a:custGeom>
              <a:noFill/>
              <a:ln w="28575">
                <a:solidFill>
                  <a:srgbClr val="FFFFFF"/>
                </a:solidFill>
                <a:round/>
              </a:ln>
            </p:spPr>
            <p:style>
              <a:lnRef idx="0">
                <a:scrgbClr r="0" g="0" b="0"/>
              </a:lnRef>
              <a:fillRef idx="0">
                <a:scrgbClr r="0" g="0" b="0"/>
              </a:fillRef>
              <a:effectRef idx="0">
                <a:scrgbClr r="0" g="0" b="0"/>
              </a:effectRef>
              <a:fontRef idx="minor"/>
            </p:style>
            <p:txBody>
              <a:bodyPr lIns="90000" tIns="45000" rIns="90000" bIns="45000" anchor="ctr">
                <a:noAutofit/>
              </a:bodyPr>
              <a:lstStyle/>
              <a:p>
                <a:pPr defTabSz="914400">
                  <a:lnSpc>
                    <a:spcPct val="100000"/>
                  </a:lnSpc>
                </a:pPr>
                <a:endParaRPr lang="en-US" sz="1770" b="0" u="none" strike="noStrike">
                  <a:solidFill>
                    <a:srgbClr val="FFFFFF"/>
                  </a:solidFill>
                  <a:effectLst/>
                  <a:uFillTx/>
                  <a:latin typeface="Amazon Ember Display"/>
                </a:endParaRPr>
              </a:p>
            </p:txBody>
          </p:sp>
          <p:sp>
            <p:nvSpPr>
              <p:cNvPr id="1895" name="Freeform: Shape 53"/>
              <p:cNvSpPr/>
              <p:nvPr/>
            </p:nvSpPr>
            <p:spPr>
              <a:xfrm>
                <a:off x="2037240" y="2509920"/>
                <a:ext cx="77400" cy="311040"/>
              </a:xfrm>
              <a:custGeom>
                <a:avLst/>
                <a:gdLst>
                  <a:gd name="textAreaLeft" fmla="*/ 0 w 77400"/>
                  <a:gd name="textAreaRight" fmla="*/ 77760 w 77400"/>
                  <a:gd name="textAreaTop" fmla="*/ 0 h 311040"/>
                  <a:gd name="textAreaBottom" fmla="*/ 311400 h 311040"/>
                  <a:gd name="GluePoint1X" fmla="*/ 4828 w 48276"/>
                  <a:gd name="GluePoint1Y" fmla="*/ 190854 h 193106"/>
                  <a:gd name="GluePoint2X" fmla="*/ 45058 w 48276"/>
                  <a:gd name="GluePoint2Y" fmla="*/ 4828 h 193106"/>
                </a:gdLst>
                <a:ahLst/>
                <a:cxnLst>
                  <a:cxn ang="0">
                    <a:pos x="GluePoint1X" y="GluePoint1Y"/>
                  </a:cxn>
                  <a:cxn ang="0">
                    <a:pos x="GluePoint2X" y="GluePoint2Y"/>
                  </a:cxn>
                </a:cxnLst>
                <a:rect l="textAreaLeft" t="textAreaTop" r="textAreaRight" b="textAreaBottom"/>
                <a:pathLst>
                  <a:path w="48276" h="193106">
                    <a:moveTo>
                      <a:pt x="4828" y="190854"/>
                    </a:moveTo>
                    <a:lnTo>
                      <a:pt x="45058" y="4828"/>
                    </a:lnTo>
                  </a:path>
                </a:pathLst>
              </a:custGeom>
              <a:noFill/>
              <a:ln w="28575">
                <a:solidFill>
                  <a:srgbClr val="41B3FF"/>
                </a:solidFill>
                <a:round/>
              </a:ln>
            </p:spPr>
            <p:style>
              <a:lnRef idx="0">
                <a:scrgbClr r="0" g="0" b="0"/>
              </a:lnRef>
              <a:fillRef idx="0">
                <a:scrgbClr r="0" g="0" b="0"/>
              </a:fillRef>
              <a:effectRef idx="0">
                <a:scrgbClr r="0" g="0" b="0"/>
              </a:effectRef>
              <a:fontRef idx="minor"/>
            </p:style>
            <p:txBody>
              <a:bodyPr lIns="90000" tIns="45000" rIns="90000" bIns="45000" anchor="ctr">
                <a:noAutofit/>
              </a:bodyPr>
              <a:lstStyle/>
              <a:p>
                <a:pPr defTabSz="914400">
                  <a:lnSpc>
                    <a:spcPct val="100000"/>
                  </a:lnSpc>
                </a:pPr>
                <a:endParaRPr lang="en-US" sz="1770" b="0" u="none" strike="noStrike">
                  <a:solidFill>
                    <a:srgbClr val="FFFFFF"/>
                  </a:solidFill>
                  <a:effectLst/>
                  <a:uFillTx/>
                  <a:latin typeface="Amazon Ember Display"/>
                </a:endParaRPr>
              </a:p>
            </p:txBody>
          </p:sp>
          <p:sp>
            <p:nvSpPr>
              <p:cNvPr id="1896" name="Freeform: Shape 54"/>
              <p:cNvSpPr/>
              <p:nvPr/>
            </p:nvSpPr>
            <p:spPr>
              <a:xfrm>
                <a:off x="1973160" y="2498040"/>
                <a:ext cx="77400" cy="321480"/>
              </a:xfrm>
              <a:custGeom>
                <a:avLst/>
                <a:gdLst>
                  <a:gd name="textAreaLeft" fmla="*/ 0 w 77400"/>
                  <a:gd name="textAreaRight" fmla="*/ 77760 w 77400"/>
                  <a:gd name="textAreaTop" fmla="*/ 0 h 321480"/>
                  <a:gd name="textAreaBottom" fmla="*/ 321840 h 321480"/>
                  <a:gd name="GluePoint1X" fmla="*/ 46346 w 48276"/>
                  <a:gd name="GluePoint1Y" fmla="*/ 4828 h 199543"/>
                  <a:gd name="GluePoint2X" fmla="*/ 4828 w 48276"/>
                  <a:gd name="GluePoint2Y" fmla="*/ 196003 h 199543"/>
                </a:gdLst>
                <a:ahLst/>
                <a:cxnLst>
                  <a:cxn ang="0">
                    <a:pos x="GluePoint1X" y="GluePoint1Y"/>
                  </a:cxn>
                  <a:cxn ang="0">
                    <a:pos x="GluePoint2X" y="GluePoint2Y"/>
                  </a:cxn>
                </a:cxnLst>
                <a:rect l="textAreaLeft" t="textAreaTop" r="textAreaRight" b="textAreaBottom"/>
                <a:pathLst>
                  <a:path w="48276" h="199543">
                    <a:moveTo>
                      <a:pt x="46346" y="4828"/>
                    </a:moveTo>
                    <a:lnTo>
                      <a:pt x="4828" y="196003"/>
                    </a:lnTo>
                  </a:path>
                </a:pathLst>
              </a:custGeom>
              <a:noFill/>
              <a:ln w="28575">
                <a:solidFill>
                  <a:srgbClr val="41B3FF"/>
                </a:solidFill>
                <a:round/>
              </a:ln>
            </p:spPr>
            <p:style>
              <a:lnRef idx="0">
                <a:scrgbClr r="0" g="0" b="0"/>
              </a:lnRef>
              <a:fillRef idx="0">
                <a:scrgbClr r="0" g="0" b="0"/>
              </a:fillRef>
              <a:effectRef idx="0">
                <a:scrgbClr r="0" g="0" b="0"/>
              </a:effectRef>
              <a:fontRef idx="minor"/>
            </p:style>
            <p:txBody>
              <a:bodyPr lIns="90000" tIns="45000" rIns="90000" bIns="45000" anchor="ctr">
                <a:noAutofit/>
              </a:bodyPr>
              <a:lstStyle/>
              <a:p>
                <a:pPr defTabSz="914400">
                  <a:lnSpc>
                    <a:spcPct val="100000"/>
                  </a:lnSpc>
                </a:pPr>
                <a:endParaRPr lang="en-US" sz="1770" b="0" u="none" strike="noStrike">
                  <a:solidFill>
                    <a:srgbClr val="FFFFFF"/>
                  </a:solidFill>
                  <a:effectLst/>
                  <a:uFillTx/>
                  <a:latin typeface="Amazon Ember Display"/>
                </a:endParaRPr>
              </a:p>
            </p:txBody>
          </p:sp>
          <p:sp>
            <p:nvSpPr>
              <p:cNvPr id="1897" name="Freeform: Shape 55"/>
              <p:cNvSpPr/>
              <p:nvPr/>
            </p:nvSpPr>
            <p:spPr>
              <a:xfrm>
                <a:off x="2144160" y="2409840"/>
                <a:ext cx="66960" cy="30600"/>
              </a:xfrm>
              <a:custGeom>
                <a:avLst/>
                <a:gdLst>
                  <a:gd name="textAreaLeft" fmla="*/ 0 w 66960"/>
                  <a:gd name="textAreaRight" fmla="*/ 67320 w 66960"/>
                  <a:gd name="textAreaTop" fmla="*/ 0 h 30600"/>
                  <a:gd name="textAreaBottom" fmla="*/ 30960 h 30600"/>
                  <a:gd name="GluePoint1X" fmla="*/ 4828 w 41839"/>
                  <a:gd name="GluePoint1Y" fmla="*/ 4828 h 19310"/>
                  <a:gd name="GluePoint2X" fmla="*/ 19954 w 41839"/>
                  <a:gd name="GluePoint2Y" fmla="*/ 13839 h 19310"/>
                  <a:gd name="GluePoint3X" fmla="*/ 37656 w 41839"/>
                  <a:gd name="GluePoint3Y" fmla="*/ 11908 h 19310"/>
                </a:gdLst>
                <a:ahLst/>
                <a:cxnLst>
                  <a:cxn ang="0">
                    <a:pos x="GluePoint1X" y="GluePoint1Y"/>
                  </a:cxn>
                  <a:cxn ang="0">
                    <a:pos x="GluePoint2X" y="GluePoint2Y"/>
                  </a:cxn>
                  <a:cxn ang="0">
                    <a:pos x="GluePoint3X" y="GluePoint3Y"/>
                  </a:cxn>
                </a:cxnLst>
                <a:rect l="textAreaLeft" t="textAreaTop" r="textAreaRight" b="textAreaBottom"/>
                <a:pathLst>
                  <a:path w="41839" h="19310">
                    <a:moveTo>
                      <a:pt x="4828" y="4828"/>
                    </a:moveTo>
                    <a:cubicBezTo>
                      <a:pt x="8368" y="9012"/>
                      <a:pt x="13839" y="12552"/>
                      <a:pt x="19954" y="13839"/>
                    </a:cubicBezTo>
                    <a:cubicBezTo>
                      <a:pt x="26069" y="15127"/>
                      <a:pt x="32506" y="14483"/>
                      <a:pt x="37656" y="11908"/>
                    </a:cubicBezTo>
                  </a:path>
                </a:pathLst>
              </a:custGeom>
              <a:noFill/>
              <a:ln w="28575">
                <a:solidFill>
                  <a:srgbClr val="41B3FF"/>
                </a:solidFill>
                <a:round/>
              </a:ln>
            </p:spPr>
            <p:style>
              <a:lnRef idx="0">
                <a:scrgbClr r="0" g="0" b="0"/>
              </a:lnRef>
              <a:fillRef idx="0">
                <a:scrgbClr r="0" g="0" b="0"/>
              </a:fillRef>
              <a:effectRef idx="0">
                <a:scrgbClr r="0" g="0" b="0"/>
              </a:effectRef>
              <a:fontRef idx="minor"/>
            </p:style>
            <p:txBody>
              <a:bodyPr lIns="90000" tIns="-14040" rIns="90000" bIns="-14040" anchor="ctr">
                <a:noAutofit/>
              </a:bodyPr>
              <a:lstStyle/>
              <a:p>
                <a:pPr defTabSz="914400">
                  <a:lnSpc>
                    <a:spcPct val="100000"/>
                  </a:lnSpc>
                </a:pPr>
                <a:endParaRPr lang="en-US" sz="1770" b="0" u="none" strike="noStrike">
                  <a:solidFill>
                    <a:srgbClr val="FFFFFF"/>
                  </a:solidFill>
                  <a:effectLst/>
                  <a:uFillTx/>
                  <a:latin typeface="Amazon Ember Display"/>
                </a:endParaRPr>
              </a:p>
            </p:txBody>
          </p:sp>
          <p:sp>
            <p:nvSpPr>
              <p:cNvPr id="1898" name="Freeform: Shape 56"/>
              <p:cNvSpPr/>
              <p:nvPr/>
            </p:nvSpPr>
            <p:spPr>
              <a:xfrm>
                <a:off x="2133000" y="2461320"/>
                <a:ext cx="61920" cy="25560"/>
              </a:xfrm>
              <a:custGeom>
                <a:avLst/>
                <a:gdLst>
                  <a:gd name="textAreaLeft" fmla="*/ 0 w 61920"/>
                  <a:gd name="textAreaRight" fmla="*/ 62280 w 61920"/>
                  <a:gd name="textAreaTop" fmla="*/ 0 h 25560"/>
                  <a:gd name="textAreaBottom" fmla="*/ 25920 h 25560"/>
                  <a:gd name="GluePoint1X" fmla="*/ 35081 w 38621"/>
                  <a:gd name="GluePoint1Y" fmla="*/ 14085 h 16092"/>
                  <a:gd name="GluePoint2X" fmla="*/ 21242 w 38621"/>
                  <a:gd name="GluePoint2Y" fmla="*/ 5395 h 16092"/>
                  <a:gd name="GluePoint3X" fmla="*/ 4828 w 38621"/>
                  <a:gd name="GluePoint3Y" fmla="*/ 7648 h 16092"/>
                </a:gdLst>
                <a:ahLst/>
                <a:cxnLst>
                  <a:cxn ang="0">
                    <a:pos x="GluePoint1X" y="GluePoint1Y"/>
                  </a:cxn>
                  <a:cxn ang="0">
                    <a:pos x="GluePoint2X" y="GluePoint2Y"/>
                  </a:cxn>
                  <a:cxn ang="0">
                    <a:pos x="GluePoint3X" y="GluePoint3Y"/>
                  </a:cxn>
                </a:cxnLst>
                <a:rect l="textAreaLeft" t="textAreaTop" r="textAreaRight" b="textAreaBottom"/>
                <a:pathLst>
                  <a:path w="38621" h="16092">
                    <a:moveTo>
                      <a:pt x="35081" y="14085"/>
                    </a:moveTo>
                    <a:cubicBezTo>
                      <a:pt x="31863" y="9901"/>
                      <a:pt x="27035" y="6683"/>
                      <a:pt x="21242" y="5395"/>
                    </a:cubicBezTo>
                    <a:cubicBezTo>
                      <a:pt x="15449" y="4108"/>
                      <a:pt x="9655" y="5074"/>
                      <a:pt x="4828" y="7648"/>
                    </a:cubicBezTo>
                  </a:path>
                </a:pathLst>
              </a:custGeom>
              <a:noFill/>
              <a:ln w="28575">
                <a:solidFill>
                  <a:srgbClr val="41B3FF"/>
                </a:solidFill>
                <a:round/>
              </a:ln>
            </p:spPr>
            <p:style>
              <a:lnRef idx="0">
                <a:scrgbClr r="0" g="0" b="0"/>
              </a:lnRef>
              <a:fillRef idx="0">
                <a:scrgbClr r="0" g="0" b="0"/>
              </a:fillRef>
              <a:effectRef idx="0">
                <a:scrgbClr r="0" g="0" b="0"/>
              </a:effectRef>
              <a:fontRef idx="minor"/>
            </p:style>
            <p:txBody>
              <a:bodyPr lIns="90000" tIns="-19080" rIns="90000" bIns="-19080" anchor="ctr">
                <a:noAutofit/>
              </a:bodyPr>
              <a:lstStyle/>
              <a:p>
                <a:pPr defTabSz="914400">
                  <a:lnSpc>
                    <a:spcPct val="100000"/>
                  </a:lnSpc>
                </a:pPr>
                <a:endParaRPr lang="en-US" sz="1770" b="0" u="none" strike="noStrike">
                  <a:solidFill>
                    <a:srgbClr val="FFFFFF"/>
                  </a:solidFill>
                  <a:effectLst/>
                  <a:uFillTx/>
                  <a:latin typeface="Amazon Ember Display"/>
                </a:endParaRPr>
              </a:p>
            </p:txBody>
          </p:sp>
          <p:sp>
            <p:nvSpPr>
              <p:cNvPr id="1899" name="Freeform: Shape 57"/>
              <p:cNvSpPr/>
              <p:nvPr/>
            </p:nvSpPr>
            <p:spPr>
              <a:xfrm>
                <a:off x="1909800" y="2384280"/>
                <a:ext cx="248760" cy="139680"/>
              </a:xfrm>
              <a:custGeom>
                <a:avLst/>
                <a:gdLst>
                  <a:gd name="textAreaLeft" fmla="*/ 0 w 248760"/>
                  <a:gd name="textAreaRight" fmla="*/ 249120 w 248760"/>
                  <a:gd name="textAreaTop" fmla="*/ 0 h 139680"/>
                  <a:gd name="textAreaBottom" fmla="*/ 140040 h 139680"/>
                  <a:gd name="GluePoint1X" fmla="*/ 96555 w 154485"/>
                  <a:gd name="GluePoint1Y" fmla="*/ 5745 h 86898"/>
                  <a:gd name="GluePoint2X" fmla="*/ 149659 w 154485"/>
                  <a:gd name="GluePoint2Y" fmla="*/ 17332 h 86898"/>
                  <a:gd name="GluePoint3X" fmla="*/ 140970 w 154485"/>
                  <a:gd name="GluePoint3Y" fmla="*/ 58206 h 86898"/>
                  <a:gd name="GluePoint4X" fmla="*/ 124234 w 154485"/>
                  <a:gd name="GluePoint4Y" fmla="*/ 85241 h 86898"/>
                  <a:gd name="GluePoint5X" fmla="*/ 85612 w 154485"/>
                  <a:gd name="GluePoint5Y" fmla="*/ 76873 h 86898"/>
                  <a:gd name="GluePoint6X" fmla="*/ 79497 w 154485"/>
                  <a:gd name="GluePoint6Y" fmla="*/ 38895 h 86898"/>
                  <a:gd name="GluePoint7X" fmla="*/ 11266 w 154485"/>
                  <a:gd name="GluePoint7Y" fmla="*/ 76873 h 86898"/>
                  <a:gd name="GluePoint8X" fmla="*/ 4829 w 154485"/>
                  <a:gd name="GluePoint8Y" fmla="*/ 70758 h 86898"/>
                  <a:gd name="GluePoint9X" fmla="*/ 96555 w 154485"/>
                  <a:gd name="GluePoint9Y" fmla="*/ 5745 h 86898"/>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 ang="0">
                    <a:pos x="GluePoint9X" y="GluePoint9Y"/>
                  </a:cxn>
                </a:cxnLst>
                <a:rect l="textAreaLeft" t="textAreaTop" r="textAreaRight" b="textAreaBottom"/>
                <a:pathLst>
                  <a:path w="154485" h="86898">
                    <a:moveTo>
                      <a:pt x="96555" y="5745"/>
                    </a:moveTo>
                    <a:lnTo>
                      <a:pt x="149659" y="17332"/>
                    </a:lnTo>
                    <a:lnTo>
                      <a:pt x="140970" y="58206"/>
                    </a:lnTo>
                    <a:lnTo>
                      <a:pt x="124234" y="85241"/>
                    </a:lnTo>
                    <a:lnTo>
                      <a:pt x="85612" y="76873"/>
                    </a:lnTo>
                    <a:cubicBezTo>
                      <a:pt x="85612" y="76873"/>
                      <a:pt x="90118" y="45010"/>
                      <a:pt x="79497" y="38895"/>
                    </a:cubicBezTo>
                    <a:cubicBezTo>
                      <a:pt x="65658" y="31171"/>
                      <a:pt x="36048" y="49516"/>
                      <a:pt x="11266" y="76873"/>
                    </a:cubicBezTo>
                    <a:lnTo>
                      <a:pt x="4829" y="70758"/>
                    </a:lnTo>
                    <a:cubicBezTo>
                      <a:pt x="4507" y="70436"/>
                      <a:pt x="50853" y="-4232"/>
                      <a:pt x="96555" y="5745"/>
                    </a:cubicBezTo>
                    <a:close/>
                  </a:path>
                </a:pathLst>
              </a:custGeom>
              <a:noFill/>
              <a:ln w="28575">
                <a:solidFill>
                  <a:srgbClr val="41B3FF"/>
                </a:solidFill>
                <a:round/>
              </a:ln>
            </p:spPr>
            <p:style>
              <a:lnRef idx="0">
                <a:scrgbClr r="0" g="0" b="0"/>
              </a:lnRef>
              <a:fillRef idx="0">
                <a:scrgbClr r="0" g="0" b="0"/>
              </a:fillRef>
              <a:effectRef idx="0">
                <a:scrgbClr r="0" g="0" b="0"/>
              </a:effectRef>
              <a:fontRef idx="minor"/>
            </p:style>
            <p:txBody>
              <a:bodyPr lIns="90000" tIns="45000" rIns="90000" bIns="45000" anchor="ctr">
                <a:noAutofit/>
              </a:bodyPr>
              <a:lstStyle/>
              <a:p>
                <a:pPr defTabSz="914400">
                  <a:lnSpc>
                    <a:spcPct val="100000"/>
                  </a:lnSpc>
                </a:pPr>
                <a:endParaRPr lang="en-US" sz="1770" b="0" u="none" strike="noStrike">
                  <a:solidFill>
                    <a:srgbClr val="FFFFFF"/>
                  </a:solidFill>
                  <a:effectLst/>
                  <a:uFillTx/>
                  <a:latin typeface="Amazon Ember Display"/>
                </a:endParaRPr>
              </a:p>
            </p:txBody>
          </p:sp>
          <p:sp>
            <p:nvSpPr>
              <p:cNvPr id="1900" name="Freeform: Shape 58"/>
              <p:cNvSpPr/>
              <p:nvPr/>
            </p:nvSpPr>
            <p:spPr>
              <a:xfrm>
                <a:off x="2387160" y="2846160"/>
                <a:ext cx="72360" cy="15120"/>
              </a:xfrm>
              <a:custGeom>
                <a:avLst/>
                <a:gdLst>
                  <a:gd name="textAreaLeft" fmla="*/ 0 w 72360"/>
                  <a:gd name="textAreaRight" fmla="*/ 72720 w 72360"/>
                  <a:gd name="textAreaTop" fmla="*/ 0 h 15120"/>
                  <a:gd name="textAreaBottom" fmla="*/ 15480 h 15120"/>
                  <a:gd name="GluePoint1X" fmla="*/ 4828 w 45058"/>
                  <a:gd name="GluePoint1Y" fmla="*/ 4828 h 9655"/>
                  <a:gd name="GluePoint2X" fmla="*/ 40231 w 45058"/>
                  <a:gd name="GluePoint2Y" fmla="*/ 4828 h 9655"/>
                </a:gdLst>
                <a:ahLst/>
                <a:cxnLst>
                  <a:cxn ang="0">
                    <a:pos x="GluePoint1X" y="GluePoint1Y"/>
                  </a:cxn>
                  <a:cxn ang="0">
                    <a:pos x="GluePoint2X" y="GluePoint2Y"/>
                  </a:cxn>
                </a:cxnLst>
                <a:rect l="textAreaLeft" t="textAreaTop" r="textAreaRight" b="textAreaBottom"/>
                <a:pathLst>
                  <a:path w="45058" h="9655">
                    <a:moveTo>
                      <a:pt x="4828" y="4828"/>
                    </a:moveTo>
                    <a:lnTo>
                      <a:pt x="40231" y="4828"/>
                    </a:lnTo>
                  </a:path>
                </a:pathLst>
              </a:custGeom>
              <a:noFill/>
              <a:ln w="28575">
                <a:solidFill>
                  <a:srgbClr val="FFFFFF"/>
                </a:solidFill>
                <a:round/>
              </a:ln>
            </p:spPr>
            <p:style>
              <a:lnRef idx="0">
                <a:scrgbClr r="0" g="0" b="0"/>
              </a:lnRef>
              <a:fillRef idx="0">
                <a:scrgbClr r="0" g="0" b="0"/>
              </a:fillRef>
              <a:effectRef idx="0">
                <a:scrgbClr r="0" g="0" b="0"/>
              </a:effectRef>
              <a:fontRef idx="minor"/>
            </p:style>
            <p:txBody>
              <a:bodyPr lIns="90000" tIns="-29520" rIns="90000" bIns="-29520" anchor="ctr">
                <a:noAutofit/>
              </a:bodyPr>
              <a:lstStyle/>
              <a:p>
                <a:pPr defTabSz="914400">
                  <a:lnSpc>
                    <a:spcPct val="100000"/>
                  </a:lnSpc>
                </a:pPr>
                <a:endParaRPr lang="en-US" sz="1770" b="0" u="none" strike="noStrike">
                  <a:solidFill>
                    <a:srgbClr val="FFFFFF"/>
                  </a:solidFill>
                  <a:effectLst/>
                  <a:uFillTx/>
                  <a:latin typeface="Amazon Ember Display"/>
                </a:endParaRPr>
              </a:p>
            </p:txBody>
          </p:sp>
          <p:sp>
            <p:nvSpPr>
              <p:cNvPr id="1901" name="Freeform: Shape 59"/>
              <p:cNvSpPr/>
              <p:nvPr/>
            </p:nvSpPr>
            <p:spPr>
              <a:xfrm>
                <a:off x="2228400" y="2846160"/>
                <a:ext cx="139680" cy="15120"/>
              </a:xfrm>
              <a:custGeom>
                <a:avLst/>
                <a:gdLst>
                  <a:gd name="textAreaLeft" fmla="*/ 0 w 139680"/>
                  <a:gd name="textAreaRight" fmla="*/ 140040 w 139680"/>
                  <a:gd name="textAreaTop" fmla="*/ 0 h 15120"/>
                  <a:gd name="textAreaBottom" fmla="*/ 15480 h 15120"/>
                  <a:gd name="GluePoint1X" fmla="*/ 4828 w 86898"/>
                  <a:gd name="GluePoint1Y" fmla="*/ 4828 h 9655"/>
                  <a:gd name="GluePoint2X" fmla="*/ 83680 w 86898"/>
                  <a:gd name="GluePoint2Y" fmla="*/ 4828 h 9655"/>
                </a:gdLst>
                <a:ahLst/>
                <a:cxnLst>
                  <a:cxn ang="0">
                    <a:pos x="GluePoint1X" y="GluePoint1Y"/>
                  </a:cxn>
                  <a:cxn ang="0">
                    <a:pos x="GluePoint2X" y="GluePoint2Y"/>
                  </a:cxn>
                </a:cxnLst>
                <a:rect l="textAreaLeft" t="textAreaTop" r="textAreaRight" b="textAreaBottom"/>
                <a:pathLst>
                  <a:path w="86898" h="9655">
                    <a:moveTo>
                      <a:pt x="4828" y="4828"/>
                    </a:moveTo>
                    <a:lnTo>
                      <a:pt x="83680" y="4828"/>
                    </a:lnTo>
                  </a:path>
                </a:pathLst>
              </a:custGeom>
              <a:noFill/>
              <a:ln w="28575">
                <a:solidFill>
                  <a:srgbClr val="FFFFFF"/>
                </a:solidFill>
                <a:round/>
              </a:ln>
            </p:spPr>
            <p:style>
              <a:lnRef idx="0">
                <a:scrgbClr r="0" g="0" b="0"/>
              </a:lnRef>
              <a:fillRef idx="0">
                <a:scrgbClr r="0" g="0" b="0"/>
              </a:fillRef>
              <a:effectRef idx="0">
                <a:scrgbClr r="0" g="0" b="0"/>
              </a:effectRef>
              <a:fontRef idx="minor"/>
            </p:style>
            <p:txBody>
              <a:bodyPr lIns="90000" tIns="-29520" rIns="90000" bIns="-29520" anchor="ctr">
                <a:noAutofit/>
              </a:bodyPr>
              <a:lstStyle/>
              <a:p>
                <a:pPr defTabSz="914400">
                  <a:lnSpc>
                    <a:spcPct val="100000"/>
                  </a:lnSpc>
                </a:pPr>
                <a:endParaRPr lang="en-US" sz="1770" b="0" u="none" strike="noStrike">
                  <a:solidFill>
                    <a:srgbClr val="FFFFFF"/>
                  </a:solidFill>
                  <a:effectLst/>
                  <a:uFillTx/>
                  <a:latin typeface="Amazon Ember Display"/>
                </a:endParaRPr>
              </a:p>
            </p:txBody>
          </p:sp>
          <p:sp>
            <p:nvSpPr>
              <p:cNvPr id="1902" name="Freeform: Shape 60"/>
              <p:cNvSpPr/>
              <p:nvPr/>
            </p:nvSpPr>
            <p:spPr>
              <a:xfrm>
                <a:off x="1837080" y="2846160"/>
                <a:ext cx="404280" cy="15120"/>
              </a:xfrm>
              <a:custGeom>
                <a:avLst/>
                <a:gdLst>
                  <a:gd name="textAreaLeft" fmla="*/ 0 w 404280"/>
                  <a:gd name="textAreaRight" fmla="*/ 404640 w 404280"/>
                  <a:gd name="textAreaTop" fmla="*/ 0 h 15120"/>
                  <a:gd name="textAreaBottom" fmla="*/ 15480 h 15120"/>
                  <a:gd name="GluePoint1X" fmla="*/ 4828 w 251038"/>
                  <a:gd name="GluePoint1Y" fmla="*/ 4828 h 9655"/>
                  <a:gd name="GluePoint2X" fmla="*/ 247498 w 251038"/>
                  <a:gd name="GluePoint2Y" fmla="*/ 4828 h 9655"/>
                </a:gdLst>
                <a:ahLst/>
                <a:cxnLst>
                  <a:cxn ang="0">
                    <a:pos x="GluePoint1X" y="GluePoint1Y"/>
                  </a:cxn>
                  <a:cxn ang="0">
                    <a:pos x="GluePoint2X" y="GluePoint2Y"/>
                  </a:cxn>
                </a:cxnLst>
                <a:rect l="textAreaLeft" t="textAreaTop" r="textAreaRight" b="textAreaBottom"/>
                <a:pathLst>
                  <a:path w="251038" h="9655">
                    <a:moveTo>
                      <a:pt x="4828" y="4828"/>
                    </a:moveTo>
                    <a:lnTo>
                      <a:pt x="247498" y="4828"/>
                    </a:lnTo>
                  </a:path>
                </a:pathLst>
              </a:custGeom>
              <a:noFill/>
              <a:ln w="28575">
                <a:solidFill>
                  <a:srgbClr val="FFFFFF"/>
                </a:solidFill>
                <a:round/>
              </a:ln>
            </p:spPr>
            <p:style>
              <a:lnRef idx="0">
                <a:scrgbClr r="0" g="0" b="0"/>
              </a:lnRef>
              <a:fillRef idx="0">
                <a:scrgbClr r="0" g="0" b="0"/>
              </a:fillRef>
              <a:effectRef idx="0">
                <a:scrgbClr r="0" g="0" b="0"/>
              </a:effectRef>
              <a:fontRef idx="minor"/>
            </p:style>
            <p:txBody>
              <a:bodyPr lIns="90000" tIns="-29520" rIns="90000" bIns="-29520" anchor="ctr">
                <a:noAutofit/>
              </a:bodyPr>
              <a:lstStyle/>
              <a:p>
                <a:pPr defTabSz="914400">
                  <a:lnSpc>
                    <a:spcPct val="100000"/>
                  </a:lnSpc>
                </a:pPr>
                <a:endParaRPr lang="en-US" sz="1770" b="0" u="none" strike="noStrike">
                  <a:solidFill>
                    <a:srgbClr val="FFFFFF"/>
                  </a:solidFill>
                  <a:effectLst/>
                  <a:uFillTx/>
                  <a:latin typeface="Amazon Ember Display"/>
                </a:endParaRPr>
              </a:p>
            </p:txBody>
          </p:sp>
          <p:sp>
            <p:nvSpPr>
              <p:cNvPr id="1903" name="Freeform: Shape 61"/>
              <p:cNvSpPr/>
              <p:nvPr/>
            </p:nvSpPr>
            <p:spPr>
              <a:xfrm>
                <a:off x="1756080" y="2846160"/>
                <a:ext cx="72360" cy="15120"/>
              </a:xfrm>
              <a:custGeom>
                <a:avLst/>
                <a:gdLst>
                  <a:gd name="textAreaLeft" fmla="*/ 0 w 72360"/>
                  <a:gd name="textAreaRight" fmla="*/ 72720 w 72360"/>
                  <a:gd name="textAreaTop" fmla="*/ 0 h 15120"/>
                  <a:gd name="textAreaBottom" fmla="*/ 15480 h 15120"/>
                  <a:gd name="GluePoint1X" fmla="*/ 4828 w 45058"/>
                  <a:gd name="GluePoint1Y" fmla="*/ 4828 h 9655"/>
                  <a:gd name="GluePoint2X" fmla="*/ 40231 w 45058"/>
                  <a:gd name="GluePoint2Y" fmla="*/ 4828 h 9655"/>
                </a:gdLst>
                <a:ahLst/>
                <a:cxnLst>
                  <a:cxn ang="0">
                    <a:pos x="GluePoint1X" y="GluePoint1Y"/>
                  </a:cxn>
                  <a:cxn ang="0">
                    <a:pos x="GluePoint2X" y="GluePoint2Y"/>
                  </a:cxn>
                </a:cxnLst>
                <a:rect l="textAreaLeft" t="textAreaTop" r="textAreaRight" b="textAreaBottom"/>
                <a:pathLst>
                  <a:path w="45058" h="9655">
                    <a:moveTo>
                      <a:pt x="4828" y="4828"/>
                    </a:moveTo>
                    <a:lnTo>
                      <a:pt x="40231" y="4828"/>
                    </a:lnTo>
                  </a:path>
                </a:pathLst>
              </a:custGeom>
              <a:noFill/>
              <a:ln w="28575">
                <a:solidFill>
                  <a:srgbClr val="FFFFFF"/>
                </a:solidFill>
                <a:round/>
              </a:ln>
            </p:spPr>
            <p:style>
              <a:lnRef idx="0">
                <a:scrgbClr r="0" g="0" b="0"/>
              </a:lnRef>
              <a:fillRef idx="0">
                <a:scrgbClr r="0" g="0" b="0"/>
              </a:fillRef>
              <a:effectRef idx="0">
                <a:scrgbClr r="0" g="0" b="0"/>
              </a:effectRef>
              <a:fontRef idx="minor"/>
            </p:style>
            <p:txBody>
              <a:bodyPr lIns="90000" tIns="-29520" rIns="90000" bIns="-29520" anchor="ctr">
                <a:noAutofit/>
              </a:bodyPr>
              <a:lstStyle/>
              <a:p>
                <a:pPr defTabSz="914400">
                  <a:lnSpc>
                    <a:spcPct val="100000"/>
                  </a:lnSpc>
                </a:pPr>
                <a:endParaRPr lang="en-US" sz="1770" b="0" u="none" strike="noStrike">
                  <a:solidFill>
                    <a:srgbClr val="FFFFFF"/>
                  </a:solidFill>
                  <a:effectLst/>
                  <a:uFillTx/>
                  <a:latin typeface="Amazon Ember Display"/>
                </a:endParaRPr>
              </a:p>
            </p:txBody>
          </p:sp>
          <p:sp>
            <p:nvSpPr>
              <p:cNvPr id="1904" name="Freeform: Shape 62"/>
              <p:cNvSpPr/>
              <p:nvPr/>
            </p:nvSpPr>
            <p:spPr>
              <a:xfrm>
                <a:off x="1791360" y="2613600"/>
                <a:ext cx="150120" cy="207360"/>
              </a:xfrm>
              <a:custGeom>
                <a:avLst/>
                <a:gdLst>
                  <a:gd name="textAreaLeft" fmla="*/ 0 w 150120"/>
                  <a:gd name="textAreaRight" fmla="*/ 150480 w 150120"/>
                  <a:gd name="textAreaTop" fmla="*/ 0 h 207360"/>
                  <a:gd name="textAreaBottom" fmla="*/ 207720 h 207360"/>
                  <a:gd name="GluePoint1X" fmla="*/ 89795 w 93334"/>
                  <a:gd name="GluePoint1Y" fmla="*/ 126485 h 128737"/>
                  <a:gd name="GluePoint2X" fmla="*/ 43127 w 93334"/>
                  <a:gd name="GluePoint2Y" fmla="*/ 29288 h 128737"/>
                  <a:gd name="GluePoint3X" fmla="*/ 4828 w 93334"/>
                  <a:gd name="GluePoint3Y" fmla="*/ 4828 h 128737"/>
                </a:gdLst>
                <a:ahLst/>
                <a:cxnLst>
                  <a:cxn ang="0">
                    <a:pos x="GluePoint1X" y="GluePoint1Y"/>
                  </a:cxn>
                  <a:cxn ang="0">
                    <a:pos x="GluePoint2X" y="GluePoint2Y"/>
                  </a:cxn>
                  <a:cxn ang="0">
                    <a:pos x="GluePoint3X" y="GluePoint3Y"/>
                  </a:cxn>
                </a:cxnLst>
                <a:rect l="textAreaLeft" t="textAreaTop" r="textAreaRight" b="textAreaBottom"/>
                <a:pathLst>
                  <a:path w="93334" h="128737">
                    <a:moveTo>
                      <a:pt x="89795" y="126485"/>
                    </a:moveTo>
                    <a:lnTo>
                      <a:pt x="43127" y="29288"/>
                    </a:lnTo>
                    <a:cubicBezTo>
                      <a:pt x="27357" y="29288"/>
                      <a:pt x="12230" y="20276"/>
                      <a:pt x="4828" y="4828"/>
                    </a:cubicBezTo>
                  </a:path>
                </a:pathLst>
              </a:custGeom>
              <a:noFill/>
              <a:ln w="28575">
                <a:solidFill>
                  <a:srgbClr val="FFFFFF"/>
                </a:solidFill>
                <a:round/>
              </a:ln>
            </p:spPr>
            <p:style>
              <a:lnRef idx="0">
                <a:scrgbClr r="0" g="0" b="0"/>
              </a:lnRef>
              <a:fillRef idx="0">
                <a:scrgbClr r="0" g="0" b="0"/>
              </a:fillRef>
              <a:effectRef idx="0">
                <a:scrgbClr r="0" g="0" b="0"/>
              </a:effectRef>
              <a:fontRef idx="minor"/>
            </p:style>
            <p:txBody>
              <a:bodyPr lIns="90000" tIns="45000" rIns="90000" bIns="45000" anchor="ctr">
                <a:noAutofit/>
              </a:bodyPr>
              <a:lstStyle/>
              <a:p>
                <a:pPr defTabSz="914400">
                  <a:lnSpc>
                    <a:spcPct val="100000"/>
                  </a:lnSpc>
                </a:pPr>
                <a:endParaRPr lang="en-US" sz="1770" b="0" u="none" strike="noStrike">
                  <a:solidFill>
                    <a:srgbClr val="FFFFFF"/>
                  </a:solidFill>
                  <a:effectLst/>
                  <a:uFillTx/>
                  <a:latin typeface="Amazon Ember Display"/>
                </a:endParaRPr>
              </a:p>
            </p:txBody>
          </p:sp>
          <p:sp>
            <p:nvSpPr>
              <p:cNvPr id="1905" name="Freeform: Shape 63"/>
              <p:cNvSpPr/>
              <p:nvPr/>
            </p:nvSpPr>
            <p:spPr>
              <a:xfrm>
                <a:off x="1784880" y="2514960"/>
                <a:ext cx="191520" cy="243360"/>
              </a:xfrm>
              <a:custGeom>
                <a:avLst/>
                <a:gdLst>
                  <a:gd name="textAreaLeft" fmla="*/ 0 w 191520"/>
                  <a:gd name="textAreaRight" fmla="*/ 191880 w 191520"/>
                  <a:gd name="textAreaTop" fmla="*/ 0 h 243360"/>
                  <a:gd name="textAreaBottom" fmla="*/ 243720 h 243360"/>
                  <a:gd name="GluePoint1X" fmla="*/ 9024 w 119082"/>
                  <a:gd name="GluePoint1Y" fmla="*/ 66310 h 151266"/>
                  <a:gd name="GluePoint2X" fmla="*/ 17714 w 119082"/>
                  <a:gd name="GluePoint2Y" fmla="*/ 17068 h 151266"/>
                  <a:gd name="GluePoint3X" fmla="*/ 32841 w 119082"/>
                  <a:gd name="GluePoint3Y" fmla="*/ 48609 h 151266"/>
                  <a:gd name="GluePoint4X" fmla="*/ 57945 w 119082"/>
                  <a:gd name="GluePoint4Y" fmla="*/ 36701 h 151266"/>
                  <a:gd name="GluePoint5X" fmla="*/ 42818 w 119082"/>
                  <a:gd name="GluePoint5Y" fmla="*/ 5160 h 151266"/>
                  <a:gd name="GluePoint6X" fmla="*/ 86589 w 119082"/>
                  <a:gd name="GluePoint6Y" fmla="*/ 29298 h 151266"/>
                  <a:gd name="GluePoint7X" fmla="*/ 81761 w 119082"/>
                  <a:gd name="GluePoint7Y" fmla="*/ 74356 h 151266"/>
                  <a:gd name="GluePoint8X" fmla="*/ 116520 w 119082"/>
                  <a:gd name="GluePoint8Y" fmla="*/ 146771 h 151266"/>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Lst>
                <a:rect l="textAreaLeft" t="textAreaTop" r="textAreaRight" b="textAreaBottom"/>
                <a:pathLst>
                  <a:path w="119082" h="151266">
                    <a:moveTo>
                      <a:pt x="9024" y="66310"/>
                    </a:moveTo>
                    <a:cubicBezTo>
                      <a:pt x="978" y="49253"/>
                      <a:pt x="4840" y="29620"/>
                      <a:pt x="17714" y="17068"/>
                    </a:cubicBezTo>
                    <a:lnTo>
                      <a:pt x="32841" y="48609"/>
                    </a:lnTo>
                    <a:lnTo>
                      <a:pt x="57945" y="36701"/>
                    </a:lnTo>
                    <a:lnTo>
                      <a:pt x="42818" y="5160"/>
                    </a:lnTo>
                    <a:cubicBezTo>
                      <a:pt x="60519" y="2907"/>
                      <a:pt x="78543" y="12240"/>
                      <a:pt x="86589" y="29298"/>
                    </a:cubicBezTo>
                    <a:cubicBezTo>
                      <a:pt x="93991" y="44425"/>
                      <a:pt x="91416" y="62126"/>
                      <a:pt x="81761" y="74356"/>
                    </a:cubicBezTo>
                    <a:lnTo>
                      <a:pt x="116520" y="146771"/>
                    </a:lnTo>
                  </a:path>
                </a:pathLst>
              </a:custGeom>
              <a:noFill/>
              <a:ln w="28575">
                <a:solidFill>
                  <a:srgbClr val="FFFFFF"/>
                </a:solidFill>
                <a:round/>
              </a:ln>
            </p:spPr>
            <p:style>
              <a:lnRef idx="0">
                <a:scrgbClr r="0" g="0" b="0"/>
              </a:lnRef>
              <a:fillRef idx="0">
                <a:scrgbClr r="0" g="0" b="0"/>
              </a:fillRef>
              <a:effectRef idx="0">
                <a:scrgbClr r="0" g="0" b="0"/>
              </a:effectRef>
              <a:fontRef idx="minor"/>
            </p:style>
            <p:txBody>
              <a:bodyPr lIns="90000" tIns="45000" rIns="90000" bIns="45000" anchor="ctr">
                <a:noAutofit/>
              </a:bodyPr>
              <a:lstStyle/>
              <a:p>
                <a:pPr defTabSz="914400">
                  <a:lnSpc>
                    <a:spcPct val="100000"/>
                  </a:lnSpc>
                </a:pPr>
                <a:endParaRPr lang="en-US" sz="1770" b="0" u="none" strike="noStrike">
                  <a:solidFill>
                    <a:srgbClr val="FFFFFF"/>
                  </a:solidFill>
                  <a:effectLst/>
                  <a:uFillTx/>
                  <a:latin typeface="Amazon Ember Display"/>
                </a:endParaRPr>
              </a:p>
            </p:txBody>
          </p:sp>
          <p:sp>
            <p:nvSpPr>
              <p:cNvPr id="1906" name="Freeform: Shape 64"/>
              <p:cNvSpPr/>
              <p:nvPr/>
            </p:nvSpPr>
            <p:spPr>
              <a:xfrm>
                <a:off x="2300040" y="2498040"/>
                <a:ext cx="118800" cy="248760"/>
              </a:xfrm>
              <a:custGeom>
                <a:avLst/>
                <a:gdLst>
                  <a:gd name="textAreaLeft" fmla="*/ 0 w 118800"/>
                  <a:gd name="textAreaRight" fmla="*/ 119160 w 118800"/>
                  <a:gd name="textAreaTop" fmla="*/ 0 h 248760"/>
                  <a:gd name="textAreaBottom" fmla="*/ 249120 h 248760"/>
                  <a:gd name="GluePoint1X" fmla="*/ 25104 w 74024"/>
                  <a:gd name="GluePoint1Y" fmla="*/ 54266 h 154485"/>
                  <a:gd name="GluePoint2X" fmla="*/ 24138 w 74024"/>
                  <a:gd name="GluePoint2Y" fmla="*/ 48794 h 154485"/>
                  <a:gd name="GluePoint3X" fmla="*/ 53426 w 74024"/>
                  <a:gd name="GluePoint3Y" fmla="*/ 7598 h 154485"/>
                  <a:gd name="GluePoint4X" fmla="*/ 58898 w 74024"/>
                  <a:gd name="GluePoint4Y" fmla="*/ 5023 h 154485"/>
                  <a:gd name="GluePoint5X" fmla="*/ 67265 w 74024"/>
                  <a:gd name="GluePoint5Y" fmla="*/ 7920 h 154485"/>
                  <a:gd name="GluePoint6X" fmla="*/ 70162 w 74024"/>
                  <a:gd name="GluePoint6Y" fmla="*/ 13391 h 154485"/>
                  <a:gd name="GluePoint7X" fmla="*/ 68231 w 74024"/>
                  <a:gd name="GluePoint7Y" fmla="*/ 63599 h 154485"/>
                  <a:gd name="GluePoint8X" fmla="*/ 64047 w 74024"/>
                  <a:gd name="GluePoint8Y" fmla="*/ 67461 h 154485"/>
                  <a:gd name="GluePoint9X" fmla="*/ 53426 w 74024"/>
                  <a:gd name="GluePoint9Y" fmla="*/ 68749 h 154485"/>
                  <a:gd name="GluePoint10X" fmla="*/ 25426 w 74024"/>
                  <a:gd name="GluePoint10Y" fmla="*/ 150497 h 154485"/>
                  <a:gd name="GluePoint11X" fmla="*/ 4828 w 74024"/>
                  <a:gd name="GluePoint11Y" fmla="*/ 143417 h 154485"/>
                  <a:gd name="GluePoint12X" fmla="*/ 32828 w 74024"/>
                  <a:gd name="GluePoint12Y" fmla="*/ 61668 h 154485"/>
                  <a:gd name="GluePoint13X" fmla="*/ 25104 w 74024"/>
                  <a:gd name="GluePoint13Y" fmla="*/ 54266 h 154485"/>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 ang="0">
                    <a:pos x="GluePoint9X" y="GluePoint9Y"/>
                  </a:cxn>
                  <a:cxn ang="0">
                    <a:pos x="GluePoint10X" y="GluePoint10Y"/>
                  </a:cxn>
                  <a:cxn ang="0">
                    <a:pos x="GluePoint11X" y="GluePoint11Y"/>
                  </a:cxn>
                  <a:cxn ang="0">
                    <a:pos x="GluePoint12X" y="GluePoint12Y"/>
                  </a:cxn>
                  <a:cxn ang="0">
                    <a:pos x="GluePoint13X" y="GluePoint13Y"/>
                  </a:cxn>
                </a:cxnLst>
                <a:rect l="textAreaLeft" t="textAreaTop" r="textAreaRight" b="textAreaBottom"/>
                <a:pathLst>
                  <a:path w="74024" h="154485">
                    <a:moveTo>
                      <a:pt x="25104" y="54266"/>
                    </a:moveTo>
                    <a:cubicBezTo>
                      <a:pt x="24138" y="53300"/>
                      <a:pt x="23173" y="51047"/>
                      <a:pt x="24138" y="48794"/>
                    </a:cubicBezTo>
                    <a:lnTo>
                      <a:pt x="53426" y="7598"/>
                    </a:lnTo>
                    <a:cubicBezTo>
                      <a:pt x="54392" y="5345"/>
                      <a:pt x="56645" y="4380"/>
                      <a:pt x="58898" y="5023"/>
                    </a:cubicBezTo>
                    <a:lnTo>
                      <a:pt x="67265" y="7920"/>
                    </a:lnTo>
                    <a:cubicBezTo>
                      <a:pt x="69518" y="8564"/>
                      <a:pt x="70806" y="11138"/>
                      <a:pt x="70162" y="13391"/>
                    </a:cubicBezTo>
                    <a:lnTo>
                      <a:pt x="68231" y="63599"/>
                    </a:lnTo>
                    <a:cubicBezTo>
                      <a:pt x="67587" y="66174"/>
                      <a:pt x="65334" y="67461"/>
                      <a:pt x="64047" y="67461"/>
                    </a:cubicBezTo>
                    <a:cubicBezTo>
                      <a:pt x="61472" y="67461"/>
                      <a:pt x="54070" y="66174"/>
                      <a:pt x="53426" y="68749"/>
                    </a:cubicBezTo>
                    <a:lnTo>
                      <a:pt x="25426" y="150497"/>
                    </a:lnTo>
                    <a:lnTo>
                      <a:pt x="4828" y="143417"/>
                    </a:lnTo>
                    <a:lnTo>
                      <a:pt x="32828" y="61668"/>
                    </a:lnTo>
                    <a:cubicBezTo>
                      <a:pt x="33794" y="59093"/>
                      <a:pt x="27035" y="55553"/>
                      <a:pt x="25104" y="54266"/>
                    </a:cubicBezTo>
                    <a:close/>
                  </a:path>
                </a:pathLst>
              </a:custGeom>
              <a:noFill/>
              <a:ln w="28575">
                <a:solidFill>
                  <a:srgbClr val="41B3FF"/>
                </a:solidFill>
                <a:round/>
              </a:ln>
            </p:spPr>
            <p:style>
              <a:lnRef idx="0">
                <a:scrgbClr r="0" g="0" b="0"/>
              </a:lnRef>
              <a:fillRef idx="0">
                <a:scrgbClr r="0" g="0" b="0"/>
              </a:fillRef>
              <a:effectRef idx="0">
                <a:scrgbClr r="0" g="0" b="0"/>
              </a:effectRef>
              <a:fontRef idx="minor"/>
            </p:style>
            <p:txBody>
              <a:bodyPr lIns="90000" tIns="45000" rIns="90000" bIns="45000" anchor="ctr">
                <a:noAutofit/>
              </a:bodyPr>
              <a:lstStyle/>
              <a:p>
                <a:pPr defTabSz="914400">
                  <a:lnSpc>
                    <a:spcPct val="100000"/>
                  </a:lnSpc>
                </a:pPr>
                <a:endParaRPr lang="en-US" sz="1770" b="0" u="none" strike="noStrike">
                  <a:solidFill>
                    <a:srgbClr val="FFFFFF"/>
                  </a:solidFill>
                  <a:effectLst/>
                  <a:uFillTx/>
                  <a:latin typeface="Amazon Ember Display"/>
                </a:endParaRPr>
              </a:p>
            </p:txBody>
          </p:sp>
          <p:sp>
            <p:nvSpPr>
              <p:cNvPr id="1907" name="Freeform: Shape 65"/>
              <p:cNvSpPr/>
              <p:nvPr/>
            </p:nvSpPr>
            <p:spPr>
              <a:xfrm>
                <a:off x="2244600" y="2716200"/>
                <a:ext cx="124200" cy="103320"/>
              </a:xfrm>
              <a:custGeom>
                <a:avLst/>
                <a:gdLst>
                  <a:gd name="textAreaLeft" fmla="*/ 0 w 124200"/>
                  <a:gd name="textAreaRight" fmla="*/ 124560 w 124200"/>
                  <a:gd name="textAreaTop" fmla="*/ 0 h 103320"/>
                  <a:gd name="textAreaBottom" fmla="*/ 103680 h 103320"/>
                  <a:gd name="GluePoint1X" fmla="*/ 61472 w 77242"/>
                  <a:gd name="GluePoint1Y" fmla="*/ 60700 h 64368"/>
                  <a:gd name="GluePoint2X" fmla="*/ 73702 w 77242"/>
                  <a:gd name="GluePoint2Y" fmla="*/ 24975 h 64368"/>
                  <a:gd name="GluePoint3X" fmla="*/ 70806 w 77242"/>
                  <a:gd name="GluePoint3Y" fmla="*/ 19182 h 64368"/>
                  <a:gd name="GluePoint4X" fmla="*/ 28644 w 77242"/>
                  <a:gd name="GluePoint4Y" fmla="*/ 5021 h 64368"/>
                  <a:gd name="GluePoint5X" fmla="*/ 22851 w 77242"/>
                  <a:gd name="GluePoint5Y" fmla="*/ 7917 h 64368"/>
                  <a:gd name="GluePoint6X" fmla="*/ 4828 w 77242"/>
                  <a:gd name="GluePoint6Y" fmla="*/ 61022 h 64368"/>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Lst>
                <a:rect l="textAreaLeft" t="textAreaTop" r="textAreaRight" b="textAreaBottom"/>
                <a:pathLst>
                  <a:path w="77242" h="64368">
                    <a:moveTo>
                      <a:pt x="61472" y="60700"/>
                    </a:moveTo>
                    <a:lnTo>
                      <a:pt x="73702" y="24975"/>
                    </a:lnTo>
                    <a:cubicBezTo>
                      <a:pt x="74668" y="22722"/>
                      <a:pt x="73381" y="20147"/>
                      <a:pt x="70806" y="19182"/>
                    </a:cubicBezTo>
                    <a:lnTo>
                      <a:pt x="28644" y="5021"/>
                    </a:lnTo>
                    <a:cubicBezTo>
                      <a:pt x="26391" y="4377"/>
                      <a:pt x="23816" y="5343"/>
                      <a:pt x="22851" y="7917"/>
                    </a:cubicBezTo>
                    <a:lnTo>
                      <a:pt x="4828" y="61022"/>
                    </a:lnTo>
                  </a:path>
                </a:pathLst>
              </a:custGeom>
              <a:noFill/>
              <a:ln w="28575">
                <a:solidFill>
                  <a:srgbClr val="41B3FF"/>
                </a:solidFill>
                <a:round/>
              </a:ln>
            </p:spPr>
            <p:style>
              <a:lnRef idx="0">
                <a:scrgbClr r="0" g="0" b="0"/>
              </a:lnRef>
              <a:fillRef idx="0">
                <a:scrgbClr r="0" g="0" b="0"/>
              </a:fillRef>
              <a:effectRef idx="0">
                <a:scrgbClr r="0" g="0" b="0"/>
              </a:effectRef>
              <a:fontRef idx="minor"/>
            </p:style>
            <p:txBody>
              <a:bodyPr lIns="90000" tIns="45000" rIns="90000" bIns="45000" anchor="ctr">
                <a:noAutofit/>
              </a:bodyPr>
              <a:lstStyle/>
              <a:p>
                <a:pPr defTabSz="914400">
                  <a:lnSpc>
                    <a:spcPct val="100000"/>
                  </a:lnSpc>
                </a:pPr>
                <a:endParaRPr lang="en-US" sz="1770" b="0" u="none" strike="noStrike">
                  <a:solidFill>
                    <a:srgbClr val="FFFFFF"/>
                  </a:solidFill>
                  <a:effectLst/>
                  <a:uFillTx/>
                  <a:latin typeface="Amazon Ember Display"/>
                </a:endParaRPr>
              </a:p>
            </p:txBody>
          </p:sp>
          <p:sp>
            <p:nvSpPr>
              <p:cNvPr id="1908" name="Freeform: Shape 66"/>
              <p:cNvSpPr/>
              <p:nvPr/>
            </p:nvSpPr>
            <p:spPr>
              <a:xfrm>
                <a:off x="2175480" y="2418120"/>
                <a:ext cx="72360" cy="87840"/>
              </a:xfrm>
              <a:custGeom>
                <a:avLst/>
                <a:gdLst>
                  <a:gd name="textAreaLeft" fmla="*/ 0 w 72360"/>
                  <a:gd name="textAreaRight" fmla="*/ 72720 w 72360"/>
                  <a:gd name="textAreaTop" fmla="*/ 0 h 87840"/>
                  <a:gd name="textAreaBottom" fmla="*/ 88200 h 87840"/>
                  <a:gd name="GluePoint1X" fmla="*/ 13444 w 45058"/>
                  <a:gd name="GluePoint1Y" fmla="*/ 46916 h 54713"/>
                  <a:gd name="GluePoint2X" fmla="*/ 31467 w 45058"/>
                  <a:gd name="GluePoint2Y" fmla="*/ 50778 h 54713"/>
                  <a:gd name="GluePoint3X" fmla="*/ 40479 w 45058"/>
                  <a:gd name="GluePoint3Y" fmla="*/ 8938 h 54713"/>
                  <a:gd name="GluePoint4X" fmla="*/ 22455 w 45058"/>
                  <a:gd name="GluePoint4Y" fmla="*/ 5076 h 54713"/>
                  <a:gd name="GluePoint5X" fmla="*/ 9582 w 45058"/>
                  <a:gd name="GluePoint5Y" fmla="*/ 13444 h 54713"/>
                  <a:gd name="GluePoint6X" fmla="*/ 5076 w 45058"/>
                  <a:gd name="GluePoint6Y" fmla="*/ 34042 h 54713"/>
                  <a:gd name="GluePoint7X" fmla="*/ 13444 w 45058"/>
                  <a:gd name="GluePoint7Y" fmla="*/ 46916 h 54713"/>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Lst>
                <a:rect l="textAreaLeft" t="textAreaTop" r="textAreaRight" b="textAreaBottom"/>
                <a:pathLst>
                  <a:path w="45058" h="54713">
                    <a:moveTo>
                      <a:pt x="13444" y="46916"/>
                    </a:moveTo>
                    <a:lnTo>
                      <a:pt x="31467" y="50778"/>
                    </a:lnTo>
                    <a:lnTo>
                      <a:pt x="40479" y="8938"/>
                    </a:lnTo>
                    <a:lnTo>
                      <a:pt x="22455" y="5076"/>
                    </a:lnTo>
                    <a:cubicBezTo>
                      <a:pt x="16662" y="3788"/>
                      <a:pt x="10869" y="7650"/>
                      <a:pt x="9582" y="13444"/>
                    </a:cubicBezTo>
                    <a:lnTo>
                      <a:pt x="5076" y="34042"/>
                    </a:lnTo>
                    <a:cubicBezTo>
                      <a:pt x="3788" y="39835"/>
                      <a:pt x="7651" y="45628"/>
                      <a:pt x="13444" y="46916"/>
                    </a:cubicBezTo>
                    <a:close/>
                  </a:path>
                </a:pathLst>
              </a:custGeom>
              <a:noFill/>
              <a:ln w="28575">
                <a:solidFill>
                  <a:srgbClr val="41B3FF"/>
                </a:solidFill>
                <a:round/>
              </a:ln>
            </p:spPr>
            <p:style>
              <a:lnRef idx="0">
                <a:scrgbClr r="0" g="0" b="0"/>
              </a:lnRef>
              <a:fillRef idx="0">
                <a:scrgbClr r="0" g="0" b="0"/>
              </a:fillRef>
              <a:effectRef idx="0">
                <a:scrgbClr r="0" g="0" b="0"/>
              </a:effectRef>
              <a:fontRef idx="minor"/>
            </p:style>
            <p:txBody>
              <a:bodyPr lIns="90000" tIns="43200" rIns="90000" bIns="43200" anchor="ctr">
                <a:noAutofit/>
              </a:bodyPr>
              <a:lstStyle/>
              <a:p>
                <a:pPr defTabSz="914400">
                  <a:lnSpc>
                    <a:spcPct val="100000"/>
                  </a:lnSpc>
                </a:pPr>
                <a:endParaRPr lang="en-US" sz="1770" b="0" u="none" strike="noStrike">
                  <a:solidFill>
                    <a:srgbClr val="FFFFFF"/>
                  </a:solidFill>
                  <a:effectLst/>
                  <a:uFillTx/>
                  <a:latin typeface="Amazon Ember Display"/>
                </a:endParaRPr>
              </a:p>
            </p:txBody>
          </p:sp>
        </p:grpSp>
      </p:grpSp>
      <p:grpSp>
        <p:nvGrpSpPr>
          <p:cNvPr id="1909" name="Group 139"/>
          <p:cNvGrpSpPr/>
          <p:nvPr/>
        </p:nvGrpSpPr>
        <p:grpSpPr>
          <a:xfrm>
            <a:off x="6808680" y="2071800"/>
            <a:ext cx="1310040" cy="1310040"/>
            <a:chOff x="6808680" y="2071800"/>
            <a:chExt cx="1310040" cy="1310040"/>
          </a:xfrm>
        </p:grpSpPr>
        <p:sp>
          <p:nvSpPr>
            <p:cNvPr id="1910" name="Oval 121"/>
            <p:cNvSpPr/>
            <p:nvPr/>
          </p:nvSpPr>
          <p:spPr>
            <a:xfrm>
              <a:off x="6808680" y="2071800"/>
              <a:ext cx="1310040" cy="1310040"/>
            </a:xfrm>
            <a:prstGeom prst="ellipse">
              <a:avLst/>
            </a:prstGeom>
            <a:solidFill>
              <a:schemeClr val="bg1"/>
            </a:solidFill>
            <a:ln w="19050">
              <a:solidFill>
                <a:srgbClr val="AD5CFF"/>
              </a:solidFill>
            </a:ln>
          </p:spPr>
          <p:style>
            <a:lnRef idx="2">
              <a:schemeClr val="accent1">
                <a:shade val="50000"/>
              </a:schemeClr>
            </a:lnRef>
            <a:fillRef idx="1">
              <a:schemeClr val="accent1"/>
            </a:fillRef>
            <a:effectRef idx="0">
              <a:schemeClr val="accent1"/>
            </a:effectRef>
            <a:fontRef idx="minor"/>
          </p:style>
          <p:txBody>
            <a:bodyPr lIns="45720" rIns="45720" bIns="45000" anchor="ctr">
              <a:noAutofit/>
            </a:bodyPr>
            <a:lstStyle/>
            <a:p>
              <a:pPr algn="ctr" defTabSz="914400">
                <a:lnSpc>
                  <a:spcPct val="100000"/>
                </a:lnSpc>
              </a:pPr>
              <a:endParaRPr lang="en-US" sz="1800" b="0" u="none" strike="noStrike">
                <a:solidFill>
                  <a:schemeClr val="dk1"/>
                </a:solidFill>
                <a:effectLst/>
                <a:uFillTx/>
                <a:latin typeface="Calibri"/>
              </a:endParaRPr>
            </a:p>
          </p:txBody>
        </p:sp>
        <p:pic>
          <p:nvPicPr>
            <p:cNvPr id="1911" name="Graphic 138">
              <a:extLst>
                <a:ext uri="{C183D7F6-B498-43B3-948B-1728B52AA6E4}">
                  <adec:decorative xmlns:adec="http://schemas.microsoft.com/office/drawing/2017/decorative" val="1"/>
                </a:ext>
              </a:extLst>
            </p:cNvPr>
            <p:cNvPicPr/>
            <p:nvPr/>
          </p:nvPicPr>
          <p:blipFill>
            <a:blip>
              <a:extLst>
                <a:ext uri="{96DAC541-7B7A-43D3-8B79-37D633B846F1}">
                  <asvg:svgBlip xmlns:asvg="http://schemas.microsoft.com/office/drawing/2016/SVG/main" r:embed="rId4"/>
                </a:ext>
              </a:extLst>
            </a:blip>
            <a:stretch/>
          </p:blipFill>
          <p:spPr>
            <a:xfrm>
              <a:off x="7056720" y="2314800"/>
              <a:ext cx="813240" cy="826560"/>
            </a:xfrm>
            <a:prstGeom prst="rect">
              <a:avLst/>
            </a:prstGeom>
            <a:noFill/>
            <a:ln w="0">
              <a:noFill/>
            </a:ln>
          </p:spPr>
        </p:pic>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
      <p:transition spd="med">
        <p:fade/>
      </p:transition>
    </mc:Fallback>
  </mc:AlternateContent>
  <p:timing>
    <p:tnLst>
      <p:par>
        <p:cTn id="1" dur="indefinite" restart="never" nodeType="tmRoot">
          <p:childTnLst>
            <p:seq>
              <p:cTn id="2" dur="indefinite" nodeType="mainSeq">
                <p:childTnLst>
                  <p:par>
                    <p:cTn id="3" fill="hold">
                      <p:stCondLst>
                        <p:cond delay="0"/>
                      </p:stCondLst>
                      <p:childTnLst>
                        <p:par>
                          <p:cTn id="4" fill="hold">
                            <p:stCondLst>
                              <p:cond delay="0"/>
                            </p:stCondLst>
                            <p:childTnLst>
                              <p:par>
                                <p:cTn id="5" presetID="10" presetClass="entr" fill="hold" nodeType="withEffect">
                                  <p:stCondLst>
                                    <p:cond delay="0"/>
                                  </p:stCondLst>
                                  <p:childTnLst>
                                    <p:set>
                                      <p:cBhvr>
                                        <p:cTn id="6" dur="1" fill="hold">
                                          <p:stCondLst>
                                            <p:cond delay="0"/>
                                          </p:stCondLst>
                                        </p:cTn>
                                        <p:tgtEl>
                                          <p:spTgt spid="1814"/>
                                        </p:tgtEl>
                                        <p:attrNameLst>
                                          <p:attrName>style.visibility</p:attrName>
                                        </p:attrNameLst>
                                      </p:cBhvr>
                                      <p:to>
                                        <p:strVal val="visible"/>
                                      </p:to>
                                    </p:set>
                                    <p:animEffect transition="in" filter="fade">
                                      <p:cBhvr additive="repl">
                                        <p:cTn id="7" dur="500"/>
                                        <p:tgtEl>
                                          <p:spTgt spid="1814"/>
                                        </p:tgtEl>
                                      </p:cBhvr>
                                    </p:animEffect>
                                  </p:childTnLst>
                                </p:cTn>
                              </p:par>
                              <p:par>
                                <p:cTn id="8" presetID="42" presetClass="path" fill="hold" nodeType="withEffect">
                                  <p:stCondLst>
                                    <p:cond delay="0"/>
                                  </p:stCondLst>
                                  <p:childTnLst>
                                    <p:animMotion origin="layout" path="M -1.45833E-006 -3.7037E-006 L -0.03672 -3.7037E-006 E">
                                      <p:cBhvr>
                                        <p:cTn id="9" dur="600" fill="hold"/>
                                        <p:tgtEl>
                                          <p:spTgt spid="1814"/>
                                        </p:tgtEl>
                                        <p:attrNameLst>
                                          <p:attrName>ppt_x</p:attrName>
                                          <p:attrName>ppt_y</p:attrName>
                                        </p:attrNameLst>
                                      </p:cBhvr>
                                    </p:animMotion>
                                  </p:childTnLst>
                                </p:cTn>
                              </p:par>
                              <p:par>
                                <p:cTn id="10" presetID="10" presetClass="entr" fill="hold" nodeType="withEffect">
                                  <p:stCondLst>
                                    <p:cond delay="0"/>
                                  </p:stCondLst>
                                  <p:childTnLst>
                                    <p:set>
                                      <p:cBhvr>
                                        <p:cTn id="11" dur="1" fill="hold">
                                          <p:stCondLst>
                                            <p:cond delay="0"/>
                                          </p:stCondLst>
                                        </p:cTn>
                                        <p:tgtEl>
                                          <p:spTgt spid="1832"/>
                                        </p:tgtEl>
                                        <p:attrNameLst>
                                          <p:attrName>style.visibility</p:attrName>
                                        </p:attrNameLst>
                                      </p:cBhvr>
                                      <p:to>
                                        <p:strVal val="visible"/>
                                      </p:to>
                                    </p:set>
                                    <p:animEffect transition="in" filter="fade">
                                      <p:cBhvr additive="repl">
                                        <p:cTn id="12" dur="500"/>
                                        <p:tgtEl>
                                          <p:spTgt spid="1832"/>
                                        </p:tgtEl>
                                      </p:cBhvr>
                                    </p:animEffect>
                                  </p:childTnLst>
                                </p:cTn>
                              </p:par>
                              <p:par>
                                <p:cTn id="13" presetID="42" presetClass="path" fill="hold" nodeType="withEffect">
                                  <p:stCondLst>
                                    <p:cond delay="0"/>
                                  </p:stCondLst>
                                  <p:childTnLst>
                                    <p:animMotion origin="layout" path="M 2.70833E-006 -3.7037E-006 L 2.70833E-006 -0.05439 E">
                                      <p:cBhvr>
                                        <p:cTn id="14" dur="600" fill="hold"/>
                                        <p:tgtEl>
                                          <p:spTgt spid="1832"/>
                                        </p:tgtEl>
                                        <p:attrNameLst>
                                          <p:attrName>ppt_x</p:attrName>
                                          <p:attrName>ppt_y</p:attrName>
                                        </p:attrNameLst>
                                      </p:cBhvr>
                                    </p:animMotion>
                                  </p:childTnLst>
                                </p:cTn>
                              </p:par>
                              <p:par>
                                <p:cTn id="15" presetID="10" presetClass="entr" fill="hold" nodeType="withEffect">
                                  <p:stCondLst>
                                    <p:cond delay="0"/>
                                  </p:stCondLst>
                                  <p:childTnLst>
                                    <p:set>
                                      <p:cBhvr>
                                        <p:cTn id="16" dur="1" fill="hold">
                                          <p:stCondLst>
                                            <p:cond delay="0"/>
                                          </p:stCondLst>
                                        </p:cTn>
                                        <p:tgtEl>
                                          <p:spTgt spid="1875"/>
                                        </p:tgtEl>
                                        <p:attrNameLst>
                                          <p:attrName>style.visibility</p:attrName>
                                        </p:attrNameLst>
                                      </p:cBhvr>
                                      <p:to>
                                        <p:strVal val="visible"/>
                                      </p:to>
                                    </p:set>
                                    <p:animEffect transition="in" filter="fade">
                                      <p:cBhvr additive="repl">
                                        <p:cTn id="17" dur="500"/>
                                        <p:tgtEl>
                                          <p:spTgt spid="1875"/>
                                        </p:tgtEl>
                                      </p:cBhvr>
                                    </p:animEffect>
                                  </p:childTnLst>
                                </p:cTn>
                              </p:par>
                              <p:par>
                                <p:cTn id="18" presetID="42" presetClass="path" fill="hold" nodeType="withEffect">
                                  <p:stCondLst>
                                    <p:cond delay="0"/>
                                  </p:stCondLst>
                                  <p:childTnLst>
                                    <p:animMotion origin="layout" path="M 4.79167E-006 -3.7037E-006 L -0.03672 -3.7037E-006 E">
                                      <p:cBhvr>
                                        <p:cTn id="19" dur="600" fill="hold"/>
                                        <p:tgtEl>
                                          <p:spTgt spid="1875"/>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3" name="Freeform: Shape 4"/>
          <p:cNvSpPr/>
          <p:nvPr/>
        </p:nvSpPr>
        <p:spPr>
          <a:xfrm>
            <a:off x="8971200" y="2544480"/>
            <a:ext cx="2276640" cy="3438360"/>
          </a:xfrm>
          <a:custGeom>
            <a:avLst/>
            <a:gdLst>
              <a:gd name="textAreaLeft" fmla="*/ 0 w 2276640"/>
              <a:gd name="textAreaRight" fmla="*/ 2277000 w 2276640"/>
              <a:gd name="textAreaTop" fmla="*/ 0 h 3438360"/>
              <a:gd name="textAreaBottom" fmla="*/ 3438720 h 3438360"/>
              <a:gd name="GluePoint1X" fmla="*/ 1742050 w 1742049"/>
              <a:gd name="GluePoint1Y" fmla="*/ 2582078 h 2949070"/>
              <a:gd name="GluePoint2X" fmla="*/ 1739768 w 1742049"/>
              <a:gd name="GluePoint2Y" fmla="*/ 265788 h 2949070"/>
              <a:gd name="GluePoint3X" fmla="*/ 1739768 w 1742049"/>
              <a:gd name="GluePoint3Y" fmla="*/ 265788 h 2949070"/>
              <a:gd name="GluePoint4X" fmla="*/ 1681523 w 1742049"/>
              <a:gd name="GluePoint4Y" fmla="*/ 185139 h 2949070"/>
              <a:gd name="GluePoint5X" fmla="*/ 1532521 w 1742049"/>
              <a:gd name="GluePoint5Y" fmla="*/ 119226 h 2949070"/>
              <a:gd name="GluePoint6X" fmla="*/ 985946 w 1742049"/>
              <a:gd name="GluePoint6Y" fmla="*/ 613 h 2949070"/>
              <a:gd name="GluePoint7X" fmla="*/ 945859 w 1742049"/>
              <a:gd name="GluePoint7Y" fmla="*/ 11990 h 2949070"/>
              <a:gd name="GluePoint8X" fmla="*/ 928525 w 1742049"/>
              <a:gd name="GluePoint8Y" fmla="*/ 49985 h 2949070"/>
              <a:gd name="GluePoint9X" fmla="*/ 928525 w 1742049"/>
              <a:gd name="GluePoint9Y" fmla="*/ 507450 h 2949070"/>
              <a:gd name="GluePoint10X" fmla="*/ 130369 w 1742049"/>
              <a:gd name="GluePoint10Y" fmla="*/ 600902 h 2949070"/>
              <a:gd name="GluePoint11X" fmla="*/ 37646 w 1742049"/>
              <a:gd name="GluePoint11Y" fmla="*/ 646914 h 2949070"/>
              <a:gd name="GluePoint12X" fmla="*/ 32 w 1742049"/>
              <a:gd name="GluePoint12Y" fmla="*/ 743154 h 2949070"/>
              <a:gd name="GluePoint13X" fmla="*/ 32 w 1742049"/>
              <a:gd name="GluePoint13Y" fmla="*/ 1500526 h 2949070"/>
              <a:gd name="GluePoint14X" fmla="*/ 17461 w 1742049"/>
              <a:gd name="GluePoint14Y" fmla="*/ 1517448 h 2949070"/>
              <a:gd name="GluePoint15X" fmla="*/ 34890 w 1742049"/>
              <a:gd name="GluePoint15Y" fmla="*/ 1500526 h 2949070"/>
              <a:gd name="GluePoint16X" fmla="*/ 34890 w 1742049"/>
              <a:gd name="GluePoint16Y" fmla="*/ 743154 h 2949070"/>
              <a:gd name="GluePoint17X" fmla="*/ 133506 w 1742049"/>
              <a:gd name="GluePoint17Y" fmla="*/ 634587 h 2949070"/>
              <a:gd name="GluePoint18X" fmla="*/ 1300081 w 1742049"/>
              <a:gd name="GluePoint18Y" fmla="*/ 475127 h 2949070"/>
              <a:gd name="GluePoint19X" fmla="*/ 1618462 w 1742049"/>
              <a:gd name="GluePoint19Y" fmla="*/ 380883 h 2949070"/>
              <a:gd name="GluePoint20X" fmla="*/ 1704276 w 1742049"/>
              <a:gd name="GluePoint20Y" fmla="*/ 329135 h 2949070"/>
              <a:gd name="GluePoint21X" fmla="*/ 1707319 w 1742049"/>
              <a:gd name="GluePoint21Y" fmla="*/ 2580240 h 2949070"/>
              <a:gd name="GluePoint22X" fmla="*/ 1707192 w 1742049"/>
              <a:gd name="GluePoint22Y" fmla="*/ 2582078 h 2949070"/>
              <a:gd name="GluePoint23X" fmla="*/ 1608797 w 1742049"/>
              <a:gd name="GluePoint23Y" fmla="*/ 2665516 h 2949070"/>
              <a:gd name="GluePoint24X" fmla="*/ 1300746 w 1742049"/>
              <a:gd name="GluePoint24Y" fmla="*/ 2756844 h 2949070"/>
              <a:gd name="GluePoint25X" fmla="*/ 153471 w 1742049"/>
              <a:gd name="GluePoint25Y" fmla="*/ 2914783 h 2949070"/>
              <a:gd name="GluePoint26X" fmla="*/ 70160 w 1742049"/>
              <a:gd name="GluePoint26Y" fmla="*/ 2886833 h 2949070"/>
              <a:gd name="GluePoint27X" fmla="*/ 34858 w 1742049"/>
              <a:gd name="GluePoint27Y" fmla="*/ 2806216 h 2949070"/>
              <a:gd name="GluePoint28X" fmla="*/ 34858 w 1742049"/>
              <a:gd name="GluePoint28Y" fmla="*/ 1949118 h 2949070"/>
              <a:gd name="GluePoint29X" fmla="*/ 17429 w 1742049"/>
              <a:gd name="GluePoint29Y" fmla="*/ 1932196 h 2949070"/>
              <a:gd name="GluePoint30X" fmla="*/ 0 w 1742049"/>
              <a:gd name="GluePoint30Y" fmla="*/ 1949118 h 2949070"/>
              <a:gd name="GluePoint31X" fmla="*/ 0 w 1742049"/>
              <a:gd name="GluePoint31Y" fmla="*/ 2806216 h 2949070"/>
              <a:gd name="GluePoint32X" fmla="*/ 46868 w 1742049"/>
              <a:gd name="GluePoint32Y" fmla="*/ 2911836 h 2949070"/>
              <a:gd name="GluePoint33X" fmla="*/ 143235 w 1742049"/>
              <a:gd name="GluePoint33Y" fmla="*/ 2949071 h 2949070"/>
              <a:gd name="GluePoint34X" fmla="*/ 156544 w 1742049"/>
              <a:gd name="GluePoint34Y" fmla="*/ 2948437 h 2949070"/>
              <a:gd name="GluePoint35X" fmla="*/ 1307908 w 1742049"/>
              <a:gd name="GluePoint35Y" fmla="*/ 2789864 h 2949070"/>
              <a:gd name="GluePoint36X" fmla="*/ 1622645 w 1742049"/>
              <a:gd name="GluePoint36Y" fmla="*/ 2696350 h 2949070"/>
              <a:gd name="GluePoint37X" fmla="*/ 1741385 w 1742049"/>
              <a:gd name="GluePoint37Y" fmla="*/ 2584392 h 2949070"/>
              <a:gd name="GluePoint38X" fmla="*/ 1742018 w 1742049"/>
              <a:gd name="GluePoint38Y" fmla="*/ 2582078 h 2949070"/>
              <a:gd name="GluePoint39X" fmla="*/ 1604550 w 1742049"/>
              <a:gd name="GluePoint39Y" fmla="*/ 350018 h 2949070"/>
              <a:gd name="GluePoint40X" fmla="*/ 1291968 w 1742049"/>
              <a:gd name="GluePoint40Y" fmla="*/ 442075 h 2949070"/>
              <a:gd name="GluePoint41X" fmla="*/ 960214 w 1742049"/>
              <a:gd name="GluePoint41Y" fmla="*/ 502285 h 2949070"/>
              <a:gd name="GluePoint42X" fmla="*/ 960214 w 1742049"/>
              <a:gd name="GluePoint42Y" fmla="*/ 49985 h 2949070"/>
              <a:gd name="GluePoint43X" fmla="*/ 966647 w 1742049"/>
              <a:gd name="GluePoint43Y" fmla="*/ 37689 h 2949070"/>
              <a:gd name="GluePoint44X" fmla="*/ 980083 w 1742049"/>
              <a:gd name="GluePoint44Y" fmla="*/ 34013 h 2949070"/>
              <a:gd name="GluePoint45X" fmla="*/ 1521334 w 1742049"/>
              <a:gd name="GluePoint45Y" fmla="*/ 151359 h 2949070"/>
              <a:gd name="GluePoint46X" fmla="*/ 1704118 w 1742049"/>
              <a:gd name="GluePoint46Y" fmla="*/ 265820 h 2949070"/>
              <a:gd name="GluePoint47X" fmla="*/ 1604582 w 1742049"/>
              <a:gd name="GluePoint47Y" fmla="*/ 350050 h 2949070"/>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 ang="0">
                <a:pos x="GluePoint9X" y="GluePoint9Y"/>
              </a:cxn>
              <a:cxn ang="0">
                <a:pos x="GluePoint10X" y="GluePoint10Y"/>
              </a:cxn>
              <a:cxn ang="0">
                <a:pos x="GluePoint11X" y="GluePoint11Y"/>
              </a:cxn>
              <a:cxn ang="0">
                <a:pos x="GluePoint12X" y="GluePoint12Y"/>
              </a:cxn>
              <a:cxn ang="0">
                <a:pos x="GluePoint13X" y="GluePoint13Y"/>
              </a:cxn>
              <a:cxn ang="0">
                <a:pos x="GluePoint14X" y="GluePoint14Y"/>
              </a:cxn>
              <a:cxn ang="0">
                <a:pos x="GluePoint15X" y="GluePoint15Y"/>
              </a:cxn>
              <a:cxn ang="0">
                <a:pos x="GluePoint16X" y="GluePoint16Y"/>
              </a:cxn>
              <a:cxn ang="0">
                <a:pos x="GluePoint17X" y="GluePoint17Y"/>
              </a:cxn>
              <a:cxn ang="0">
                <a:pos x="GluePoint18X" y="GluePoint18Y"/>
              </a:cxn>
              <a:cxn ang="0">
                <a:pos x="GluePoint19X" y="GluePoint19Y"/>
              </a:cxn>
              <a:cxn ang="0">
                <a:pos x="GluePoint20X" y="GluePoint20Y"/>
              </a:cxn>
              <a:cxn ang="0">
                <a:pos x="GluePoint21X" y="GluePoint21Y"/>
              </a:cxn>
              <a:cxn ang="0">
                <a:pos x="GluePoint22X" y="GluePoint22Y"/>
              </a:cxn>
              <a:cxn ang="0">
                <a:pos x="GluePoint23X" y="GluePoint23Y"/>
              </a:cxn>
              <a:cxn ang="0">
                <a:pos x="GluePoint24X" y="GluePoint24Y"/>
              </a:cxn>
              <a:cxn ang="0">
                <a:pos x="GluePoint25X" y="GluePoint25Y"/>
              </a:cxn>
              <a:cxn ang="0">
                <a:pos x="GluePoint26X" y="GluePoint26Y"/>
              </a:cxn>
              <a:cxn ang="0">
                <a:pos x="GluePoint27X" y="GluePoint27Y"/>
              </a:cxn>
              <a:cxn ang="0">
                <a:pos x="GluePoint28X" y="GluePoint28Y"/>
              </a:cxn>
              <a:cxn ang="0">
                <a:pos x="GluePoint29X" y="GluePoint29Y"/>
              </a:cxn>
              <a:cxn ang="0">
                <a:pos x="GluePoint30X" y="GluePoint30Y"/>
              </a:cxn>
              <a:cxn ang="0">
                <a:pos x="GluePoint31X" y="GluePoint31Y"/>
              </a:cxn>
              <a:cxn ang="0">
                <a:pos x="GluePoint32X" y="GluePoint32Y"/>
              </a:cxn>
              <a:cxn ang="0">
                <a:pos x="GluePoint33X" y="GluePoint33Y"/>
              </a:cxn>
              <a:cxn ang="0">
                <a:pos x="GluePoint34X" y="GluePoint34Y"/>
              </a:cxn>
              <a:cxn ang="0">
                <a:pos x="GluePoint35X" y="GluePoint35Y"/>
              </a:cxn>
              <a:cxn ang="0">
                <a:pos x="GluePoint36X" y="GluePoint36Y"/>
              </a:cxn>
              <a:cxn ang="0">
                <a:pos x="GluePoint37X" y="GluePoint37Y"/>
              </a:cxn>
              <a:cxn ang="0">
                <a:pos x="GluePoint38X" y="GluePoint38Y"/>
              </a:cxn>
              <a:cxn ang="0">
                <a:pos x="GluePoint39X" y="GluePoint39Y"/>
              </a:cxn>
              <a:cxn ang="0">
                <a:pos x="GluePoint40X" y="GluePoint40Y"/>
              </a:cxn>
              <a:cxn ang="0">
                <a:pos x="GluePoint41X" y="GluePoint41Y"/>
              </a:cxn>
              <a:cxn ang="0">
                <a:pos x="GluePoint42X" y="GluePoint42Y"/>
              </a:cxn>
              <a:cxn ang="0">
                <a:pos x="GluePoint43X" y="GluePoint43Y"/>
              </a:cxn>
              <a:cxn ang="0">
                <a:pos x="GluePoint44X" y="GluePoint44Y"/>
              </a:cxn>
              <a:cxn ang="0">
                <a:pos x="GluePoint45X" y="GluePoint45Y"/>
              </a:cxn>
              <a:cxn ang="0">
                <a:pos x="GluePoint46X" y="GluePoint46Y"/>
              </a:cxn>
              <a:cxn ang="0">
                <a:pos x="GluePoint47X" y="GluePoint47Y"/>
              </a:cxn>
            </a:cxnLst>
            <a:rect l="textAreaLeft" t="textAreaTop" r="textAreaRight" b="textAreaBottom"/>
            <a:pathLst>
              <a:path w="1742049" h="2949070">
                <a:moveTo>
                  <a:pt x="1742050" y="2582078"/>
                </a:moveTo>
                <a:lnTo>
                  <a:pt x="1739768" y="265788"/>
                </a:lnTo>
                <a:lnTo>
                  <a:pt x="1739768" y="265788"/>
                </a:lnTo>
                <a:cubicBezTo>
                  <a:pt x="1739768" y="237553"/>
                  <a:pt x="1719582" y="210396"/>
                  <a:pt x="1681523" y="185139"/>
                </a:cubicBezTo>
                <a:cubicBezTo>
                  <a:pt x="1647933" y="162830"/>
                  <a:pt x="1597515" y="140648"/>
                  <a:pt x="1532521" y="119226"/>
                </a:cubicBezTo>
                <a:cubicBezTo>
                  <a:pt x="1407666" y="78061"/>
                  <a:pt x="1223646" y="38133"/>
                  <a:pt x="985946" y="613"/>
                </a:cubicBezTo>
                <a:cubicBezTo>
                  <a:pt x="971463" y="-1669"/>
                  <a:pt x="956982" y="2483"/>
                  <a:pt x="945859" y="11990"/>
                </a:cubicBezTo>
                <a:cubicBezTo>
                  <a:pt x="934736" y="21496"/>
                  <a:pt x="928525" y="35344"/>
                  <a:pt x="928525" y="49985"/>
                </a:cubicBezTo>
                <a:lnTo>
                  <a:pt x="928525" y="507450"/>
                </a:lnTo>
                <a:cubicBezTo>
                  <a:pt x="706701" y="541072"/>
                  <a:pt x="438324" y="572350"/>
                  <a:pt x="130369" y="600902"/>
                </a:cubicBezTo>
                <a:cubicBezTo>
                  <a:pt x="94846" y="604197"/>
                  <a:pt x="61699" y="620549"/>
                  <a:pt x="37646" y="646914"/>
                </a:cubicBezTo>
                <a:cubicBezTo>
                  <a:pt x="13595" y="673280"/>
                  <a:pt x="32" y="707472"/>
                  <a:pt x="32" y="743154"/>
                </a:cubicBezTo>
                <a:lnTo>
                  <a:pt x="32" y="1500526"/>
                </a:lnTo>
                <a:cubicBezTo>
                  <a:pt x="32" y="1509874"/>
                  <a:pt x="8112" y="1517448"/>
                  <a:pt x="17461" y="1517448"/>
                </a:cubicBezTo>
                <a:cubicBezTo>
                  <a:pt x="26809" y="1517448"/>
                  <a:pt x="34890" y="1509874"/>
                  <a:pt x="34890" y="1500526"/>
                </a:cubicBezTo>
                <a:lnTo>
                  <a:pt x="34890" y="743154"/>
                </a:lnTo>
                <a:cubicBezTo>
                  <a:pt x="34890" y="686494"/>
                  <a:pt x="77099" y="639816"/>
                  <a:pt x="133506" y="634587"/>
                </a:cubicBezTo>
                <a:cubicBezTo>
                  <a:pt x="634291" y="588131"/>
                  <a:pt x="1026666" y="534481"/>
                  <a:pt x="1300081" y="475127"/>
                </a:cubicBezTo>
                <a:cubicBezTo>
                  <a:pt x="1439355" y="444896"/>
                  <a:pt x="1546433" y="413175"/>
                  <a:pt x="1618462" y="380883"/>
                </a:cubicBezTo>
                <a:cubicBezTo>
                  <a:pt x="1656013" y="364056"/>
                  <a:pt x="1684534" y="346881"/>
                  <a:pt x="1704276" y="329135"/>
                </a:cubicBezTo>
                <a:lnTo>
                  <a:pt x="1707319" y="2580240"/>
                </a:lnTo>
                <a:cubicBezTo>
                  <a:pt x="1707255" y="2580842"/>
                  <a:pt x="1707192" y="2581476"/>
                  <a:pt x="1707192" y="2582078"/>
                </a:cubicBezTo>
                <a:cubicBezTo>
                  <a:pt x="1707192" y="2607335"/>
                  <a:pt x="1672239" y="2636964"/>
                  <a:pt x="1608797" y="2665516"/>
                </a:cubicBezTo>
                <a:cubicBezTo>
                  <a:pt x="1539746" y="2696571"/>
                  <a:pt x="1436091" y="2727310"/>
                  <a:pt x="1300746" y="2756844"/>
                </a:cubicBezTo>
                <a:cubicBezTo>
                  <a:pt x="1032433" y="2815406"/>
                  <a:pt x="646428" y="2868549"/>
                  <a:pt x="153471" y="2914783"/>
                </a:cubicBezTo>
                <a:cubicBezTo>
                  <a:pt x="122985" y="2917635"/>
                  <a:pt x="92818" y="2907463"/>
                  <a:pt x="70160" y="2886833"/>
                </a:cubicBezTo>
                <a:cubicBezTo>
                  <a:pt x="47534" y="2866204"/>
                  <a:pt x="34858" y="2836828"/>
                  <a:pt x="34858" y="2806216"/>
                </a:cubicBezTo>
                <a:lnTo>
                  <a:pt x="34858" y="1949118"/>
                </a:lnTo>
                <a:cubicBezTo>
                  <a:pt x="34858" y="1939770"/>
                  <a:pt x="26777" y="1932196"/>
                  <a:pt x="17429" y="1932196"/>
                </a:cubicBezTo>
                <a:cubicBezTo>
                  <a:pt x="8080" y="1932196"/>
                  <a:pt x="0" y="1939770"/>
                  <a:pt x="0" y="1949118"/>
                </a:cubicBezTo>
                <a:lnTo>
                  <a:pt x="0" y="2806216"/>
                </a:lnTo>
                <a:cubicBezTo>
                  <a:pt x="0" y="2846335"/>
                  <a:pt x="17207" y="2884837"/>
                  <a:pt x="46868" y="2911836"/>
                </a:cubicBezTo>
                <a:cubicBezTo>
                  <a:pt x="73265" y="2935857"/>
                  <a:pt x="107838" y="2949071"/>
                  <a:pt x="143235" y="2949071"/>
                </a:cubicBezTo>
                <a:cubicBezTo>
                  <a:pt x="147639" y="2949071"/>
                  <a:pt x="152140" y="2948849"/>
                  <a:pt x="156544" y="2948437"/>
                </a:cubicBezTo>
                <a:cubicBezTo>
                  <a:pt x="650864" y="2902044"/>
                  <a:pt x="1038264" y="2848680"/>
                  <a:pt x="1307908" y="2789864"/>
                </a:cubicBezTo>
                <a:cubicBezTo>
                  <a:pt x="1445534" y="2759823"/>
                  <a:pt x="1551439" y="2728356"/>
                  <a:pt x="1622645" y="2696350"/>
                </a:cubicBezTo>
                <a:cubicBezTo>
                  <a:pt x="1700791" y="2661206"/>
                  <a:pt x="1739958" y="2624542"/>
                  <a:pt x="1741385" y="2584392"/>
                </a:cubicBezTo>
                <a:cubicBezTo>
                  <a:pt x="1741479" y="2583631"/>
                  <a:pt x="1742018" y="2582871"/>
                  <a:pt x="1742018" y="2582078"/>
                </a:cubicBezTo>
                <a:close/>
                <a:moveTo>
                  <a:pt x="1604550" y="350018"/>
                </a:moveTo>
                <a:cubicBezTo>
                  <a:pt x="1534644" y="381359"/>
                  <a:pt x="1428961" y="412319"/>
                  <a:pt x="1291968" y="442075"/>
                </a:cubicBezTo>
                <a:cubicBezTo>
                  <a:pt x="1196235" y="462863"/>
                  <a:pt x="1086971" y="482954"/>
                  <a:pt x="960214" y="502285"/>
                </a:cubicBezTo>
                <a:lnTo>
                  <a:pt x="960214" y="49985"/>
                </a:lnTo>
                <a:cubicBezTo>
                  <a:pt x="960214" y="45168"/>
                  <a:pt x="963003" y="40827"/>
                  <a:pt x="966647" y="37689"/>
                </a:cubicBezTo>
                <a:cubicBezTo>
                  <a:pt x="970291" y="34552"/>
                  <a:pt x="975330" y="33253"/>
                  <a:pt x="980083" y="34013"/>
                </a:cubicBezTo>
                <a:cubicBezTo>
                  <a:pt x="1215978" y="71280"/>
                  <a:pt x="1398222" y="110765"/>
                  <a:pt x="1521334" y="151359"/>
                </a:cubicBezTo>
                <a:cubicBezTo>
                  <a:pt x="1680288" y="203773"/>
                  <a:pt x="1704118" y="245571"/>
                  <a:pt x="1704118" y="265820"/>
                </a:cubicBezTo>
                <a:cubicBezTo>
                  <a:pt x="1704118" y="291330"/>
                  <a:pt x="1668848" y="321244"/>
                  <a:pt x="1604582" y="350050"/>
                </a:cubicBezTo>
                <a:close/>
              </a:path>
            </a:pathLst>
          </a:custGeom>
          <a:gradFill rotWithShape="0">
            <a:gsLst>
              <a:gs pos="0">
                <a:srgbClr val="41B3FF"/>
              </a:gs>
              <a:gs pos="50000">
                <a:srgbClr val="AD5CFF"/>
              </a:gs>
              <a:gs pos="100000">
                <a:srgbClr val="FF5C85"/>
              </a:gs>
            </a:gsLst>
            <a:lin ang="8100000"/>
          </a:gra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defTabSz="914400">
              <a:lnSpc>
                <a:spcPct val="100000"/>
              </a:lnSpc>
            </a:pPr>
            <a:endParaRPr lang="en-US" sz="1800" b="0" u="none" strike="noStrike">
              <a:solidFill>
                <a:schemeClr val="lt1"/>
              </a:solidFill>
              <a:effectLst/>
              <a:uFillTx/>
              <a:latin typeface="Calibri"/>
            </a:endParaRPr>
          </a:p>
        </p:txBody>
      </p:sp>
      <p:sp>
        <p:nvSpPr>
          <p:cNvPr id="2124" name="Freeform: Shape 12"/>
          <p:cNvSpPr/>
          <p:nvPr/>
        </p:nvSpPr>
        <p:spPr>
          <a:xfrm>
            <a:off x="3491280" y="3339720"/>
            <a:ext cx="2352240" cy="1286640"/>
          </a:xfrm>
          <a:custGeom>
            <a:avLst/>
            <a:gdLst>
              <a:gd name="textAreaLeft" fmla="*/ 0 w 2352240"/>
              <a:gd name="textAreaRight" fmla="*/ 2352600 w 2352240"/>
              <a:gd name="textAreaTop" fmla="*/ 0 h 1286640"/>
              <a:gd name="textAreaBottom" fmla="*/ 1287000 h 1286640"/>
              <a:gd name="GluePoint1X" fmla="*/ 16859 w 1740497"/>
              <a:gd name="GluePoint1Y" fmla="*/ 896420 h 1103856"/>
              <a:gd name="GluePoint2X" fmla="*/ 33781 w 1740497"/>
              <a:gd name="GluePoint2Y" fmla="*/ 879498 h 1103856"/>
              <a:gd name="GluePoint3X" fmla="*/ 33781 w 1740497"/>
              <a:gd name="GluePoint3Y" fmla="*/ 142882 h 1103856"/>
              <a:gd name="GluePoint4X" fmla="*/ 68575 w 1740497"/>
              <a:gd name="GluePoint4Y" fmla="*/ 63025 h 1103856"/>
              <a:gd name="GluePoint5X" fmla="*/ 150746 w 1740497"/>
              <a:gd name="GluePoint5Y" fmla="*/ 34125 h 1103856"/>
              <a:gd name="GluePoint6X" fmla="*/ 1601603 w 1740497"/>
              <a:gd name="GluePoint6Y" fmla="*/ 111383 h 1103856"/>
              <a:gd name="GluePoint7X" fmla="*/ 1706653 w 1740497"/>
              <a:gd name="GluePoint7Y" fmla="*/ 220362 h 1103856"/>
              <a:gd name="GluePoint8X" fmla="*/ 1706558 w 1740497"/>
              <a:gd name="GluePoint8Y" fmla="*/ 1086935 h 1103856"/>
              <a:gd name="GluePoint9X" fmla="*/ 1723480 w 1740497"/>
              <a:gd name="GluePoint9Y" fmla="*/ 1103857 h 1103856"/>
              <a:gd name="GluePoint10X" fmla="*/ 1723480 w 1740497"/>
              <a:gd name="GluePoint10Y" fmla="*/ 1103857 h 1103856"/>
              <a:gd name="GluePoint11X" fmla="*/ 1740402 w 1740497"/>
              <a:gd name="GluePoint11Y" fmla="*/ 1086935 h 1103856"/>
              <a:gd name="GluePoint12X" fmla="*/ 1740497 w 1740497"/>
              <a:gd name="GluePoint12Y" fmla="*/ 220362 h 1103856"/>
              <a:gd name="GluePoint13X" fmla="*/ 1700506 w 1740497"/>
              <a:gd name="GluePoint13Y" fmla="*/ 121207 h 1103856"/>
              <a:gd name="GluePoint14X" fmla="*/ 1602903 w 1740497"/>
              <a:gd name="GluePoint14Y" fmla="*/ 77571 h 1103856"/>
              <a:gd name="GluePoint15X" fmla="*/ 153249 w 1740497"/>
              <a:gd name="GluePoint15Y" fmla="*/ 376 h 1103856"/>
              <a:gd name="GluePoint16X" fmla="*/ 45569 w 1740497"/>
              <a:gd name="GluePoint16Y" fmla="*/ 38244 h 1103856"/>
              <a:gd name="GluePoint17X" fmla="*/ 0 w 1740497"/>
              <a:gd name="GluePoint17Y" fmla="*/ 142850 h 1103856"/>
              <a:gd name="GluePoint18X" fmla="*/ 0 w 1740497"/>
              <a:gd name="GluePoint18Y" fmla="*/ 879466 h 1103856"/>
              <a:gd name="GluePoint19X" fmla="*/ 16922 w 1740497"/>
              <a:gd name="GluePoint19Y" fmla="*/ 896388 h 1103856"/>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 ang="0">
                <a:pos x="GluePoint9X" y="GluePoint9Y"/>
              </a:cxn>
              <a:cxn ang="0">
                <a:pos x="GluePoint10X" y="GluePoint10Y"/>
              </a:cxn>
              <a:cxn ang="0">
                <a:pos x="GluePoint11X" y="GluePoint11Y"/>
              </a:cxn>
              <a:cxn ang="0">
                <a:pos x="GluePoint12X" y="GluePoint12Y"/>
              </a:cxn>
              <a:cxn ang="0">
                <a:pos x="GluePoint13X" y="GluePoint13Y"/>
              </a:cxn>
              <a:cxn ang="0">
                <a:pos x="GluePoint14X" y="GluePoint14Y"/>
              </a:cxn>
              <a:cxn ang="0">
                <a:pos x="GluePoint15X" y="GluePoint15Y"/>
              </a:cxn>
              <a:cxn ang="0">
                <a:pos x="GluePoint16X" y="GluePoint16Y"/>
              </a:cxn>
              <a:cxn ang="0">
                <a:pos x="GluePoint17X" y="GluePoint17Y"/>
              </a:cxn>
              <a:cxn ang="0">
                <a:pos x="GluePoint18X" y="GluePoint18Y"/>
              </a:cxn>
              <a:cxn ang="0">
                <a:pos x="GluePoint19X" y="GluePoint19Y"/>
              </a:cxn>
            </a:cxnLst>
            <a:rect l="textAreaLeft" t="textAreaTop" r="textAreaRight" b="textAreaBottom"/>
            <a:pathLst>
              <a:path w="1740497" h="1103856">
                <a:moveTo>
                  <a:pt x="16859" y="896420"/>
                </a:moveTo>
                <a:cubicBezTo>
                  <a:pt x="26207" y="896420"/>
                  <a:pt x="33781" y="888846"/>
                  <a:pt x="33781" y="879498"/>
                </a:cubicBezTo>
                <a:lnTo>
                  <a:pt x="33781" y="142882"/>
                </a:lnTo>
                <a:cubicBezTo>
                  <a:pt x="33781" y="112239"/>
                  <a:pt x="46139" y="83877"/>
                  <a:pt x="68575" y="63025"/>
                </a:cubicBezTo>
                <a:cubicBezTo>
                  <a:pt x="91011" y="42174"/>
                  <a:pt x="120197" y="31907"/>
                  <a:pt x="150746" y="34125"/>
                </a:cubicBezTo>
                <a:cubicBezTo>
                  <a:pt x="590021" y="66131"/>
                  <a:pt x="1078193" y="92116"/>
                  <a:pt x="1601603" y="111383"/>
                </a:cubicBezTo>
                <a:cubicBezTo>
                  <a:pt x="1660514" y="113538"/>
                  <a:pt x="1706653" y="161420"/>
                  <a:pt x="1706653" y="220362"/>
                </a:cubicBezTo>
                <a:lnTo>
                  <a:pt x="1706558" y="1086935"/>
                </a:lnTo>
                <a:cubicBezTo>
                  <a:pt x="1706558" y="1096283"/>
                  <a:pt x="1714132" y="1103857"/>
                  <a:pt x="1723480" y="1103857"/>
                </a:cubicBezTo>
                <a:lnTo>
                  <a:pt x="1723480" y="1103857"/>
                </a:lnTo>
                <a:cubicBezTo>
                  <a:pt x="1732829" y="1103857"/>
                  <a:pt x="1740402" y="1096283"/>
                  <a:pt x="1740402" y="1086935"/>
                </a:cubicBezTo>
                <a:lnTo>
                  <a:pt x="1740497" y="220362"/>
                </a:lnTo>
                <a:cubicBezTo>
                  <a:pt x="1740497" y="183191"/>
                  <a:pt x="1726301" y="147984"/>
                  <a:pt x="1700506" y="121207"/>
                </a:cubicBezTo>
                <a:cubicBezTo>
                  <a:pt x="1674711" y="94429"/>
                  <a:pt x="1640042" y="78965"/>
                  <a:pt x="1602903" y="77571"/>
                </a:cubicBezTo>
                <a:cubicBezTo>
                  <a:pt x="1079873" y="58304"/>
                  <a:pt x="592144" y="32350"/>
                  <a:pt x="153249" y="376"/>
                </a:cubicBezTo>
                <a:cubicBezTo>
                  <a:pt x="113796" y="-2508"/>
                  <a:pt x="74565" y="11309"/>
                  <a:pt x="45569" y="38244"/>
                </a:cubicBezTo>
                <a:cubicBezTo>
                  <a:pt x="16605" y="65180"/>
                  <a:pt x="0" y="103302"/>
                  <a:pt x="0" y="142850"/>
                </a:cubicBezTo>
                <a:lnTo>
                  <a:pt x="0" y="879466"/>
                </a:lnTo>
                <a:cubicBezTo>
                  <a:pt x="0" y="888814"/>
                  <a:pt x="7574" y="896388"/>
                  <a:pt x="16922" y="896388"/>
                </a:cubicBezTo>
                <a:close/>
              </a:path>
            </a:pathLst>
          </a:custGeom>
          <a:gradFill rotWithShape="0">
            <a:gsLst>
              <a:gs pos="0">
                <a:srgbClr val="41B3FF"/>
              </a:gs>
              <a:gs pos="50000">
                <a:srgbClr val="AD5CFF"/>
              </a:gs>
              <a:gs pos="100000">
                <a:srgbClr val="FF5C85"/>
              </a:gs>
            </a:gsLst>
            <a:lin ang="8100000"/>
          </a:gra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defTabSz="914400">
              <a:lnSpc>
                <a:spcPct val="100000"/>
              </a:lnSpc>
            </a:pPr>
            <a:endParaRPr lang="en-US" sz="1800" b="0" u="none" strike="noStrike">
              <a:solidFill>
                <a:schemeClr val="lt1"/>
              </a:solidFill>
              <a:effectLst/>
              <a:uFillTx/>
              <a:latin typeface="Calibri"/>
            </a:endParaRPr>
          </a:p>
        </p:txBody>
      </p:sp>
      <p:sp>
        <p:nvSpPr>
          <p:cNvPr id="2125" name="Freeform: Shape 39"/>
          <p:cNvSpPr/>
          <p:nvPr/>
        </p:nvSpPr>
        <p:spPr>
          <a:xfrm>
            <a:off x="6288480" y="3331800"/>
            <a:ext cx="2276640" cy="1179720"/>
          </a:xfrm>
          <a:custGeom>
            <a:avLst/>
            <a:gdLst>
              <a:gd name="textAreaLeft" fmla="*/ 0 w 2276640"/>
              <a:gd name="textAreaRight" fmla="*/ 2277000 w 2276640"/>
              <a:gd name="textAreaTop" fmla="*/ 0 h 1179720"/>
              <a:gd name="textAreaBottom" fmla="*/ 1180080 h 1179720"/>
              <a:gd name="GluePoint1X" fmla="*/ 16859 w 1740655"/>
              <a:gd name="GluePoint1Y" fmla="*/ 988723 h 1011983"/>
              <a:gd name="GluePoint2X" fmla="*/ 33781 w 1740655"/>
              <a:gd name="GluePoint2Y" fmla="*/ 971801 h 1011983"/>
              <a:gd name="GluePoint3X" fmla="*/ 33781 w 1740655"/>
              <a:gd name="GluePoint3Y" fmla="*/ 220133 h 1011983"/>
              <a:gd name="GluePoint4X" fmla="*/ 138831 w 1740655"/>
              <a:gd name="GluePoint4Y" fmla="*/ 111186 h 1011983"/>
              <a:gd name="GluePoint5X" fmla="*/ 1589847 w 1740655"/>
              <a:gd name="GluePoint5Y" fmla="*/ 34118 h 1011983"/>
              <a:gd name="GluePoint6X" fmla="*/ 1672017 w 1740655"/>
              <a:gd name="GluePoint6Y" fmla="*/ 63018 h 1011983"/>
              <a:gd name="GluePoint7X" fmla="*/ 1706812 w 1740655"/>
              <a:gd name="GluePoint7Y" fmla="*/ 142875 h 1011983"/>
              <a:gd name="GluePoint8X" fmla="*/ 1706812 w 1740655"/>
              <a:gd name="GluePoint8Y" fmla="*/ 995061 h 1011983"/>
              <a:gd name="GluePoint9X" fmla="*/ 1723734 w 1740655"/>
              <a:gd name="GluePoint9Y" fmla="*/ 1011983 h 1011983"/>
              <a:gd name="GluePoint10X" fmla="*/ 1740656 w 1740655"/>
              <a:gd name="GluePoint10Y" fmla="*/ 995061 h 1011983"/>
              <a:gd name="GluePoint11X" fmla="*/ 1740656 w 1740655"/>
              <a:gd name="GluePoint11Y" fmla="*/ 142844 h 1011983"/>
              <a:gd name="GluePoint12X" fmla="*/ 1695055 w 1740655"/>
              <a:gd name="GluePoint12Y" fmla="*/ 38237 h 1011983"/>
              <a:gd name="GluePoint13X" fmla="*/ 1587407 w 1740655"/>
              <a:gd name="GluePoint13Y" fmla="*/ 369 h 1011983"/>
              <a:gd name="GluePoint14X" fmla="*/ 137626 w 1740655"/>
              <a:gd name="GluePoint14Y" fmla="*/ 77374 h 1011983"/>
              <a:gd name="GluePoint15X" fmla="*/ 40024 w 1740655"/>
              <a:gd name="GluePoint15Y" fmla="*/ 120978 h 1011983"/>
              <a:gd name="GluePoint16X" fmla="*/ 0 w 1740655"/>
              <a:gd name="GluePoint16Y" fmla="*/ 220133 h 1011983"/>
              <a:gd name="GluePoint17X" fmla="*/ 0 w 1740655"/>
              <a:gd name="GluePoint17Y" fmla="*/ 971801 h 1011983"/>
              <a:gd name="GluePoint18X" fmla="*/ 16922 w 1740655"/>
              <a:gd name="GluePoint18Y" fmla="*/ 988723 h 1011983"/>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 ang="0">
                <a:pos x="GluePoint9X" y="GluePoint9Y"/>
              </a:cxn>
              <a:cxn ang="0">
                <a:pos x="GluePoint10X" y="GluePoint10Y"/>
              </a:cxn>
              <a:cxn ang="0">
                <a:pos x="GluePoint11X" y="GluePoint11Y"/>
              </a:cxn>
              <a:cxn ang="0">
                <a:pos x="GluePoint12X" y="GluePoint12Y"/>
              </a:cxn>
              <a:cxn ang="0">
                <a:pos x="GluePoint13X" y="GluePoint13Y"/>
              </a:cxn>
              <a:cxn ang="0">
                <a:pos x="GluePoint14X" y="GluePoint14Y"/>
              </a:cxn>
              <a:cxn ang="0">
                <a:pos x="GluePoint15X" y="GluePoint15Y"/>
              </a:cxn>
              <a:cxn ang="0">
                <a:pos x="GluePoint16X" y="GluePoint16Y"/>
              </a:cxn>
              <a:cxn ang="0">
                <a:pos x="GluePoint17X" y="GluePoint17Y"/>
              </a:cxn>
              <a:cxn ang="0">
                <a:pos x="GluePoint18X" y="GluePoint18Y"/>
              </a:cxn>
            </a:cxnLst>
            <a:rect l="textAreaLeft" t="textAreaTop" r="textAreaRight" b="textAreaBottom"/>
            <a:pathLst>
              <a:path w="1740655" h="1011983">
                <a:moveTo>
                  <a:pt x="16859" y="988723"/>
                </a:moveTo>
                <a:cubicBezTo>
                  <a:pt x="26207" y="988723"/>
                  <a:pt x="33781" y="981149"/>
                  <a:pt x="33781" y="971801"/>
                </a:cubicBezTo>
                <a:lnTo>
                  <a:pt x="33781" y="220133"/>
                </a:lnTo>
                <a:cubicBezTo>
                  <a:pt x="33781" y="161192"/>
                  <a:pt x="79920" y="113341"/>
                  <a:pt x="138831" y="111186"/>
                </a:cubicBezTo>
                <a:cubicBezTo>
                  <a:pt x="664776" y="91824"/>
                  <a:pt x="1152980" y="65902"/>
                  <a:pt x="1589847" y="34118"/>
                </a:cubicBezTo>
                <a:cubicBezTo>
                  <a:pt x="1620396" y="31900"/>
                  <a:pt x="1649581" y="42167"/>
                  <a:pt x="1672017" y="63018"/>
                </a:cubicBezTo>
                <a:cubicBezTo>
                  <a:pt x="1694453" y="83870"/>
                  <a:pt x="1706812" y="112232"/>
                  <a:pt x="1706812" y="142875"/>
                </a:cubicBezTo>
                <a:lnTo>
                  <a:pt x="1706812" y="995061"/>
                </a:lnTo>
                <a:cubicBezTo>
                  <a:pt x="1706812" y="1004409"/>
                  <a:pt x="1714385" y="1011983"/>
                  <a:pt x="1723734" y="1011983"/>
                </a:cubicBezTo>
                <a:cubicBezTo>
                  <a:pt x="1733082" y="1011983"/>
                  <a:pt x="1740656" y="1004409"/>
                  <a:pt x="1740656" y="995061"/>
                </a:cubicBezTo>
                <a:lnTo>
                  <a:pt x="1740656" y="142844"/>
                </a:lnTo>
                <a:cubicBezTo>
                  <a:pt x="1740656" y="103295"/>
                  <a:pt x="1724019" y="65173"/>
                  <a:pt x="1695055" y="38237"/>
                </a:cubicBezTo>
                <a:cubicBezTo>
                  <a:pt x="1666091" y="11302"/>
                  <a:pt x="1626829" y="-2483"/>
                  <a:pt x="1587407" y="369"/>
                </a:cubicBezTo>
                <a:cubicBezTo>
                  <a:pt x="1150951" y="32121"/>
                  <a:pt x="663160" y="58043"/>
                  <a:pt x="137626" y="77374"/>
                </a:cubicBezTo>
                <a:cubicBezTo>
                  <a:pt x="100486" y="78736"/>
                  <a:pt x="65819" y="94232"/>
                  <a:pt x="40024" y="120978"/>
                </a:cubicBezTo>
                <a:cubicBezTo>
                  <a:pt x="14228" y="147755"/>
                  <a:pt x="0" y="182962"/>
                  <a:pt x="0" y="220133"/>
                </a:cubicBezTo>
                <a:lnTo>
                  <a:pt x="0" y="971801"/>
                </a:lnTo>
                <a:cubicBezTo>
                  <a:pt x="0" y="981149"/>
                  <a:pt x="7574" y="988723"/>
                  <a:pt x="16922" y="988723"/>
                </a:cubicBezTo>
                <a:close/>
              </a:path>
            </a:pathLst>
          </a:custGeom>
          <a:gradFill rotWithShape="0">
            <a:gsLst>
              <a:gs pos="0">
                <a:srgbClr val="41B3FF"/>
              </a:gs>
              <a:gs pos="50000">
                <a:srgbClr val="AD5CFF"/>
              </a:gs>
              <a:gs pos="100000">
                <a:srgbClr val="FF5C85"/>
              </a:gs>
            </a:gsLst>
            <a:lin ang="8100000"/>
          </a:gra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defTabSz="914400">
              <a:lnSpc>
                <a:spcPct val="100000"/>
              </a:lnSpc>
            </a:pPr>
            <a:endParaRPr lang="en-US" sz="1800" b="0" u="none" strike="noStrike">
              <a:solidFill>
                <a:schemeClr val="lt1"/>
              </a:solidFill>
              <a:effectLst/>
              <a:uFillTx/>
              <a:latin typeface="Calibri"/>
            </a:endParaRPr>
          </a:p>
        </p:txBody>
      </p:sp>
      <p:sp>
        <p:nvSpPr>
          <p:cNvPr id="2126" name="Freeform: Shape 41"/>
          <p:cNvSpPr/>
          <p:nvPr/>
        </p:nvSpPr>
        <p:spPr>
          <a:xfrm>
            <a:off x="982440" y="2631240"/>
            <a:ext cx="2573640" cy="3438360"/>
          </a:xfrm>
          <a:custGeom>
            <a:avLst/>
            <a:gdLst>
              <a:gd name="textAreaLeft" fmla="*/ 0 w 2573640"/>
              <a:gd name="textAreaRight" fmla="*/ 2574000 w 2573640"/>
              <a:gd name="textAreaTop" fmla="*/ 0 h 3438360"/>
              <a:gd name="textAreaBottom" fmla="*/ 3438720 h 3438360"/>
              <a:gd name="GluePoint1X" fmla="*/ 1975473 w 2128309"/>
              <a:gd name="GluePoint1Y" fmla="*/ 1880321 h 2949102"/>
              <a:gd name="GluePoint2X" fmla="*/ 1987419 w 2128309"/>
              <a:gd name="GluePoint2Y" fmla="*/ 1885265 h 2949102"/>
              <a:gd name="GluePoint3X" fmla="*/ 1999366 w 2128309"/>
              <a:gd name="GluePoint3Y" fmla="*/ 1880321 h 2949102"/>
              <a:gd name="GluePoint4X" fmla="*/ 2128310 w 2128309"/>
              <a:gd name="GluePoint4Y" fmla="*/ 1751378 h 2949102"/>
              <a:gd name="GluePoint5X" fmla="*/ 1999366 w 2128309"/>
              <a:gd name="GluePoint5Y" fmla="*/ 1622434 h 2949102"/>
              <a:gd name="GluePoint6X" fmla="*/ 1975441 w 2128309"/>
              <a:gd name="GluePoint6Y" fmla="*/ 1622434 h 2949102"/>
              <a:gd name="GluePoint7X" fmla="*/ 1975441 w 2128309"/>
              <a:gd name="GluePoint7Y" fmla="*/ 1646360 h 2949102"/>
              <a:gd name="GluePoint8X" fmla="*/ 2062903 w 2128309"/>
              <a:gd name="GluePoint8Y" fmla="*/ 1733822 h 2949102"/>
              <a:gd name="GluePoint9X" fmla="*/ 1728836 w 2128309"/>
              <a:gd name="GluePoint9Y" fmla="*/ 1706379 h 2949102"/>
              <a:gd name="GluePoint10X" fmla="*/ 1710424 w 2128309"/>
              <a:gd name="GluePoint10Y" fmla="*/ 1704763 h 2949102"/>
              <a:gd name="GluePoint11X" fmla="*/ 1710741 w 2128309"/>
              <a:gd name="GluePoint11Y" fmla="*/ 2806248 h 2949102"/>
              <a:gd name="GluePoint12X" fmla="*/ 1675122 w 2128309"/>
              <a:gd name="GluePoint12Y" fmla="*/ 2886897 h 2949102"/>
              <a:gd name="GluePoint13X" fmla="*/ 1591495 w 2128309"/>
              <a:gd name="GluePoint13Y" fmla="*/ 2914847 h 2949102"/>
              <a:gd name="GluePoint14X" fmla="*/ 444219 w 2128309"/>
              <a:gd name="GluePoint14Y" fmla="*/ 2756813 h 2949102"/>
              <a:gd name="GluePoint15X" fmla="*/ 136168 w 2128309"/>
              <a:gd name="GluePoint15Y" fmla="*/ 2665453 h 2949102"/>
              <a:gd name="GluePoint16X" fmla="*/ 37774 w 2128309"/>
              <a:gd name="GluePoint16Y" fmla="*/ 2582015 h 2949102"/>
              <a:gd name="GluePoint17X" fmla="*/ 37045 w 2128309"/>
              <a:gd name="GluePoint17Y" fmla="*/ 2577135 h 2949102"/>
              <a:gd name="GluePoint18X" fmla="*/ 34161 w 2128309"/>
              <a:gd name="GluePoint18Y" fmla="*/ 329040 h 2949102"/>
              <a:gd name="GluePoint19X" fmla="*/ 120958 w 2128309"/>
              <a:gd name="GluePoint19Y" fmla="*/ 380915 h 2949102"/>
              <a:gd name="GluePoint20X" fmla="*/ 441716 w 2128309"/>
              <a:gd name="GluePoint20Y" fmla="*/ 475127 h 2949102"/>
              <a:gd name="GluePoint21X" fmla="*/ 770206 w 2128309"/>
              <a:gd name="GluePoint21Y" fmla="*/ 534734 h 2949102"/>
              <a:gd name="GluePoint22X" fmla="*/ 780568 w 2128309"/>
              <a:gd name="GluePoint22Y" fmla="*/ 538315 h 2949102"/>
              <a:gd name="GluePoint23X" fmla="*/ 786462 w 2128309"/>
              <a:gd name="GluePoint23Y" fmla="*/ 537238 h 2949102"/>
              <a:gd name="GluePoint24X" fmla="*/ 1611807 w 2128309"/>
              <a:gd name="GluePoint24Y" fmla="*/ 634587 h 2949102"/>
              <a:gd name="GluePoint25X" fmla="*/ 1710773 w 2128309"/>
              <a:gd name="GluePoint25Y" fmla="*/ 743154 h 2949102"/>
              <a:gd name="GluePoint26X" fmla="*/ 1710773 w 2128309"/>
              <a:gd name="GluePoint26Y" fmla="*/ 1616255 h 2949102"/>
              <a:gd name="GluePoint27X" fmla="*/ 1727695 w 2128309"/>
              <a:gd name="GluePoint27Y" fmla="*/ 1633177 h 2949102"/>
              <a:gd name="GluePoint28X" fmla="*/ 1744617 w 2128309"/>
              <a:gd name="GluePoint28Y" fmla="*/ 1616255 h 2949102"/>
              <a:gd name="GluePoint29X" fmla="*/ 1744617 w 2128309"/>
              <a:gd name="GluePoint29Y" fmla="*/ 743154 h 2949102"/>
              <a:gd name="GluePoint30X" fmla="*/ 1707350 w 2128309"/>
              <a:gd name="GluePoint30Y" fmla="*/ 646914 h 2949102"/>
              <a:gd name="GluePoint31X" fmla="*/ 1614976 w 2128309"/>
              <a:gd name="GluePoint31Y" fmla="*/ 600902 h 2949102"/>
              <a:gd name="GluePoint32X" fmla="*/ 797554 w 2128309"/>
              <a:gd name="GluePoint32Y" fmla="*/ 504883 h 2949102"/>
              <a:gd name="GluePoint33X" fmla="*/ 797554 w 2128309"/>
              <a:gd name="GluePoint33Y" fmla="*/ 49985 h 2949102"/>
              <a:gd name="GluePoint34X" fmla="*/ 780029 w 2128309"/>
              <a:gd name="GluePoint34Y" fmla="*/ 11990 h 2949102"/>
              <a:gd name="GluePoint35X" fmla="*/ 739753 w 2128309"/>
              <a:gd name="GluePoint35Y" fmla="*/ 613 h 2949102"/>
              <a:gd name="GluePoint36X" fmla="*/ 199674 w 2128309"/>
              <a:gd name="GluePoint36Y" fmla="*/ 119257 h 2949102"/>
              <a:gd name="GluePoint37X" fmla="*/ 55266 w 2128309"/>
              <a:gd name="GluePoint37Y" fmla="*/ 185298 h 2949102"/>
              <a:gd name="GluePoint38X" fmla="*/ 0 w 2128309"/>
              <a:gd name="GluePoint38Y" fmla="*/ 265788 h 2949102"/>
              <a:gd name="GluePoint39X" fmla="*/ 0 w 2128309"/>
              <a:gd name="GluePoint39Y" fmla="*/ 265788 h 2949102"/>
              <a:gd name="GluePoint40X" fmla="*/ 3106 w 2128309"/>
              <a:gd name="GluePoint40Y" fmla="*/ 2582142 h 2949102"/>
              <a:gd name="GluePoint41X" fmla="*/ 4183 w 2128309"/>
              <a:gd name="GluePoint41Y" fmla="*/ 2587814 h 2949102"/>
              <a:gd name="GluePoint42X" fmla="*/ 122289 w 2128309"/>
              <a:gd name="GluePoint42Y" fmla="*/ 2696286 h 2949102"/>
              <a:gd name="GluePoint43X" fmla="*/ 437026 w 2128309"/>
              <a:gd name="GluePoint43Y" fmla="*/ 2789833 h 2949102"/>
              <a:gd name="GluePoint44X" fmla="*/ 1588358 w 2128309"/>
              <a:gd name="GluePoint44Y" fmla="*/ 2948469 h 2949102"/>
              <a:gd name="GluePoint45X" fmla="*/ 1601635 w 2128309"/>
              <a:gd name="GluePoint45Y" fmla="*/ 2949103 h 2949102"/>
              <a:gd name="GluePoint46X" fmla="*/ 1697939 w 2128309"/>
              <a:gd name="GluePoint46Y" fmla="*/ 2911868 h 2949102"/>
              <a:gd name="GluePoint47X" fmla="*/ 1744617 w 2128309"/>
              <a:gd name="GluePoint47Y" fmla="*/ 2806216 h 2949102"/>
              <a:gd name="GluePoint48X" fmla="*/ 1744300 w 2128309"/>
              <a:gd name="GluePoint48Y" fmla="*/ 1741681 h 2949102"/>
              <a:gd name="GluePoint49X" fmla="*/ 2064107 w 2128309"/>
              <a:gd name="GluePoint49Y" fmla="*/ 1767824 h 2949102"/>
              <a:gd name="GluePoint50X" fmla="*/ 1975504 w 2128309"/>
              <a:gd name="GluePoint50Y" fmla="*/ 1856428 h 2949102"/>
              <a:gd name="GluePoint51X" fmla="*/ 1975504 w 2128309"/>
              <a:gd name="GluePoint51Y" fmla="*/ 1880353 h 2949102"/>
              <a:gd name="GluePoint52X" fmla="*/ 744855 w 2128309"/>
              <a:gd name="GluePoint52Y" fmla="*/ 34013 h 2949102"/>
              <a:gd name="GluePoint53X" fmla="*/ 757974 w 2128309"/>
              <a:gd name="GluePoint53Y" fmla="*/ 37689 h 2949102"/>
              <a:gd name="GluePoint54X" fmla="*/ 763710 w 2128309"/>
              <a:gd name="GluePoint54Y" fmla="*/ 49985 h 2949102"/>
              <a:gd name="GluePoint55X" fmla="*/ 763710 w 2128309"/>
              <a:gd name="GluePoint55Y" fmla="*/ 499655 h 2949102"/>
              <a:gd name="GluePoint56X" fmla="*/ 33812 w 2128309"/>
              <a:gd name="GluePoint56Y" fmla="*/ 265788 h 2949102"/>
              <a:gd name="GluePoint57X" fmla="*/ 33812 w 2128309"/>
              <a:gd name="GluePoint57Y" fmla="*/ 265788 h 2949102"/>
              <a:gd name="GluePoint58X" fmla="*/ 744855 w 2128309"/>
              <a:gd name="GluePoint58Y" fmla="*/ 34013 h 2949102"/>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 ang="0">
                <a:pos x="GluePoint9X" y="GluePoint9Y"/>
              </a:cxn>
              <a:cxn ang="0">
                <a:pos x="GluePoint10X" y="GluePoint10Y"/>
              </a:cxn>
              <a:cxn ang="0">
                <a:pos x="GluePoint11X" y="GluePoint11Y"/>
              </a:cxn>
              <a:cxn ang="0">
                <a:pos x="GluePoint12X" y="GluePoint12Y"/>
              </a:cxn>
              <a:cxn ang="0">
                <a:pos x="GluePoint13X" y="GluePoint13Y"/>
              </a:cxn>
              <a:cxn ang="0">
                <a:pos x="GluePoint14X" y="GluePoint14Y"/>
              </a:cxn>
              <a:cxn ang="0">
                <a:pos x="GluePoint15X" y="GluePoint15Y"/>
              </a:cxn>
              <a:cxn ang="0">
                <a:pos x="GluePoint16X" y="GluePoint16Y"/>
              </a:cxn>
              <a:cxn ang="0">
                <a:pos x="GluePoint17X" y="GluePoint17Y"/>
              </a:cxn>
              <a:cxn ang="0">
                <a:pos x="GluePoint18X" y="GluePoint18Y"/>
              </a:cxn>
              <a:cxn ang="0">
                <a:pos x="GluePoint19X" y="GluePoint19Y"/>
              </a:cxn>
              <a:cxn ang="0">
                <a:pos x="GluePoint20X" y="GluePoint20Y"/>
              </a:cxn>
              <a:cxn ang="0">
                <a:pos x="GluePoint21X" y="GluePoint21Y"/>
              </a:cxn>
              <a:cxn ang="0">
                <a:pos x="GluePoint22X" y="GluePoint22Y"/>
              </a:cxn>
              <a:cxn ang="0">
                <a:pos x="GluePoint23X" y="GluePoint23Y"/>
              </a:cxn>
              <a:cxn ang="0">
                <a:pos x="GluePoint24X" y="GluePoint24Y"/>
              </a:cxn>
              <a:cxn ang="0">
                <a:pos x="GluePoint25X" y="GluePoint25Y"/>
              </a:cxn>
              <a:cxn ang="0">
                <a:pos x="GluePoint26X" y="GluePoint26Y"/>
              </a:cxn>
              <a:cxn ang="0">
                <a:pos x="GluePoint27X" y="GluePoint27Y"/>
              </a:cxn>
              <a:cxn ang="0">
                <a:pos x="GluePoint28X" y="GluePoint28Y"/>
              </a:cxn>
              <a:cxn ang="0">
                <a:pos x="GluePoint29X" y="GluePoint29Y"/>
              </a:cxn>
              <a:cxn ang="0">
                <a:pos x="GluePoint30X" y="GluePoint30Y"/>
              </a:cxn>
              <a:cxn ang="0">
                <a:pos x="GluePoint31X" y="GluePoint31Y"/>
              </a:cxn>
              <a:cxn ang="0">
                <a:pos x="GluePoint32X" y="GluePoint32Y"/>
              </a:cxn>
              <a:cxn ang="0">
                <a:pos x="GluePoint33X" y="GluePoint33Y"/>
              </a:cxn>
              <a:cxn ang="0">
                <a:pos x="GluePoint34X" y="GluePoint34Y"/>
              </a:cxn>
              <a:cxn ang="0">
                <a:pos x="GluePoint35X" y="GluePoint35Y"/>
              </a:cxn>
              <a:cxn ang="0">
                <a:pos x="GluePoint36X" y="GluePoint36Y"/>
              </a:cxn>
              <a:cxn ang="0">
                <a:pos x="GluePoint37X" y="GluePoint37Y"/>
              </a:cxn>
              <a:cxn ang="0">
                <a:pos x="GluePoint38X" y="GluePoint38Y"/>
              </a:cxn>
              <a:cxn ang="0">
                <a:pos x="GluePoint39X" y="GluePoint39Y"/>
              </a:cxn>
              <a:cxn ang="0">
                <a:pos x="GluePoint40X" y="GluePoint40Y"/>
              </a:cxn>
              <a:cxn ang="0">
                <a:pos x="GluePoint41X" y="GluePoint41Y"/>
              </a:cxn>
              <a:cxn ang="0">
                <a:pos x="GluePoint42X" y="GluePoint42Y"/>
              </a:cxn>
              <a:cxn ang="0">
                <a:pos x="GluePoint43X" y="GluePoint43Y"/>
              </a:cxn>
              <a:cxn ang="0">
                <a:pos x="GluePoint44X" y="GluePoint44Y"/>
              </a:cxn>
              <a:cxn ang="0">
                <a:pos x="GluePoint45X" y="GluePoint45Y"/>
              </a:cxn>
              <a:cxn ang="0">
                <a:pos x="GluePoint46X" y="GluePoint46Y"/>
              </a:cxn>
              <a:cxn ang="0">
                <a:pos x="GluePoint47X" y="GluePoint47Y"/>
              </a:cxn>
              <a:cxn ang="0">
                <a:pos x="GluePoint48X" y="GluePoint48Y"/>
              </a:cxn>
              <a:cxn ang="0">
                <a:pos x="GluePoint49X" y="GluePoint49Y"/>
              </a:cxn>
              <a:cxn ang="0">
                <a:pos x="GluePoint50X" y="GluePoint50Y"/>
              </a:cxn>
              <a:cxn ang="0">
                <a:pos x="GluePoint51X" y="GluePoint51Y"/>
              </a:cxn>
              <a:cxn ang="0">
                <a:pos x="GluePoint52X" y="GluePoint52Y"/>
              </a:cxn>
              <a:cxn ang="0">
                <a:pos x="GluePoint53X" y="GluePoint53Y"/>
              </a:cxn>
              <a:cxn ang="0">
                <a:pos x="GluePoint54X" y="GluePoint54Y"/>
              </a:cxn>
              <a:cxn ang="0">
                <a:pos x="GluePoint55X" y="GluePoint55Y"/>
              </a:cxn>
              <a:cxn ang="0">
                <a:pos x="GluePoint56X" y="GluePoint56Y"/>
              </a:cxn>
              <a:cxn ang="0">
                <a:pos x="GluePoint57X" y="GluePoint57Y"/>
              </a:cxn>
              <a:cxn ang="0">
                <a:pos x="GluePoint58X" y="GluePoint58Y"/>
              </a:cxn>
            </a:cxnLst>
            <a:rect l="textAreaLeft" t="textAreaTop" r="textAreaRight" b="textAreaBottom"/>
            <a:pathLst>
              <a:path w="2128309" h="2949102">
                <a:moveTo>
                  <a:pt x="1975473" y="1880321"/>
                </a:moveTo>
                <a:cubicBezTo>
                  <a:pt x="1978768" y="1883617"/>
                  <a:pt x="1983110" y="1885265"/>
                  <a:pt x="1987419" y="1885265"/>
                </a:cubicBezTo>
                <a:cubicBezTo>
                  <a:pt x="1991729" y="1885265"/>
                  <a:pt x="1996071" y="1883617"/>
                  <a:pt x="1999366" y="1880321"/>
                </a:cubicBezTo>
                <a:lnTo>
                  <a:pt x="2128310" y="1751378"/>
                </a:lnTo>
                <a:lnTo>
                  <a:pt x="1999366" y="1622434"/>
                </a:lnTo>
                <a:cubicBezTo>
                  <a:pt x="1992775" y="1615843"/>
                  <a:pt x="1982064" y="1615843"/>
                  <a:pt x="1975441" y="1622434"/>
                </a:cubicBezTo>
                <a:cubicBezTo>
                  <a:pt x="1968850" y="1629026"/>
                  <a:pt x="1968850" y="1639737"/>
                  <a:pt x="1975441" y="1646360"/>
                </a:cubicBezTo>
                <a:lnTo>
                  <a:pt x="2062903" y="1733822"/>
                </a:lnTo>
                <a:cubicBezTo>
                  <a:pt x="1953005" y="1725488"/>
                  <a:pt x="1843297" y="1716488"/>
                  <a:pt x="1728836" y="1706379"/>
                </a:cubicBezTo>
                <a:lnTo>
                  <a:pt x="1710424" y="1704763"/>
                </a:lnTo>
                <a:lnTo>
                  <a:pt x="1710741" y="2806248"/>
                </a:lnTo>
                <a:cubicBezTo>
                  <a:pt x="1710741" y="2836859"/>
                  <a:pt x="1697780" y="2866267"/>
                  <a:pt x="1675122" y="2886897"/>
                </a:cubicBezTo>
                <a:cubicBezTo>
                  <a:pt x="1652465" y="2907526"/>
                  <a:pt x="1621980" y="2917699"/>
                  <a:pt x="1591495" y="2914847"/>
                </a:cubicBezTo>
                <a:cubicBezTo>
                  <a:pt x="1098633" y="2868580"/>
                  <a:pt x="712627" y="2815438"/>
                  <a:pt x="444219" y="2756813"/>
                </a:cubicBezTo>
                <a:cubicBezTo>
                  <a:pt x="308875" y="2727278"/>
                  <a:pt x="205251" y="2696540"/>
                  <a:pt x="136168" y="2665453"/>
                </a:cubicBezTo>
                <a:cubicBezTo>
                  <a:pt x="72727" y="2636901"/>
                  <a:pt x="37774" y="2607271"/>
                  <a:pt x="37774" y="2582015"/>
                </a:cubicBezTo>
                <a:cubicBezTo>
                  <a:pt x="37774" y="2580304"/>
                  <a:pt x="37520" y="2578688"/>
                  <a:pt x="37045" y="2577135"/>
                </a:cubicBezTo>
                <a:lnTo>
                  <a:pt x="34161" y="329040"/>
                </a:lnTo>
                <a:cubicBezTo>
                  <a:pt x="54125" y="346818"/>
                  <a:pt x="82962" y="364056"/>
                  <a:pt x="120958" y="380915"/>
                </a:cubicBezTo>
                <a:cubicBezTo>
                  <a:pt x="193558" y="413175"/>
                  <a:pt x="301491" y="444864"/>
                  <a:pt x="441716" y="475127"/>
                </a:cubicBezTo>
                <a:cubicBezTo>
                  <a:pt x="537037" y="495693"/>
                  <a:pt x="646681" y="515594"/>
                  <a:pt x="770206" y="534734"/>
                </a:cubicBezTo>
                <a:cubicBezTo>
                  <a:pt x="773058" y="536953"/>
                  <a:pt x="776670" y="538315"/>
                  <a:pt x="780568" y="538315"/>
                </a:cubicBezTo>
                <a:cubicBezTo>
                  <a:pt x="782628" y="538315"/>
                  <a:pt x="784624" y="537935"/>
                  <a:pt x="786462" y="537238"/>
                </a:cubicBezTo>
                <a:cubicBezTo>
                  <a:pt x="1015734" y="572318"/>
                  <a:pt x="1291778" y="604894"/>
                  <a:pt x="1611807" y="634587"/>
                </a:cubicBezTo>
                <a:cubicBezTo>
                  <a:pt x="1668214" y="639816"/>
                  <a:pt x="1710773" y="686494"/>
                  <a:pt x="1710773" y="743154"/>
                </a:cubicBezTo>
                <a:lnTo>
                  <a:pt x="1710773" y="1616255"/>
                </a:lnTo>
                <a:cubicBezTo>
                  <a:pt x="1710773" y="1625603"/>
                  <a:pt x="1718347" y="1633177"/>
                  <a:pt x="1727695" y="1633177"/>
                </a:cubicBezTo>
                <a:cubicBezTo>
                  <a:pt x="1737043" y="1633177"/>
                  <a:pt x="1744617" y="1625603"/>
                  <a:pt x="1744617" y="1616255"/>
                </a:cubicBezTo>
                <a:lnTo>
                  <a:pt x="1744617" y="743154"/>
                </a:lnTo>
                <a:cubicBezTo>
                  <a:pt x="1744617" y="707472"/>
                  <a:pt x="1731371" y="673311"/>
                  <a:pt x="1707350" y="646914"/>
                </a:cubicBezTo>
                <a:cubicBezTo>
                  <a:pt x="1683298" y="620549"/>
                  <a:pt x="1650500" y="604197"/>
                  <a:pt x="1614976" y="600902"/>
                </a:cubicBezTo>
                <a:cubicBezTo>
                  <a:pt x="1274951" y="569371"/>
                  <a:pt x="1007621" y="536826"/>
                  <a:pt x="797554" y="504883"/>
                </a:cubicBezTo>
                <a:lnTo>
                  <a:pt x="797554" y="49985"/>
                </a:lnTo>
                <a:cubicBezTo>
                  <a:pt x="797554" y="35344"/>
                  <a:pt x="791184" y="21496"/>
                  <a:pt x="780029" y="11990"/>
                </a:cubicBezTo>
                <a:cubicBezTo>
                  <a:pt x="768907" y="2483"/>
                  <a:pt x="754203" y="-1669"/>
                  <a:pt x="739753" y="613"/>
                </a:cubicBezTo>
                <a:cubicBezTo>
                  <a:pt x="504048" y="37816"/>
                  <a:pt x="322342" y="77745"/>
                  <a:pt x="199674" y="119257"/>
                </a:cubicBezTo>
                <a:cubicBezTo>
                  <a:pt x="136485" y="140648"/>
                  <a:pt x="87811" y="162862"/>
                  <a:pt x="55266" y="185298"/>
                </a:cubicBezTo>
                <a:cubicBezTo>
                  <a:pt x="18697" y="210491"/>
                  <a:pt x="0" y="237553"/>
                  <a:pt x="0" y="265788"/>
                </a:cubicBezTo>
                <a:lnTo>
                  <a:pt x="0" y="265788"/>
                </a:lnTo>
                <a:cubicBezTo>
                  <a:pt x="0" y="265788"/>
                  <a:pt x="3106" y="2582142"/>
                  <a:pt x="3106" y="2582142"/>
                </a:cubicBezTo>
                <a:cubicBezTo>
                  <a:pt x="3106" y="2584138"/>
                  <a:pt x="3549" y="2586040"/>
                  <a:pt x="4183" y="2587814"/>
                </a:cubicBezTo>
                <a:cubicBezTo>
                  <a:pt x="7700" y="2626602"/>
                  <a:pt x="46425" y="2662157"/>
                  <a:pt x="122289" y="2696286"/>
                </a:cubicBezTo>
                <a:cubicBezTo>
                  <a:pt x="193494" y="2728324"/>
                  <a:pt x="299400" y="2759791"/>
                  <a:pt x="437026" y="2789833"/>
                </a:cubicBezTo>
                <a:cubicBezTo>
                  <a:pt x="706764" y="2848711"/>
                  <a:pt x="1094133" y="2902108"/>
                  <a:pt x="1588358" y="2948469"/>
                </a:cubicBezTo>
                <a:cubicBezTo>
                  <a:pt x="1592794" y="2948881"/>
                  <a:pt x="1597230" y="2949103"/>
                  <a:pt x="1601635" y="2949103"/>
                </a:cubicBezTo>
                <a:cubicBezTo>
                  <a:pt x="1637032" y="2949103"/>
                  <a:pt x="1671542" y="2935888"/>
                  <a:pt x="1697939" y="2911868"/>
                </a:cubicBezTo>
                <a:cubicBezTo>
                  <a:pt x="1727600" y="2884837"/>
                  <a:pt x="1744617" y="2846335"/>
                  <a:pt x="1744617" y="2806216"/>
                </a:cubicBezTo>
                <a:lnTo>
                  <a:pt x="1744300" y="1741681"/>
                </a:lnTo>
                <a:cubicBezTo>
                  <a:pt x="1853596" y="1751283"/>
                  <a:pt x="1958709" y="1759870"/>
                  <a:pt x="2064107" y="1767824"/>
                </a:cubicBezTo>
                <a:lnTo>
                  <a:pt x="1975504" y="1856428"/>
                </a:lnTo>
                <a:cubicBezTo>
                  <a:pt x="1968913" y="1863019"/>
                  <a:pt x="1968913" y="1873730"/>
                  <a:pt x="1975504" y="1880353"/>
                </a:cubicBezTo>
                <a:close/>
                <a:moveTo>
                  <a:pt x="744855" y="34013"/>
                </a:moveTo>
                <a:cubicBezTo>
                  <a:pt x="749608" y="33253"/>
                  <a:pt x="754330" y="34584"/>
                  <a:pt x="757974" y="37689"/>
                </a:cubicBezTo>
                <a:cubicBezTo>
                  <a:pt x="761618" y="40827"/>
                  <a:pt x="763710" y="45168"/>
                  <a:pt x="763710" y="49985"/>
                </a:cubicBezTo>
                <a:lnTo>
                  <a:pt x="763710" y="499655"/>
                </a:lnTo>
                <a:cubicBezTo>
                  <a:pt x="99251" y="395746"/>
                  <a:pt x="33812" y="299189"/>
                  <a:pt x="33812" y="265788"/>
                </a:cubicBezTo>
                <a:lnTo>
                  <a:pt x="33812" y="265788"/>
                </a:lnTo>
                <a:cubicBezTo>
                  <a:pt x="33812" y="229853"/>
                  <a:pt x="103243" y="135356"/>
                  <a:pt x="744855" y="34013"/>
                </a:cubicBezTo>
                <a:close/>
              </a:path>
            </a:pathLst>
          </a:custGeom>
          <a:gradFill rotWithShape="0">
            <a:gsLst>
              <a:gs pos="0">
                <a:srgbClr val="41B3FF"/>
              </a:gs>
              <a:gs pos="50000">
                <a:srgbClr val="AD5CFF"/>
              </a:gs>
              <a:gs pos="100000">
                <a:srgbClr val="FF5C85"/>
              </a:gs>
            </a:gsLst>
            <a:lin ang="8100000"/>
          </a:gra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defTabSz="914400">
              <a:lnSpc>
                <a:spcPct val="100000"/>
              </a:lnSpc>
            </a:pPr>
            <a:endParaRPr lang="en-US" sz="1800" b="0" u="none" strike="noStrike">
              <a:solidFill>
                <a:schemeClr val="lt1"/>
              </a:solidFill>
              <a:effectLst/>
              <a:uFillTx/>
              <a:latin typeface="Calibri"/>
            </a:endParaRPr>
          </a:p>
        </p:txBody>
      </p:sp>
      <p:sp>
        <p:nvSpPr>
          <p:cNvPr id="2127" name="Freeform: Shape 42"/>
          <p:cNvSpPr/>
          <p:nvPr/>
        </p:nvSpPr>
        <p:spPr>
          <a:xfrm>
            <a:off x="3496680" y="4590000"/>
            <a:ext cx="2865960" cy="1578960"/>
          </a:xfrm>
          <a:custGeom>
            <a:avLst/>
            <a:gdLst>
              <a:gd name="textAreaLeft" fmla="*/ 0 w 2865960"/>
              <a:gd name="textAreaRight" fmla="*/ 2866320 w 2865960"/>
              <a:gd name="textAreaTop" fmla="*/ 0 h 1578960"/>
              <a:gd name="textAreaBottom" fmla="*/ 1579320 h 1578960"/>
              <a:gd name="GluePoint1X" fmla="*/ 1972019 w 2124855"/>
              <a:gd name="GluePoint1Y" fmla="*/ 262830 h 1354617"/>
              <a:gd name="GluePoint2X" fmla="*/ 1983965 w 2124855"/>
              <a:gd name="GluePoint2Y" fmla="*/ 267774 h 1354617"/>
              <a:gd name="GluePoint3X" fmla="*/ 1995912 w 2124855"/>
              <a:gd name="GluePoint3Y" fmla="*/ 262830 h 1354617"/>
              <a:gd name="GluePoint4X" fmla="*/ 2124856 w 2124855"/>
              <a:gd name="GluePoint4Y" fmla="*/ 133887 h 1354617"/>
              <a:gd name="GluePoint5X" fmla="*/ 1995912 w 2124855"/>
              <a:gd name="GluePoint5Y" fmla="*/ 4944 h 1354617"/>
              <a:gd name="GluePoint6X" fmla="*/ 1971987 w 2124855"/>
              <a:gd name="GluePoint6Y" fmla="*/ 4944 h 1354617"/>
              <a:gd name="GluePoint7X" fmla="*/ 1971987 w 2124855"/>
              <a:gd name="GluePoint7Y" fmla="*/ 28869 h 1354617"/>
              <a:gd name="GluePoint8X" fmla="*/ 2059227 w 2124855"/>
              <a:gd name="GluePoint8Y" fmla="*/ 116109 h 1354617"/>
              <a:gd name="GluePoint9X" fmla="*/ 1724748 w 2124855"/>
              <a:gd name="GluePoint9Y" fmla="*/ 105969 h 1354617"/>
              <a:gd name="GluePoint10X" fmla="*/ 1707255 w 2124855"/>
              <a:gd name="GluePoint10Y" fmla="*/ 105367 h 1354617"/>
              <a:gd name="GluePoint11X" fmla="*/ 1707065 w 2124855"/>
              <a:gd name="GluePoint11Y" fmla="*/ 1211763 h 1354617"/>
              <a:gd name="GluePoint12X" fmla="*/ 1673697 w 2124855"/>
              <a:gd name="GluePoint12Y" fmla="*/ 1290257 h 1354617"/>
              <a:gd name="GluePoint13X" fmla="*/ 1594062 w 2124855"/>
              <a:gd name="GluePoint13Y" fmla="*/ 1320711 h 1354617"/>
              <a:gd name="GluePoint14X" fmla="*/ 134869 w 2124855"/>
              <a:gd name="GluePoint14Y" fmla="*/ 1242945 h 1354617"/>
              <a:gd name="GluePoint15X" fmla="*/ 33844 w 2124855"/>
              <a:gd name="GluePoint15Y" fmla="*/ 1134220 h 1354617"/>
              <a:gd name="GluePoint16X" fmla="*/ 33844 w 2124855"/>
              <a:gd name="GluePoint16Y" fmla="*/ 255922 h 1354617"/>
              <a:gd name="GluePoint17X" fmla="*/ 16922 w 2124855"/>
              <a:gd name="GluePoint17Y" fmla="*/ 239000 h 1354617"/>
              <a:gd name="GluePoint18X" fmla="*/ 0 w 2124855"/>
              <a:gd name="GluePoint18Y" fmla="*/ 255922 h 1354617"/>
              <a:gd name="GluePoint19X" fmla="*/ 0 w 2124855"/>
              <a:gd name="GluePoint19Y" fmla="*/ 1134220 h 1354617"/>
              <a:gd name="GluePoint20X" fmla="*/ 38185 w 2124855"/>
              <a:gd name="GluePoint20Y" fmla="*/ 1231474 h 1354617"/>
              <a:gd name="GluePoint21X" fmla="*/ 132366 w 2124855"/>
              <a:gd name="GluePoint21Y" fmla="*/ 1276694 h 1354617"/>
              <a:gd name="GluePoint22X" fmla="*/ 1592762 w 2124855"/>
              <a:gd name="GluePoint22Y" fmla="*/ 1354523 h 1354617"/>
              <a:gd name="GluePoint23X" fmla="*/ 1598181 w 2124855"/>
              <a:gd name="GluePoint23Y" fmla="*/ 1354618 h 1354617"/>
              <a:gd name="GluePoint24X" fmla="*/ 1697115 w 2124855"/>
              <a:gd name="GluePoint24Y" fmla="*/ 1314626 h 1354617"/>
              <a:gd name="GluePoint25X" fmla="*/ 1740846 w 2124855"/>
              <a:gd name="GluePoint25Y" fmla="*/ 1211763 h 1354617"/>
              <a:gd name="GluePoint26X" fmla="*/ 1741036 w 2124855"/>
              <a:gd name="GluePoint26Y" fmla="*/ 140383 h 1354617"/>
              <a:gd name="GluePoint27X" fmla="*/ 2060907 w 2124855"/>
              <a:gd name="GluePoint27Y" fmla="*/ 150017 h 1354617"/>
              <a:gd name="GluePoint28X" fmla="*/ 1971955 w 2124855"/>
              <a:gd name="GluePoint28Y" fmla="*/ 238968 h 1354617"/>
              <a:gd name="GluePoint29X" fmla="*/ 1971955 w 2124855"/>
              <a:gd name="GluePoint29Y" fmla="*/ 262893 h 1354617"/>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 ang="0">
                <a:pos x="GluePoint9X" y="GluePoint9Y"/>
              </a:cxn>
              <a:cxn ang="0">
                <a:pos x="GluePoint10X" y="GluePoint10Y"/>
              </a:cxn>
              <a:cxn ang="0">
                <a:pos x="GluePoint11X" y="GluePoint11Y"/>
              </a:cxn>
              <a:cxn ang="0">
                <a:pos x="GluePoint12X" y="GluePoint12Y"/>
              </a:cxn>
              <a:cxn ang="0">
                <a:pos x="GluePoint13X" y="GluePoint13Y"/>
              </a:cxn>
              <a:cxn ang="0">
                <a:pos x="GluePoint14X" y="GluePoint14Y"/>
              </a:cxn>
              <a:cxn ang="0">
                <a:pos x="GluePoint15X" y="GluePoint15Y"/>
              </a:cxn>
              <a:cxn ang="0">
                <a:pos x="GluePoint16X" y="GluePoint16Y"/>
              </a:cxn>
              <a:cxn ang="0">
                <a:pos x="GluePoint17X" y="GluePoint17Y"/>
              </a:cxn>
              <a:cxn ang="0">
                <a:pos x="GluePoint18X" y="GluePoint18Y"/>
              </a:cxn>
              <a:cxn ang="0">
                <a:pos x="GluePoint19X" y="GluePoint19Y"/>
              </a:cxn>
              <a:cxn ang="0">
                <a:pos x="GluePoint20X" y="GluePoint20Y"/>
              </a:cxn>
              <a:cxn ang="0">
                <a:pos x="GluePoint21X" y="GluePoint21Y"/>
              </a:cxn>
              <a:cxn ang="0">
                <a:pos x="GluePoint22X" y="GluePoint22Y"/>
              </a:cxn>
              <a:cxn ang="0">
                <a:pos x="GluePoint23X" y="GluePoint23Y"/>
              </a:cxn>
              <a:cxn ang="0">
                <a:pos x="GluePoint24X" y="GluePoint24Y"/>
              </a:cxn>
              <a:cxn ang="0">
                <a:pos x="GluePoint25X" y="GluePoint25Y"/>
              </a:cxn>
              <a:cxn ang="0">
                <a:pos x="GluePoint26X" y="GluePoint26Y"/>
              </a:cxn>
              <a:cxn ang="0">
                <a:pos x="GluePoint27X" y="GluePoint27Y"/>
              </a:cxn>
              <a:cxn ang="0">
                <a:pos x="GluePoint28X" y="GluePoint28Y"/>
              </a:cxn>
              <a:cxn ang="0">
                <a:pos x="GluePoint29X" y="GluePoint29Y"/>
              </a:cxn>
            </a:cxnLst>
            <a:rect l="textAreaLeft" t="textAreaTop" r="textAreaRight" b="textAreaBottom"/>
            <a:pathLst>
              <a:path w="2124855" h="1354617">
                <a:moveTo>
                  <a:pt x="1972019" y="262830"/>
                </a:moveTo>
                <a:cubicBezTo>
                  <a:pt x="1975314" y="266126"/>
                  <a:pt x="1979656" y="267774"/>
                  <a:pt x="1983965" y="267774"/>
                </a:cubicBezTo>
                <a:cubicBezTo>
                  <a:pt x="1988275" y="267774"/>
                  <a:pt x="1992617" y="266126"/>
                  <a:pt x="1995912" y="262830"/>
                </a:cubicBezTo>
                <a:lnTo>
                  <a:pt x="2124856" y="133887"/>
                </a:lnTo>
                <a:lnTo>
                  <a:pt x="1995912" y="4944"/>
                </a:lnTo>
                <a:cubicBezTo>
                  <a:pt x="1989321" y="-1648"/>
                  <a:pt x="1978610" y="-1648"/>
                  <a:pt x="1971987" y="4944"/>
                </a:cubicBezTo>
                <a:cubicBezTo>
                  <a:pt x="1965395" y="11535"/>
                  <a:pt x="1965395" y="22246"/>
                  <a:pt x="1971987" y="28869"/>
                </a:cubicBezTo>
                <a:lnTo>
                  <a:pt x="2059227" y="116109"/>
                </a:lnTo>
                <a:cubicBezTo>
                  <a:pt x="1947935" y="113004"/>
                  <a:pt x="1833568" y="109771"/>
                  <a:pt x="1724748" y="105969"/>
                </a:cubicBezTo>
                <a:lnTo>
                  <a:pt x="1707255" y="105367"/>
                </a:lnTo>
                <a:lnTo>
                  <a:pt x="1707065" y="1211763"/>
                </a:lnTo>
                <a:cubicBezTo>
                  <a:pt x="1707065" y="1241646"/>
                  <a:pt x="1695213" y="1269533"/>
                  <a:pt x="1673697" y="1290257"/>
                </a:cubicBezTo>
                <a:cubicBezTo>
                  <a:pt x="1652179" y="1310982"/>
                  <a:pt x="1623881" y="1321788"/>
                  <a:pt x="1594062" y="1320711"/>
                </a:cubicBezTo>
                <a:cubicBezTo>
                  <a:pt x="1061746" y="1301063"/>
                  <a:pt x="570817" y="1274888"/>
                  <a:pt x="134869" y="1242945"/>
                </a:cubicBezTo>
                <a:cubicBezTo>
                  <a:pt x="78241" y="1238794"/>
                  <a:pt x="33844" y="1191038"/>
                  <a:pt x="33844" y="1134220"/>
                </a:cubicBezTo>
                <a:lnTo>
                  <a:pt x="33844" y="255922"/>
                </a:lnTo>
                <a:cubicBezTo>
                  <a:pt x="33844" y="246574"/>
                  <a:pt x="26270" y="239000"/>
                  <a:pt x="16922" y="239000"/>
                </a:cubicBezTo>
                <a:cubicBezTo>
                  <a:pt x="7574" y="239000"/>
                  <a:pt x="0" y="246574"/>
                  <a:pt x="0" y="255922"/>
                </a:cubicBezTo>
                <a:lnTo>
                  <a:pt x="0" y="1134220"/>
                </a:lnTo>
                <a:cubicBezTo>
                  <a:pt x="0" y="1170409"/>
                  <a:pt x="13563" y="1204950"/>
                  <a:pt x="38185" y="1231474"/>
                </a:cubicBezTo>
                <a:cubicBezTo>
                  <a:pt x="62808" y="1257998"/>
                  <a:pt x="96272" y="1274064"/>
                  <a:pt x="132366" y="1276694"/>
                </a:cubicBezTo>
                <a:cubicBezTo>
                  <a:pt x="568694" y="1308669"/>
                  <a:pt x="1060067" y="1334876"/>
                  <a:pt x="1592762" y="1354523"/>
                </a:cubicBezTo>
                <a:cubicBezTo>
                  <a:pt x="1594568" y="1354586"/>
                  <a:pt x="1596375" y="1354618"/>
                  <a:pt x="1598181" y="1354618"/>
                </a:cubicBezTo>
                <a:cubicBezTo>
                  <a:pt x="1635289" y="1354618"/>
                  <a:pt x="1670242" y="1340548"/>
                  <a:pt x="1697115" y="1314626"/>
                </a:cubicBezTo>
                <a:cubicBezTo>
                  <a:pt x="1725318" y="1287469"/>
                  <a:pt x="1740846" y="1250931"/>
                  <a:pt x="1740846" y="1211763"/>
                </a:cubicBezTo>
                <a:lnTo>
                  <a:pt x="1741036" y="140383"/>
                </a:lnTo>
                <a:cubicBezTo>
                  <a:pt x="1845547" y="143964"/>
                  <a:pt x="1954653" y="147038"/>
                  <a:pt x="2060907" y="150017"/>
                </a:cubicBezTo>
                <a:lnTo>
                  <a:pt x="1971955" y="238968"/>
                </a:lnTo>
                <a:cubicBezTo>
                  <a:pt x="1965364" y="245560"/>
                  <a:pt x="1965364" y="256271"/>
                  <a:pt x="1971955" y="262893"/>
                </a:cubicBezTo>
                <a:close/>
              </a:path>
            </a:pathLst>
          </a:custGeom>
          <a:gradFill rotWithShape="0">
            <a:gsLst>
              <a:gs pos="0">
                <a:srgbClr val="41B3FF"/>
              </a:gs>
              <a:gs pos="50000">
                <a:srgbClr val="AD5CFF"/>
              </a:gs>
              <a:gs pos="100000">
                <a:srgbClr val="FF5C85"/>
              </a:gs>
            </a:gsLst>
            <a:lin ang="8100000"/>
          </a:gra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defTabSz="914400">
              <a:lnSpc>
                <a:spcPct val="100000"/>
              </a:lnSpc>
            </a:pPr>
            <a:endParaRPr lang="en-US" sz="1800" b="0" u="none" strike="noStrike">
              <a:solidFill>
                <a:schemeClr val="lt1"/>
              </a:solidFill>
              <a:effectLst/>
              <a:uFillTx/>
              <a:latin typeface="Calibri"/>
            </a:endParaRPr>
          </a:p>
        </p:txBody>
      </p:sp>
      <p:sp>
        <p:nvSpPr>
          <p:cNvPr id="2128" name="Freeform: Shape 44"/>
          <p:cNvSpPr/>
          <p:nvPr/>
        </p:nvSpPr>
        <p:spPr>
          <a:xfrm>
            <a:off x="6288480" y="4425480"/>
            <a:ext cx="2779560" cy="1735920"/>
          </a:xfrm>
          <a:custGeom>
            <a:avLst/>
            <a:gdLst>
              <a:gd name="textAreaLeft" fmla="*/ 0 w 2779560"/>
              <a:gd name="textAreaRight" fmla="*/ 2779920 w 2779560"/>
              <a:gd name="textAreaTop" fmla="*/ 0 h 1735920"/>
              <a:gd name="textAreaBottom" fmla="*/ 1736280 h 1735920"/>
              <a:gd name="GluePoint1X" fmla="*/ 1972272 w 2125109"/>
              <a:gd name="GluePoint1Y" fmla="*/ 238905 h 1489233"/>
              <a:gd name="GluePoint2X" fmla="*/ 1972272 w 2125109"/>
              <a:gd name="GluePoint2Y" fmla="*/ 262830 h 1489233"/>
              <a:gd name="GluePoint3X" fmla="*/ 1984219 w 2125109"/>
              <a:gd name="GluePoint3Y" fmla="*/ 267774 h 1489233"/>
              <a:gd name="GluePoint4X" fmla="*/ 1996166 w 2125109"/>
              <a:gd name="GluePoint4Y" fmla="*/ 262830 h 1489233"/>
              <a:gd name="GluePoint5X" fmla="*/ 2125109 w 2125109"/>
              <a:gd name="GluePoint5Y" fmla="*/ 133887 h 1489233"/>
              <a:gd name="GluePoint6X" fmla="*/ 1996166 w 2125109"/>
              <a:gd name="GluePoint6Y" fmla="*/ 4944 h 1489233"/>
              <a:gd name="GluePoint7X" fmla="*/ 1972241 w 2125109"/>
              <a:gd name="GluePoint7Y" fmla="*/ 4944 h 1489233"/>
              <a:gd name="GluePoint8X" fmla="*/ 1972241 w 2125109"/>
              <a:gd name="GluePoint8Y" fmla="*/ 28869 h 1489233"/>
              <a:gd name="GluePoint9X" fmla="*/ 2062174 w 2125109"/>
              <a:gd name="GluePoint9Y" fmla="*/ 118803 h 1489233"/>
              <a:gd name="GluePoint10X" fmla="*/ 1722466 w 2125109"/>
              <a:gd name="GluePoint10Y" fmla="*/ 147608 h 1489233"/>
              <a:gd name="GluePoint11X" fmla="*/ 1706875 w 2125109"/>
              <a:gd name="GluePoint11Y" fmla="*/ 148812 h 1489233"/>
              <a:gd name="GluePoint12X" fmla="*/ 1706875 w 2125109"/>
              <a:gd name="GluePoint12Y" fmla="*/ 1268614 h 1489233"/>
              <a:gd name="GluePoint13X" fmla="*/ 1605850 w 2125109"/>
              <a:gd name="GluePoint13Y" fmla="*/ 1377339 h 1489233"/>
              <a:gd name="GluePoint14X" fmla="*/ 146880 w 2125109"/>
              <a:gd name="GluePoint14Y" fmla="*/ 1455358 h 1489233"/>
              <a:gd name="GluePoint15X" fmla="*/ 67213 w 2125109"/>
              <a:gd name="GluePoint15Y" fmla="*/ 1424905 h 1489233"/>
              <a:gd name="GluePoint16X" fmla="*/ 33845 w 2125109"/>
              <a:gd name="GluePoint16Y" fmla="*/ 1346379 h 1489233"/>
              <a:gd name="GluePoint17X" fmla="*/ 33845 w 2125109"/>
              <a:gd name="GluePoint17Y" fmla="*/ 482658 h 1489233"/>
              <a:gd name="GluePoint18X" fmla="*/ 16922 w 2125109"/>
              <a:gd name="GluePoint18Y" fmla="*/ 465736 h 1489233"/>
              <a:gd name="GluePoint19X" fmla="*/ 0 w 2125109"/>
              <a:gd name="GluePoint19Y" fmla="*/ 482658 h 1489233"/>
              <a:gd name="GluePoint20X" fmla="*/ 0 w 2125109"/>
              <a:gd name="GluePoint20Y" fmla="*/ 1346379 h 1489233"/>
              <a:gd name="GluePoint21X" fmla="*/ 43731 w 2125109"/>
              <a:gd name="GluePoint21Y" fmla="*/ 1449242 h 1489233"/>
              <a:gd name="GluePoint22X" fmla="*/ 142665 w 2125109"/>
              <a:gd name="GluePoint22Y" fmla="*/ 1489234 h 1489233"/>
              <a:gd name="GluePoint23X" fmla="*/ 148115 w 2125109"/>
              <a:gd name="GluePoint23Y" fmla="*/ 1489139 h 1489233"/>
              <a:gd name="GluePoint24X" fmla="*/ 1608322 w 2125109"/>
              <a:gd name="GluePoint24Y" fmla="*/ 1411057 h 1489233"/>
              <a:gd name="GluePoint25X" fmla="*/ 1702502 w 2125109"/>
              <a:gd name="GluePoint25Y" fmla="*/ 1365836 h 1489233"/>
              <a:gd name="GluePoint26X" fmla="*/ 1740688 w 2125109"/>
              <a:gd name="GluePoint26Y" fmla="*/ 1268582 h 1489233"/>
              <a:gd name="GluePoint27X" fmla="*/ 1740688 w 2125109"/>
              <a:gd name="GluePoint27Y" fmla="*/ 180058 h 1489233"/>
              <a:gd name="GluePoint28X" fmla="*/ 2058055 w 2125109"/>
              <a:gd name="GluePoint28Y" fmla="*/ 153090 h 1489233"/>
              <a:gd name="GluePoint29X" fmla="*/ 1972272 w 2125109"/>
              <a:gd name="GluePoint29Y" fmla="*/ 238873 h 1489233"/>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 ang="0">
                <a:pos x="GluePoint9X" y="GluePoint9Y"/>
              </a:cxn>
              <a:cxn ang="0">
                <a:pos x="GluePoint10X" y="GluePoint10Y"/>
              </a:cxn>
              <a:cxn ang="0">
                <a:pos x="GluePoint11X" y="GluePoint11Y"/>
              </a:cxn>
              <a:cxn ang="0">
                <a:pos x="GluePoint12X" y="GluePoint12Y"/>
              </a:cxn>
              <a:cxn ang="0">
                <a:pos x="GluePoint13X" y="GluePoint13Y"/>
              </a:cxn>
              <a:cxn ang="0">
                <a:pos x="GluePoint14X" y="GluePoint14Y"/>
              </a:cxn>
              <a:cxn ang="0">
                <a:pos x="GluePoint15X" y="GluePoint15Y"/>
              </a:cxn>
              <a:cxn ang="0">
                <a:pos x="GluePoint16X" y="GluePoint16Y"/>
              </a:cxn>
              <a:cxn ang="0">
                <a:pos x="GluePoint17X" y="GluePoint17Y"/>
              </a:cxn>
              <a:cxn ang="0">
                <a:pos x="GluePoint18X" y="GluePoint18Y"/>
              </a:cxn>
              <a:cxn ang="0">
                <a:pos x="GluePoint19X" y="GluePoint19Y"/>
              </a:cxn>
              <a:cxn ang="0">
                <a:pos x="GluePoint20X" y="GluePoint20Y"/>
              </a:cxn>
              <a:cxn ang="0">
                <a:pos x="GluePoint21X" y="GluePoint21Y"/>
              </a:cxn>
              <a:cxn ang="0">
                <a:pos x="GluePoint22X" y="GluePoint22Y"/>
              </a:cxn>
              <a:cxn ang="0">
                <a:pos x="GluePoint23X" y="GluePoint23Y"/>
              </a:cxn>
              <a:cxn ang="0">
                <a:pos x="GluePoint24X" y="GluePoint24Y"/>
              </a:cxn>
              <a:cxn ang="0">
                <a:pos x="GluePoint25X" y="GluePoint25Y"/>
              </a:cxn>
              <a:cxn ang="0">
                <a:pos x="GluePoint26X" y="GluePoint26Y"/>
              </a:cxn>
              <a:cxn ang="0">
                <a:pos x="GluePoint27X" y="GluePoint27Y"/>
              </a:cxn>
              <a:cxn ang="0">
                <a:pos x="GluePoint28X" y="GluePoint28Y"/>
              </a:cxn>
              <a:cxn ang="0">
                <a:pos x="GluePoint29X" y="GluePoint29Y"/>
              </a:cxn>
            </a:cxnLst>
            <a:rect l="textAreaLeft" t="textAreaTop" r="textAreaRight" b="textAreaBottom"/>
            <a:pathLst>
              <a:path w="2125109" h="1489233">
                <a:moveTo>
                  <a:pt x="1972272" y="238905"/>
                </a:moveTo>
                <a:cubicBezTo>
                  <a:pt x="1965681" y="245496"/>
                  <a:pt x="1965681" y="256207"/>
                  <a:pt x="1972272" y="262830"/>
                </a:cubicBezTo>
                <a:cubicBezTo>
                  <a:pt x="1975568" y="266126"/>
                  <a:pt x="1979909" y="267774"/>
                  <a:pt x="1984219" y="267774"/>
                </a:cubicBezTo>
                <a:cubicBezTo>
                  <a:pt x="1988529" y="267774"/>
                  <a:pt x="1992870" y="266126"/>
                  <a:pt x="1996166" y="262830"/>
                </a:cubicBezTo>
                <a:lnTo>
                  <a:pt x="2125109" y="133887"/>
                </a:lnTo>
                <a:lnTo>
                  <a:pt x="1996166" y="4944"/>
                </a:lnTo>
                <a:cubicBezTo>
                  <a:pt x="1989575" y="-1648"/>
                  <a:pt x="1978863" y="-1648"/>
                  <a:pt x="1972241" y="4944"/>
                </a:cubicBezTo>
                <a:cubicBezTo>
                  <a:pt x="1965649" y="11535"/>
                  <a:pt x="1965649" y="22246"/>
                  <a:pt x="1972241" y="28869"/>
                </a:cubicBezTo>
                <a:lnTo>
                  <a:pt x="2062174" y="118803"/>
                </a:lnTo>
                <a:cubicBezTo>
                  <a:pt x="1953544" y="128785"/>
                  <a:pt x="1839431" y="138482"/>
                  <a:pt x="1722466" y="147608"/>
                </a:cubicBezTo>
                <a:lnTo>
                  <a:pt x="1706875" y="148812"/>
                </a:lnTo>
                <a:lnTo>
                  <a:pt x="1706875" y="1268614"/>
                </a:lnTo>
                <a:cubicBezTo>
                  <a:pt x="1706875" y="1325432"/>
                  <a:pt x="1662479" y="1373188"/>
                  <a:pt x="1605850" y="1377339"/>
                </a:cubicBezTo>
                <a:cubicBezTo>
                  <a:pt x="1167304" y="1409536"/>
                  <a:pt x="676437" y="1435774"/>
                  <a:pt x="146880" y="1455358"/>
                </a:cubicBezTo>
                <a:cubicBezTo>
                  <a:pt x="116997" y="1456436"/>
                  <a:pt x="88730" y="1445661"/>
                  <a:pt x="67213" y="1424905"/>
                </a:cubicBezTo>
                <a:cubicBezTo>
                  <a:pt x="45696" y="1404148"/>
                  <a:pt x="33845" y="1376262"/>
                  <a:pt x="33845" y="1346379"/>
                </a:cubicBezTo>
                <a:lnTo>
                  <a:pt x="33845" y="482658"/>
                </a:lnTo>
                <a:cubicBezTo>
                  <a:pt x="33845" y="473310"/>
                  <a:pt x="26270" y="465736"/>
                  <a:pt x="16922" y="465736"/>
                </a:cubicBezTo>
                <a:cubicBezTo>
                  <a:pt x="7574" y="465736"/>
                  <a:pt x="0" y="473310"/>
                  <a:pt x="0" y="482658"/>
                </a:cubicBezTo>
                <a:lnTo>
                  <a:pt x="0" y="1346379"/>
                </a:lnTo>
                <a:cubicBezTo>
                  <a:pt x="0" y="1385547"/>
                  <a:pt x="15528" y="1422084"/>
                  <a:pt x="43731" y="1449242"/>
                </a:cubicBezTo>
                <a:cubicBezTo>
                  <a:pt x="70604" y="1475132"/>
                  <a:pt x="105557" y="1489234"/>
                  <a:pt x="142665" y="1489234"/>
                </a:cubicBezTo>
                <a:cubicBezTo>
                  <a:pt x="144471" y="1489234"/>
                  <a:pt x="146278" y="1489202"/>
                  <a:pt x="148115" y="1489139"/>
                </a:cubicBezTo>
                <a:cubicBezTo>
                  <a:pt x="678054" y="1469555"/>
                  <a:pt x="1169331" y="1443284"/>
                  <a:pt x="1608322" y="1411057"/>
                </a:cubicBezTo>
                <a:cubicBezTo>
                  <a:pt x="1644416" y="1408395"/>
                  <a:pt x="1677848" y="1392328"/>
                  <a:pt x="1702502" y="1365836"/>
                </a:cubicBezTo>
                <a:cubicBezTo>
                  <a:pt x="1727125" y="1339312"/>
                  <a:pt x="1740688" y="1304803"/>
                  <a:pt x="1740688" y="1268582"/>
                </a:cubicBezTo>
                <a:lnTo>
                  <a:pt x="1740688" y="180058"/>
                </a:lnTo>
                <a:cubicBezTo>
                  <a:pt x="1849793" y="171470"/>
                  <a:pt x="1956269" y="162407"/>
                  <a:pt x="2058055" y="153090"/>
                </a:cubicBezTo>
                <a:lnTo>
                  <a:pt x="1972272" y="238873"/>
                </a:lnTo>
                <a:close/>
              </a:path>
            </a:pathLst>
          </a:custGeom>
          <a:gradFill rotWithShape="0">
            <a:gsLst>
              <a:gs pos="0">
                <a:srgbClr val="41B3FF"/>
              </a:gs>
              <a:gs pos="50000">
                <a:srgbClr val="AD5CFF"/>
              </a:gs>
              <a:gs pos="100000">
                <a:srgbClr val="FF5C85"/>
              </a:gs>
            </a:gsLst>
            <a:lin ang="8100000"/>
          </a:gra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defTabSz="914400">
              <a:lnSpc>
                <a:spcPct val="100000"/>
              </a:lnSpc>
            </a:pPr>
            <a:endParaRPr lang="en-US" sz="1800" b="0" u="none" strike="noStrike">
              <a:solidFill>
                <a:schemeClr val="lt1"/>
              </a:solidFill>
              <a:effectLst/>
              <a:uFillTx/>
              <a:latin typeface="Calibri"/>
            </a:endParaRPr>
          </a:p>
        </p:txBody>
      </p:sp>
      <p:grpSp>
        <p:nvGrpSpPr>
          <p:cNvPr id="2129" name="Group 67"/>
          <p:cNvGrpSpPr/>
          <p:nvPr/>
        </p:nvGrpSpPr>
        <p:grpSpPr>
          <a:xfrm>
            <a:off x="9900000" y="1654560"/>
            <a:ext cx="1189800" cy="647640"/>
            <a:chOff x="9900000" y="1654560"/>
            <a:chExt cx="1189800" cy="647640"/>
          </a:xfrm>
        </p:grpSpPr>
        <p:sp>
          <p:nvSpPr>
            <p:cNvPr id="2130" name="Freeform: Shape 48"/>
            <p:cNvSpPr/>
            <p:nvPr/>
          </p:nvSpPr>
          <p:spPr>
            <a:xfrm>
              <a:off x="10097640" y="1654560"/>
              <a:ext cx="992160" cy="647640"/>
            </a:xfrm>
            <a:custGeom>
              <a:avLst/>
              <a:gdLst>
                <a:gd name="textAreaLeft" fmla="*/ 0 w 992160"/>
                <a:gd name="textAreaRight" fmla="*/ 992520 w 992160"/>
                <a:gd name="textAreaTop" fmla="*/ 0 h 647640"/>
                <a:gd name="textAreaBottom" fmla="*/ 648000 h 647640"/>
                <a:gd name="GluePoint1X" fmla="*/ 57355 w 393293"/>
                <a:gd name="GluePoint1Y" fmla="*/ 115225 h 256733"/>
                <a:gd name="GluePoint2X" fmla="*/ 56536 w 393293"/>
                <a:gd name="GluePoint2Y" fmla="*/ 102935 h 256733"/>
                <a:gd name="GluePoint3X" fmla="*/ 114711 w 393293"/>
                <a:gd name="GluePoint3Y" fmla="*/ 12532 h 256733"/>
                <a:gd name="GluePoint4X" fmla="*/ 225324 w 393293"/>
                <a:gd name="GluePoint4Y" fmla="*/ 34654 h 256733"/>
                <a:gd name="GluePoint5X" fmla="*/ 252363 w 393293"/>
                <a:gd name="GluePoint5Y" fmla="*/ 79173 h 256733"/>
                <a:gd name="GluePoint6X" fmla="*/ 252363 w 393293"/>
                <a:gd name="GluePoint6Y" fmla="*/ 79173 h 256733"/>
                <a:gd name="GluePoint7X" fmla="*/ 328564 w 393293"/>
                <a:gd name="GluePoint7Y" fmla="*/ 113313 h 256733"/>
                <a:gd name="GluePoint8X" fmla="*/ 328564 w 393293"/>
                <a:gd name="GluePoint8Y" fmla="*/ 114133 h 256733"/>
                <a:gd name="GluePoint9X" fmla="*/ 391382 w 393293"/>
                <a:gd name="GluePoint9Y" fmla="*/ 184598 h 256733"/>
                <a:gd name="GluePoint10X" fmla="*/ 326652 w 393293"/>
                <a:gd name="GluePoint10Y" fmla="*/ 255063 h 256733"/>
                <a:gd name="GluePoint11X" fmla="*/ 75654 w 393293"/>
                <a:gd name="GluePoint11Y" fmla="*/ 254790 h 256733"/>
                <a:gd name="GluePoint12X" fmla="*/ 4370 w 393293"/>
                <a:gd name="GluePoint12Y" fmla="*/ 189787 h 256733"/>
                <a:gd name="GluePoint13X" fmla="*/ 4097 w 393293"/>
                <a:gd name="GluePoint13Y" fmla="*/ 184051 h 256733"/>
                <a:gd name="GluePoint14X" fmla="*/ 57355 w 393293"/>
                <a:gd name="GluePoint14Y" fmla="*/ 115225 h 256733"/>
                <a:gd name="GluePoint15X" fmla="*/ 57355 w 393293"/>
                <a:gd name="GluePoint15Y" fmla="*/ 115225 h 256733"/>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 ang="0">
                  <a:pos x="GluePoint9X" y="GluePoint9Y"/>
                </a:cxn>
                <a:cxn ang="0">
                  <a:pos x="GluePoint10X" y="GluePoint10Y"/>
                </a:cxn>
                <a:cxn ang="0">
                  <a:pos x="GluePoint11X" y="GluePoint11Y"/>
                </a:cxn>
                <a:cxn ang="0">
                  <a:pos x="GluePoint12X" y="GluePoint12Y"/>
                </a:cxn>
                <a:cxn ang="0">
                  <a:pos x="GluePoint13X" y="GluePoint13Y"/>
                </a:cxn>
                <a:cxn ang="0">
                  <a:pos x="GluePoint14X" y="GluePoint14Y"/>
                </a:cxn>
                <a:cxn ang="0">
                  <a:pos x="GluePoint15X" y="GluePoint15Y"/>
                </a:cxn>
              </a:cxnLst>
              <a:rect l="textAreaLeft" t="textAreaTop" r="textAreaRight" b="textAreaBottom"/>
              <a:pathLst>
                <a:path w="393293" h="256733">
                  <a:moveTo>
                    <a:pt x="57355" y="115225"/>
                  </a:moveTo>
                  <a:cubicBezTo>
                    <a:pt x="56809" y="111128"/>
                    <a:pt x="56536" y="107031"/>
                    <a:pt x="56536" y="102935"/>
                  </a:cubicBezTo>
                  <a:cubicBezTo>
                    <a:pt x="56536" y="67702"/>
                    <a:pt x="80571" y="27007"/>
                    <a:pt x="114711" y="12532"/>
                  </a:cubicBezTo>
                  <a:cubicBezTo>
                    <a:pt x="158683" y="-6040"/>
                    <a:pt x="198832" y="8162"/>
                    <a:pt x="225324" y="34654"/>
                  </a:cubicBezTo>
                  <a:cubicBezTo>
                    <a:pt x="237615" y="46945"/>
                    <a:pt x="246628" y="62240"/>
                    <a:pt x="252363" y="79173"/>
                  </a:cubicBezTo>
                  <a:lnTo>
                    <a:pt x="252363" y="79173"/>
                  </a:lnTo>
                  <a:cubicBezTo>
                    <a:pt x="274759" y="48857"/>
                    <a:pt x="324740" y="58416"/>
                    <a:pt x="328564" y="113313"/>
                  </a:cubicBezTo>
                  <a:lnTo>
                    <a:pt x="328564" y="114133"/>
                  </a:lnTo>
                  <a:cubicBezTo>
                    <a:pt x="351233" y="117956"/>
                    <a:pt x="391382" y="134070"/>
                    <a:pt x="391382" y="184598"/>
                  </a:cubicBezTo>
                  <a:cubicBezTo>
                    <a:pt x="391382" y="249600"/>
                    <a:pt x="326652" y="255063"/>
                    <a:pt x="326652" y="255063"/>
                  </a:cubicBezTo>
                  <a:lnTo>
                    <a:pt x="75654" y="254790"/>
                  </a:lnTo>
                  <a:cubicBezTo>
                    <a:pt x="38783" y="254790"/>
                    <a:pt x="6555" y="226658"/>
                    <a:pt x="4370" y="189787"/>
                  </a:cubicBezTo>
                  <a:cubicBezTo>
                    <a:pt x="4370" y="187875"/>
                    <a:pt x="4097" y="185963"/>
                    <a:pt x="4097" y="184051"/>
                  </a:cubicBezTo>
                  <a:cubicBezTo>
                    <a:pt x="4097" y="140625"/>
                    <a:pt x="32501" y="121780"/>
                    <a:pt x="57355" y="115225"/>
                  </a:cubicBezTo>
                  <a:lnTo>
                    <a:pt x="57355" y="115225"/>
                  </a:lnTo>
                  <a:close/>
                </a:path>
              </a:pathLst>
            </a:custGeom>
            <a:noFill/>
            <a:ln w="19050">
              <a:solidFill>
                <a:srgbClr val="FFFFFF"/>
              </a:solidFill>
              <a:round/>
            </a:ln>
          </p:spPr>
          <p:style>
            <a:lnRef idx="0">
              <a:scrgbClr r="0" g="0" b="0"/>
            </a:lnRef>
            <a:fillRef idx="0">
              <a:scrgbClr r="0" g="0" b="0"/>
            </a:fillRef>
            <a:effectRef idx="0">
              <a:scrgbClr r="0" g="0" b="0"/>
            </a:effectRef>
            <a:fontRef idx="minor"/>
          </p:style>
          <p:txBody>
            <a:bodyPr lIns="90000" tIns="45000" rIns="90000" bIns="45000" anchor="ctr">
              <a:noAutofit/>
            </a:bodyPr>
            <a:lstStyle/>
            <a:p>
              <a:pPr defTabSz="914400">
                <a:lnSpc>
                  <a:spcPct val="100000"/>
                </a:lnSpc>
              </a:pPr>
              <a:endParaRPr lang="en-US" sz="1800" b="0" u="none" strike="noStrike">
                <a:solidFill>
                  <a:schemeClr val="lt1"/>
                </a:solidFill>
                <a:effectLst/>
                <a:uFillTx/>
                <a:latin typeface="Calibri"/>
              </a:endParaRPr>
            </a:p>
          </p:txBody>
        </p:sp>
        <p:sp>
          <p:nvSpPr>
            <p:cNvPr id="2131" name="Freeform: Shape 49"/>
            <p:cNvSpPr/>
            <p:nvPr/>
          </p:nvSpPr>
          <p:spPr>
            <a:xfrm>
              <a:off x="10203120" y="2104560"/>
              <a:ext cx="337320" cy="20160"/>
            </a:xfrm>
            <a:custGeom>
              <a:avLst/>
              <a:gdLst>
                <a:gd name="textAreaLeft" fmla="*/ 0 w 337320"/>
                <a:gd name="textAreaRight" fmla="*/ 337680 w 337320"/>
                <a:gd name="textAreaTop" fmla="*/ 0 h 20160"/>
                <a:gd name="textAreaBottom" fmla="*/ 20520 h 20160"/>
                <a:gd name="GluePoint1X" fmla="*/ 4097 w 133829"/>
                <a:gd name="GluePoint1Y" fmla="*/ 4097 h 8193"/>
                <a:gd name="GluePoint2X" fmla="*/ 131917 w 133829"/>
                <a:gd name="GluePoint2Y" fmla="*/ 4097 h 8193"/>
              </a:gdLst>
              <a:ahLst/>
              <a:cxnLst>
                <a:cxn ang="0">
                  <a:pos x="GluePoint1X" y="GluePoint1Y"/>
                </a:cxn>
                <a:cxn ang="0">
                  <a:pos x="GluePoint2X" y="GluePoint2Y"/>
                </a:cxn>
              </a:cxnLst>
              <a:rect l="textAreaLeft" t="textAreaTop" r="textAreaRight" b="textAreaBottom"/>
              <a:pathLst>
                <a:path w="133829" h="8193">
                  <a:moveTo>
                    <a:pt x="4097" y="4097"/>
                  </a:moveTo>
                  <a:lnTo>
                    <a:pt x="131917" y="4097"/>
                  </a:lnTo>
                </a:path>
              </a:pathLst>
            </a:custGeom>
            <a:noFill/>
            <a:ln w="19050">
              <a:solidFill>
                <a:srgbClr val="FFFFFF"/>
              </a:solidFill>
              <a:round/>
            </a:ln>
          </p:spPr>
          <p:style>
            <a:lnRef idx="0">
              <a:scrgbClr r="0" g="0" b="0"/>
            </a:lnRef>
            <a:fillRef idx="0">
              <a:scrgbClr r="0" g="0" b="0"/>
            </a:fillRef>
            <a:effectRef idx="0">
              <a:scrgbClr r="0" g="0" b="0"/>
            </a:effectRef>
            <a:fontRef idx="minor"/>
          </p:style>
          <p:txBody>
            <a:bodyPr lIns="90000" tIns="-24480" rIns="90000" bIns="-24480" anchor="ctr">
              <a:noAutofit/>
            </a:bodyPr>
            <a:lstStyle/>
            <a:p>
              <a:pPr defTabSz="914400">
                <a:lnSpc>
                  <a:spcPct val="100000"/>
                </a:lnSpc>
              </a:pPr>
              <a:endParaRPr lang="en-US" sz="1800" b="0" u="none" strike="noStrike">
                <a:solidFill>
                  <a:schemeClr val="lt1"/>
                </a:solidFill>
                <a:effectLst/>
                <a:uFillTx/>
                <a:latin typeface="Calibri"/>
              </a:endParaRPr>
            </a:p>
          </p:txBody>
        </p:sp>
        <p:sp>
          <p:nvSpPr>
            <p:cNvPr id="2132" name="Freeform: Shape 50"/>
            <p:cNvSpPr/>
            <p:nvPr/>
          </p:nvSpPr>
          <p:spPr>
            <a:xfrm>
              <a:off x="10037880" y="2011320"/>
              <a:ext cx="61560" cy="20160"/>
            </a:xfrm>
            <a:custGeom>
              <a:avLst/>
              <a:gdLst>
                <a:gd name="textAreaLeft" fmla="*/ 0 w 61560"/>
                <a:gd name="textAreaRight" fmla="*/ 61920 w 61560"/>
                <a:gd name="textAreaTop" fmla="*/ 0 h 20160"/>
                <a:gd name="textAreaBottom" fmla="*/ 20520 h 20160"/>
                <a:gd name="GluePoint1X" fmla="*/ 4097 w 24580"/>
                <a:gd name="GluePoint1Y" fmla="*/ 4097 h 8193"/>
                <a:gd name="GluePoint2X" fmla="*/ 20484 w 24580"/>
                <a:gd name="GluePoint2Y" fmla="*/ 4097 h 8193"/>
              </a:gdLst>
              <a:ahLst/>
              <a:cxnLst>
                <a:cxn ang="0">
                  <a:pos x="GluePoint1X" y="GluePoint1Y"/>
                </a:cxn>
                <a:cxn ang="0">
                  <a:pos x="GluePoint2X" y="GluePoint2Y"/>
                </a:cxn>
              </a:cxnLst>
              <a:rect l="textAreaLeft" t="textAreaTop" r="textAreaRight" b="textAreaBottom"/>
              <a:pathLst>
                <a:path w="24580" h="8193">
                  <a:moveTo>
                    <a:pt x="4097" y="4097"/>
                  </a:moveTo>
                  <a:lnTo>
                    <a:pt x="20484" y="4097"/>
                  </a:lnTo>
                </a:path>
              </a:pathLst>
            </a:custGeom>
            <a:noFill/>
            <a:ln w="19050">
              <a:solidFill>
                <a:srgbClr val="FFFFFF"/>
              </a:solidFill>
              <a:round/>
            </a:ln>
          </p:spPr>
          <p:style>
            <a:lnRef idx="0">
              <a:scrgbClr r="0" g="0" b="0"/>
            </a:lnRef>
            <a:fillRef idx="0">
              <a:scrgbClr r="0" g="0" b="0"/>
            </a:fillRef>
            <a:effectRef idx="0">
              <a:scrgbClr r="0" g="0" b="0"/>
            </a:effectRef>
            <a:fontRef idx="minor"/>
          </p:style>
          <p:txBody>
            <a:bodyPr lIns="90000" tIns="-24480" rIns="90000" bIns="-24480" anchor="ctr">
              <a:noAutofit/>
            </a:bodyPr>
            <a:lstStyle/>
            <a:p>
              <a:pPr defTabSz="914400">
                <a:lnSpc>
                  <a:spcPct val="100000"/>
                </a:lnSpc>
              </a:pPr>
              <a:endParaRPr lang="en-US" sz="1800" b="0" u="none" strike="noStrike">
                <a:solidFill>
                  <a:schemeClr val="lt1"/>
                </a:solidFill>
                <a:effectLst/>
                <a:uFillTx/>
                <a:latin typeface="Calibri"/>
              </a:endParaRPr>
            </a:p>
          </p:txBody>
        </p:sp>
        <p:sp>
          <p:nvSpPr>
            <p:cNvPr id="2133" name="Freeform: Shape 51"/>
            <p:cNvSpPr/>
            <p:nvPr/>
          </p:nvSpPr>
          <p:spPr>
            <a:xfrm>
              <a:off x="10159200" y="2011320"/>
              <a:ext cx="137520" cy="20160"/>
            </a:xfrm>
            <a:custGeom>
              <a:avLst/>
              <a:gdLst>
                <a:gd name="textAreaLeft" fmla="*/ 0 w 137520"/>
                <a:gd name="textAreaRight" fmla="*/ 137880 w 137520"/>
                <a:gd name="textAreaTop" fmla="*/ 0 h 20160"/>
                <a:gd name="textAreaBottom" fmla="*/ 20520 h 20160"/>
                <a:gd name="GluePoint1X" fmla="*/ 4097 w 54624"/>
                <a:gd name="GluePoint1Y" fmla="*/ 4097 h 8193"/>
                <a:gd name="GluePoint2X" fmla="*/ 51620 w 54624"/>
                <a:gd name="GluePoint2Y" fmla="*/ 4097 h 8193"/>
              </a:gdLst>
              <a:ahLst/>
              <a:cxnLst>
                <a:cxn ang="0">
                  <a:pos x="GluePoint1X" y="GluePoint1Y"/>
                </a:cxn>
                <a:cxn ang="0">
                  <a:pos x="GluePoint2X" y="GluePoint2Y"/>
                </a:cxn>
              </a:cxnLst>
              <a:rect l="textAreaLeft" t="textAreaTop" r="textAreaRight" b="textAreaBottom"/>
              <a:pathLst>
                <a:path w="54624" h="8193">
                  <a:moveTo>
                    <a:pt x="4097" y="4097"/>
                  </a:moveTo>
                  <a:lnTo>
                    <a:pt x="51620" y="4097"/>
                  </a:lnTo>
                </a:path>
              </a:pathLst>
            </a:custGeom>
            <a:noFill/>
            <a:ln w="19050">
              <a:solidFill>
                <a:srgbClr val="FFFFFF"/>
              </a:solidFill>
              <a:round/>
            </a:ln>
          </p:spPr>
          <p:style>
            <a:lnRef idx="0">
              <a:scrgbClr r="0" g="0" b="0"/>
            </a:lnRef>
            <a:fillRef idx="0">
              <a:scrgbClr r="0" g="0" b="0"/>
            </a:fillRef>
            <a:effectRef idx="0">
              <a:scrgbClr r="0" g="0" b="0"/>
            </a:effectRef>
            <a:fontRef idx="minor"/>
          </p:style>
          <p:txBody>
            <a:bodyPr lIns="90000" tIns="-24480" rIns="90000" bIns="-24480" anchor="ctr">
              <a:noAutofit/>
            </a:bodyPr>
            <a:lstStyle/>
            <a:p>
              <a:pPr defTabSz="914400">
                <a:lnSpc>
                  <a:spcPct val="100000"/>
                </a:lnSpc>
              </a:pPr>
              <a:endParaRPr lang="en-US" sz="1800" b="0" u="none" strike="noStrike">
                <a:solidFill>
                  <a:schemeClr val="lt1"/>
                </a:solidFill>
                <a:effectLst/>
                <a:uFillTx/>
                <a:latin typeface="Calibri"/>
              </a:endParaRPr>
            </a:p>
          </p:txBody>
        </p:sp>
        <p:sp>
          <p:nvSpPr>
            <p:cNvPr id="2134" name="Freeform: Shape 52"/>
            <p:cNvSpPr/>
            <p:nvPr/>
          </p:nvSpPr>
          <p:spPr>
            <a:xfrm>
              <a:off x="10319040" y="2011320"/>
              <a:ext cx="61560" cy="20160"/>
            </a:xfrm>
            <a:custGeom>
              <a:avLst/>
              <a:gdLst>
                <a:gd name="textAreaLeft" fmla="*/ 0 w 61560"/>
                <a:gd name="textAreaRight" fmla="*/ 61920 w 61560"/>
                <a:gd name="textAreaTop" fmla="*/ 0 h 20160"/>
                <a:gd name="textAreaBottom" fmla="*/ 20520 h 20160"/>
                <a:gd name="GluePoint1X" fmla="*/ 4097 w 24580"/>
                <a:gd name="GluePoint1Y" fmla="*/ 4097 h 8193"/>
                <a:gd name="GluePoint2X" fmla="*/ 20484 w 24580"/>
                <a:gd name="GluePoint2Y" fmla="*/ 4097 h 8193"/>
              </a:gdLst>
              <a:ahLst/>
              <a:cxnLst>
                <a:cxn ang="0">
                  <a:pos x="GluePoint1X" y="GluePoint1Y"/>
                </a:cxn>
                <a:cxn ang="0">
                  <a:pos x="GluePoint2X" y="GluePoint2Y"/>
                </a:cxn>
              </a:cxnLst>
              <a:rect l="textAreaLeft" t="textAreaTop" r="textAreaRight" b="textAreaBottom"/>
              <a:pathLst>
                <a:path w="24580" h="8193">
                  <a:moveTo>
                    <a:pt x="4097" y="4097"/>
                  </a:moveTo>
                  <a:lnTo>
                    <a:pt x="20484" y="4097"/>
                  </a:lnTo>
                </a:path>
              </a:pathLst>
            </a:custGeom>
            <a:noFill/>
            <a:ln w="19050">
              <a:solidFill>
                <a:srgbClr val="FFFFFF"/>
              </a:solidFill>
              <a:round/>
            </a:ln>
          </p:spPr>
          <p:style>
            <a:lnRef idx="0">
              <a:scrgbClr r="0" g="0" b="0"/>
            </a:lnRef>
            <a:fillRef idx="0">
              <a:scrgbClr r="0" g="0" b="0"/>
            </a:fillRef>
            <a:effectRef idx="0">
              <a:scrgbClr r="0" g="0" b="0"/>
            </a:effectRef>
            <a:fontRef idx="minor"/>
          </p:style>
          <p:txBody>
            <a:bodyPr lIns="90000" tIns="-24480" rIns="90000" bIns="-24480" anchor="ctr">
              <a:noAutofit/>
            </a:bodyPr>
            <a:lstStyle/>
            <a:p>
              <a:pPr defTabSz="914400">
                <a:lnSpc>
                  <a:spcPct val="100000"/>
                </a:lnSpc>
              </a:pPr>
              <a:endParaRPr lang="en-US" sz="1800" b="0" u="none" strike="noStrike">
                <a:solidFill>
                  <a:schemeClr val="lt1"/>
                </a:solidFill>
                <a:effectLst/>
                <a:uFillTx/>
                <a:latin typeface="Calibri"/>
              </a:endParaRPr>
            </a:p>
          </p:txBody>
        </p:sp>
        <p:sp>
          <p:nvSpPr>
            <p:cNvPr id="2135" name="Freeform: Shape 53"/>
            <p:cNvSpPr/>
            <p:nvPr/>
          </p:nvSpPr>
          <p:spPr>
            <a:xfrm>
              <a:off x="10597320" y="2104560"/>
              <a:ext cx="137520" cy="20160"/>
            </a:xfrm>
            <a:custGeom>
              <a:avLst/>
              <a:gdLst>
                <a:gd name="textAreaLeft" fmla="*/ 0 w 137520"/>
                <a:gd name="textAreaRight" fmla="*/ 137880 w 137520"/>
                <a:gd name="textAreaTop" fmla="*/ 0 h 20160"/>
                <a:gd name="textAreaBottom" fmla="*/ 20520 h 20160"/>
                <a:gd name="GluePoint1X" fmla="*/ 4097 w 54624"/>
                <a:gd name="GluePoint1Y" fmla="*/ 4097 h 8193"/>
                <a:gd name="GluePoint2X" fmla="*/ 50800 w 54624"/>
                <a:gd name="GluePoint2Y" fmla="*/ 4097 h 8193"/>
              </a:gdLst>
              <a:ahLst/>
              <a:cxnLst>
                <a:cxn ang="0">
                  <a:pos x="GluePoint1X" y="GluePoint1Y"/>
                </a:cxn>
                <a:cxn ang="0">
                  <a:pos x="GluePoint2X" y="GluePoint2Y"/>
                </a:cxn>
              </a:cxnLst>
              <a:rect l="textAreaLeft" t="textAreaTop" r="textAreaRight" b="textAreaBottom"/>
              <a:pathLst>
                <a:path w="54624" h="8193">
                  <a:moveTo>
                    <a:pt x="4097" y="4097"/>
                  </a:moveTo>
                  <a:lnTo>
                    <a:pt x="50800" y="4097"/>
                  </a:lnTo>
                </a:path>
              </a:pathLst>
            </a:custGeom>
            <a:noFill/>
            <a:ln w="19050">
              <a:solidFill>
                <a:srgbClr val="FFFFFF"/>
              </a:solidFill>
              <a:round/>
            </a:ln>
          </p:spPr>
          <p:style>
            <a:lnRef idx="0">
              <a:scrgbClr r="0" g="0" b="0"/>
            </a:lnRef>
            <a:fillRef idx="0">
              <a:scrgbClr r="0" g="0" b="0"/>
            </a:fillRef>
            <a:effectRef idx="0">
              <a:scrgbClr r="0" g="0" b="0"/>
            </a:effectRef>
            <a:fontRef idx="minor"/>
          </p:style>
          <p:txBody>
            <a:bodyPr lIns="90000" tIns="-24480" rIns="90000" bIns="-24480" anchor="ctr">
              <a:noAutofit/>
            </a:bodyPr>
            <a:lstStyle/>
            <a:p>
              <a:pPr defTabSz="914400">
                <a:lnSpc>
                  <a:spcPct val="100000"/>
                </a:lnSpc>
              </a:pPr>
              <a:endParaRPr lang="en-US" sz="1800" b="0" u="none" strike="noStrike">
                <a:solidFill>
                  <a:schemeClr val="lt1"/>
                </a:solidFill>
                <a:effectLst/>
                <a:uFillTx/>
                <a:latin typeface="Calibri"/>
              </a:endParaRPr>
            </a:p>
          </p:txBody>
        </p:sp>
        <p:sp>
          <p:nvSpPr>
            <p:cNvPr id="2136" name="Freeform: Shape 54"/>
            <p:cNvSpPr/>
            <p:nvPr/>
          </p:nvSpPr>
          <p:spPr>
            <a:xfrm>
              <a:off x="10411920" y="2011320"/>
              <a:ext cx="440640" cy="20160"/>
            </a:xfrm>
            <a:custGeom>
              <a:avLst/>
              <a:gdLst>
                <a:gd name="textAreaLeft" fmla="*/ 0 w 440640"/>
                <a:gd name="textAreaRight" fmla="*/ 441000 w 440640"/>
                <a:gd name="textAreaTop" fmla="*/ 0 h 20160"/>
                <a:gd name="textAreaBottom" fmla="*/ 20520 h 20160"/>
                <a:gd name="GluePoint1X" fmla="*/ 4097 w 174797"/>
                <a:gd name="GluePoint1Y" fmla="*/ 4097 h 8193"/>
                <a:gd name="GluePoint2X" fmla="*/ 171247 w 174797"/>
                <a:gd name="GluePoint2Y" fmla="*/ 4097 h 8193"/>
              </a:gdLst>
              <a:ahLst/>
              <a:cxnLst>
                <a:cxn ang="0">
                  <a:pos x="GluePoint1X" y="GluePoint1Y"/>
                </a:cxn>
                <a:cxn ang="0">
                  <a:pos x="GluePoint2X" y="GluePoint2Y"/>
                </a:cxn>
              </a:cxnLst>
              <a:rect l="textAreaLeft" t="textAreaTop" r="textAreaRight" b="textAreaBottom"/>
              <a:pathLst>
                <a:path w="174797" h="8193">
                  <a:moveTo>
                    <a:pt x="4097" y="4097"/>
                  </a:moveTo>
                  <a:lnTo>
                    <a:pt x="171247" y="4097"/>
                  </a:lnTo>
                </a:path>
              </a:pathLst>
            </a:custGeom>
            <a:noFill/>
            <a:ln w="19050">
              <a:solidFill>
                <a:srgbClr val="FFFFFF"/>
              </a:solidFill>
              <a:round/>
            </a:ln>
          </p:spPr>
          <p:style>
            <a:lnRef idx="0">
              <a:scrgbClr r="0" g="0" b="0"/>
            </a:lnRef>
            <a:fillRef idx="0">
              <a:scrgbClr r="0" g="0" b="0"/>
            </a:fillRef>
            <a:effectRef idx="0">
              <a:scrgbClr r="0" g="0" b="0"/>
            </a:effectRef>
            <a:fontRef idx="minor"/>
          </p:style>
          <p:txBody>
            <a:bodyPr lIns="90000" tIns="-24480" rIns="90000" bIns="-24480" anchor="ctr">
              <a:noAutofit/>
            </a:bodyPr>
            <a:lstStyle/>
            <a:p>
              <a:pPr defTabSz="914400">
                <a:lnSpc>
                  <a:spcPct val="100000"/>
                </a:lnSpc>
              </a:pPr>
              <a:endParaRPr lang="en-US" sz="1800" b="0" u="none" strike="noStrike">
                <a:solidFill>
                  <a:schemeClr val="lt1"/>
                </a:solidFill>
                <a:effectLst/>
                <a:uFillTx/>
                <a:latin typeface="Calibri"/>
              </a:endParaRPr>
            </a:p>
          </p:txBody>
        </p:sp>
        <p:sp>
          <p:nvSpPr>
            <p:cNvPr id="2137" name="Freeform: Shape 55"/>
            <p:cNvSpPr/>
            <p:nvPr/>
          </p:nvSpPr>
          <p:spPr>
            <a:xfrm>
              <a:off x="9900000" y="2198160"/>
              <a:ext cx="54720" cy="20160"/>
            </a:xfrm>
            <a:custGeom>
              <a:avLst/>
              <a:gdLst>
                <a:gd name="textAreaLeft" fmla="*/ 0 w 54720"/>
                <a:gd name="textAreaRight" fmla="*/ 55080 w 54720"/>
                <a:gd name="textAreaTop" fmla="*/ 0 h 20160"/>
                <a:gd name="textAreaBottom" fmla="*/ 20520 h 20160"/>
                <a:gd name="GluePoint1X" fmla="*/ 4097 w 21849"/>
                <a:gd name="GluePoint1Y" fmla="*/ 4097 h 8193"/>
                <a:gd name="GluePoint2X" fmla="*/ 20484 w 21849"/>
                <a:gd name="GluePoint2Y" fmla="*/ 4097 h 8193"/>
              </a:gdLst>
              <a:ahLst/>
              <a:cxnLst>
                <a:cxn ang="0">
                  <a:pos x="GluePoint1X" y="GluePoint1Y"/>
                </a:cxn>
                <a:cxn ang="0">
                  <a:pos x="GluePoint2X" y="GluePoint2Y"/>
                </a:cxn>
              </a:cxnLst>
              <a:rect l="textAreaLeft" t="textAreaTop" r="textAreaRight" b="textAreaBottom"/>
              <a:pathLst>
                <a:path w="21849" h="8193">
                  <a:moveTo>
                    <a:pt x="4097" y="4097"/>
                  </a:moveTo>
                  <a:lnTo>
                    <a:pt x="20484" y="4097"/>
                  </a:lnTo>
                </a:path>
              </a:pathLst>
            </a:custGeom>
            <a:noFill/>
            <a:ln w="19050">
              <a:solidFill>
                <a:srgbClr val="FFFFFF"/>
              </a:solidFill>
              <a:round/>
            </a:ln>
          </p:spPr>
          <p:style>
            <a:lnRef idx="0">
              <a:scrgbClr r="0" g="0" b="0"/>
            </a:lnRef>
            <a:fillRef idx="0">
              <a:scrgbClr r="0" g="0" b="0"/>
            </a:fillRef>
            <a:effectRef idx="0">
              <a:scrgbClr r="0" g="0" b="0"/>
            </a:effectRef>
            <a:fontRef idx="minor"/>
          </p:style>
          <p:txBody>
            <a:bodyPr lIns="90000" tIns="-24480" rIns="90000" bIns="-24480" anchor="ctr">
              <a:noAutofit/>
            </a:bodyPr>
            <a:lstStyle/>
            <a:p>
              <a:pPr defTabSz="914400">
                <a:lnSpc>
                  <a:spcPct val="100000"/>
                </a:lnSpc>
              </a:pPr>
              <a:endParaRPr lang="en-US" sz="1800" b="0" u="none" strike="noStrike">
                <a:solidFill>
                  <a:schemeClr val="lt1"/>
                </a:solidFill>
                <a:effectLst/>
                <a:uFillTx/>
                <a:latin typeface="Calibri"/>
              </a:endParaRPr>
            </a:p>
          </p:txBody>
        </p:sp>
        <p:sp>
          <p:nvSpPr>
            <p:cNvPr id="2138" name="Freeform: Shape 58"/>
            <p:cNvSpPr/>
            <p:nvPr/>
          </p:nvSpPr>
          <p:spPr>
            <a:xfrm>
              <a:off x="10014480" y="2198160"/>
              <a:ext cx="275400" cy="20160"/>
            </a:xfrm>
            <a:custGeom>
              <a:avLst/>
              <a:gdLst>
                <a:gd name="textAreaLeft" fmla="*/ 0 w 275400"/>
                <a:gd name="textAreaRight" fmla="*/ 275760 w 275400"/>
                <a:gd name="textAreaTop" fmla="*/ 0 h 20160"/>
                <a:gd name="textAreaBottom" fmla="*/ 20520 h 20160"/>
                <a:gd name="GluePoint1X" fmla="*/ 4097 w 109248"/>
                <a:gd name="GluePoint1Y" fmla="*/ 4097 h 8193"/>
                <a:gd name="GluePoint2X" fmla="*/ 105425 w 109248"/>
                <a:gd name="GluePoint2Y" fmla="*/ 4097 h 8193"/>
              </a:gdLst>
              <a:ahLst/>
              <a:cxnLst>
                <a:cxn ang="0">
                  <a:pos x="GluePoint1X" y="GluePoint1Y"/>
                </a:cxn>
                <a:cxn ang="0">
                  <a:pos x="GluePoint2X" y="GluePoint2Y"/>
                </a:cxn>
              </a:cxnLst>
              <a:rect l="textAreaLeft" t="textAreaTop" r="textAreaRight" b="textAreaBottom"/>
              <a:pathLst>
                <a:path w="109248" h="8193">
                  <a:moveTo>
                    <a:pt x="4097" y="4097"/>
                  </a:moveTo>
                  <a:lnTo>
                    <a:pt x="105425" y="4097"/>
                  </a:lnTo>
                </a:path>
              </a:pathLst>
            </a:custGeom>
            <a:noFill/>
            <a:ln w="19050">
              <a:solidFill>
                <a:srgbClr val="FFFFFF"/>
              </a:solidFill>
              <a:round/>
            </a:ln>
          </p:spPr>
          <p:style>
            <a:lnRef idx="0">
              <a:scrgbClr r="0" g="0" b="0"/>
            </a:lnRef>
            <a:fillRef idx="0">
              <a:scrgbClr r="0" g="0" b="0"/>
            </a:fillRef>
            <a:effectRef idx="0">
              <a:scrgbClr r="0" g="0" b="0"/>
            </a:effectRef>
            <a:fontRef idx="minor"/>
          </p:style>
          <p:txBody>
            <a:bodyPr lIns="90000" tIns="-24480" rIns="90000" bIns="-24480" anchor="ctr">
              <a:noAutofit/>
            </a:bodyPr>
            <a:lstStyle/>
            <a:p>
              <a:pPr defTabSz="914400">
                <a:lnSpc>
                  <a:spcPct val="100000"/>
                </a:lnSpc>
              </a:pPr>
              <a:endParaRPr lang="en-US" sz="1800" b="0" u="none" strike="noStrike">
                <a:solidFill>
                  <a:schemeClr val="lt1"/>
                </a:solidFill>
                <a:effectLst/>
                <a:uFillTx/>
                <a:latin typeface="Calibri"/>
              </a:endParaRPr>
            </a:p>
          </p:txBody>
        </p:sp>
        <p:sp>
          <p:nvSpPr>
            <p:cNvPr id="2139" name="Freeform: Shape 63"/>
            <p:cNvSpPr/>
            <p:nvPr/>
          </p:nvSpPr>
          <p:spPr>
            <a:xfrm>
              <a:off x="10306440" y="2198160"/>
              <a:ext cx="61560" cy="20160"/>
            </a:xfrm>
            <a:custGeom>
              <a:avLst/>
              <a:gdLst>
                <a:gd name="textAreaLeft" fmla="*/ 0 w 61560"/>
                <a:gd name="textAreaRight" fmla="*/ 61920 w 61560"/>
                <a:gd name="textAreaTop" fmla="*/ 0 h 20160"/>
                <a:gd name="textAreaBottom" fmla="*/ 20520 h 20160"/>
                <a:gd name="GluePoint1X" fmla="*/ 4097 w 24580"/>
                <a:gd name="GluePoint1Y" fmla="*/ 4097 h 8193"/>
                <a:gd name="GluePoint2X" fmla="*/ 20484 w 24580"/>
                <a:gd name="GluePoint2Y" fmla="*/ 4097 h 8193"/>
              </a:gdLst>
              <a:ahLst/>
              <a:cxnLst>
                <a:cxn ang="0">
                  <a:pos x="GluePoint1X" y="GluePoint1Y"/>
                </a:cxn>
                <a:cxn ang="0">
                  <a:pos x="GluePoint2X" y="GluePoint2Y"/>
                </a:cxn>
              </a:cxnLst>
              <a:rect l="textAreaLeft" t="textAreaTop" r="textAreaRight" b="textAreaBottom"/>
              <a:pathLst>
                <a:path w="24580" h="8193">
                  <a:moveTo>
                    <a:pt x="4097" y="4097"/>
                  </a:moveTo>
                  <a:lnTo>
                    <a:pt x="20484" y="4097"/>
                  </a:lnTo>
                </a:path>
              </a:pathLst>
            </a:custGeom>
            <a:noFill/>
            <a:ln w="19050">
              <a:solidFill>
                <a:srgbClr val="FFFFFF"/>
              </a:solidFill>
              <a:round/>
            </a:ln>
          </p:spPr>
          <p:style>
            <a:lnRef idx="0">
              <a:scrgbClr r="0" g="0" b="0"/>
            </a:lnRef>
            <a:fillRef idx="0">
              <a:scrgbClr r="0" g="0" b="0"/>
            </a:fillRef>
            <a:effectRef idx="0">
              <a:scrgbClr r="0" g="0" b="0"/>
            </a:effectRef>
            <a:fontRef idx="minor"/>
          </p:style>
          <p:txBody>
            <a:bodyPr lIns="90000" tIns="-24480" rIns="90000" bIns="-24480" anchor="ctr">
              <a:noAutofit/>
            </a:bodyPr>
            <a:lstStyle/>
            <a:p>
              <a:pPr defTabSz="914400">
                <a:lnSpc>
                  <a:spcPct val="100000"/>
                </a:lnSpc>
              </a:pPr>
              <a:endParaRPr lang="en-US" sz="1800" b="0" u="none" strike="noStrike">
                <a:solidFill>
                  <a:schemeClr val="lt1"/>
                </a:solidFill>
                <a:effectLst/>
                <a:uFillTx/>
                <a:latin typeface="Calibri"/>
              </a:endParaRPr>
            </a:p>
          </p:txBody>
        </p:sp>
        <p:sp>
          <p:nvSpPr>
            <p:cNvPr id="2140" name="Freeform: Shape 64"/>
            <p:cNvSpPr/>
            <p:nvPr/>
          </p:nvSpPr>
          <p:spPr>
            <a:xfrm>
              <a:off x="10672560" y="1735200"/>
              <a:ext cx="61560" cy="20160"/>
            </a:xfrm>
            <a:custGeom>
              <a:avLst/>
              <a:gdLst>
                <a:gd name="textAreaLeft" fmla="*/ 0 w 61560"/>
                <a:gd name="textAreaRight" fmla="*/ 61920 w 61560"/>
                <a:gd name="textAreaTop" fmla="*/ 0 h 20160"/>
                <a:gd name="textAreaBottom" fmla="*/ 20520 h 20160"/>
                <a:gd name="GluePoint1X" fmla="*/ 4097 w 24580"/>
                <a:gd name="GluePoint1Y" fmla="*/ 4097 h 8193"/>
                <a:gd name="GluePoint2X" fmla="*/ 20484 w 24580"/>
                <a:gd name="GluePoint2Y" fmla="*/ 4097 h 8193"/>
              </a:gdLst>
              <a:ahLst/>
              <a:cxnLst>
                <a:cxn ang="0">
                  <a:pos x="GluePoint1X" y="GluePoint1Y"/>
                </a:cxn>
                <a:cxn ang="0">
                  <a:pos x="GluePoint2X" y="GluePoint2Y"/>
                </a:cxn>
              </a:cxnLst>
              <a:rect l="textAreaLeft" t="textAreaTop" r="textAreaRight" b="textAreaBottom"/>
              <a:pathLst>
                <a:path w="24580" h="8193">
                  <a:moveTo>
                    <a:pt x="4097" y="4097"/>
                  </a:moveTo>
                  <a:lnTo>
                    <a:pt x="20484" y="4097"/>
                  </a:lnTo>
                </a:path>
              </a:pathLst>
            </a:custGeom>
            <a:noFill/>
            <a:ln w="19050">
              <a:solidFill>
                <a:srgbClr val="FFFFFF"/>
              </a:solidFill>
              <a:round/>
            </a:ln>
          </p:spPr>
          <p:style>
            <a:lnRef idx="0">
              <a:scrgbClr r="0" g="0" b="0"/>
            </a:lnRef>
            <a:fillRef idx="0">
              <a:scrgbClr r="0" g="0" b="0"/>
            </a:fillRef>
            <a:effectRef idx="0">
              <a:scrgbClr r="0" g="0" b="0"/>
            </a:effectRef>
            <a:fontRef idx="minor"/>
          </p:style>
          <p:txBody>
            <a:bodyPr lIns="90000" tIns="-24480" rIns="90000" bIns="-24480" anchor="ctr">
              <a:noAutofit/>
            </a:bodyPr>
            <a:lstStyle/>
            <a:p>
              <a:pPr defTabSz="914400">
                <a:lnSpc>
                  <a:spcPct val="100000"/>
                </a:lnSpc>
              </a:pPr>
              <a:endParaRPr lang="en-US" sz="1800" b="0" u="none" strike="noStrike">
                <a:solidFill>
                  <a:schemeClr val="lt1"/>
                </a:solidFill>
                <a:effectLst/>
                <a:uFillTx/>
                <a:latin typeface="Calibri"/>
              </a:endParaRPr>
            </a:p>
          </p:txBody>
        </p:sp>
        <p:sp>
          <p:nvSpPr>
            <p:cNvPr id="2141" name="Freeform: Shape 65"/>
            <p:cNvSpPr/>
            <p:nvPr/>
          </p:nvSpPr>
          <p:spPr>
            <a:xfrm>
              <a:off x="10793880" y="1735200"/>
              <a:ext cx="137520" cy="20160"/>
            </a:xfrm>
            <a:custGeom>
              <a:avLst/>
              <a:gdLst>
                <a:gd name="textAreaLeft" fmla="*/ 0 w 137520"/>
                <a:gd name="textAreaRight" fmla="*/ 137880 w 137520"/>
                <a:gd name="textAreaTop" fmla="*/ 0 h 20160"/>
                <a:gd name="textAreaBottom" fmla="*/ 20520 h 20160"/>
                <a:gd name="GluePoint1X" fmla="*/ 4097 w 54624"/>
                <a:gd name="GluePoint1Y" fmla="*/ 4097 h 8193"/>
                <a:gd name="GluePoint2X" fmla="*/ 51620 w 54624"/>
                <a:gd name="GluePoint2Y" fmla="*/ 4097 h 8193"/>
              </a:gdLst>
              <a:ahLst/>
              <a:cxnLst>
                <a:cxn ang="0">
                  <a:pos x="GluePoint1X" y="GluePoint1Y"/>
                </a:cxn>
                <a:cxn ang="0">
                  <a:pos x="GluePoint2X" y="GluePoint2Y"/>
                </a:cxn>
              </a:cxnLst>
              <a:rect l="textAreaLeft" t="textAreaTop" r="textAreaRight" b="textAreaBottom"/>
              <a:pathLst>
                <a:path w="54624" h="8193">
                  <a:moveTo>
                    <a:pt x="4097" y="4097"/>
                  </a:moveTo>
                  <a:lnTo>
                    <a:pt x="51620" y="4097"/>
                  </a:lnTo>
                </a:path>
              </a:pathLst>
            </a:custGeom>
            <a:noFill/>
            <a:ln w="19050">
              <a:solidFill>
                <a:srgbClr val="FFFFFF"/>
              </a:solidFill>
              <a:round/>
            </a:ln>
          </p:spPr>
          <p:style>
            <a:lnRef idx="0">
              <a:scrgbClr r="0" g="0" b="0"/>
            </a:lnRef>
            <a:fillRef idx="0">
              <a:scrgbClr r="0" g="0" b="0"/>
            </a:fillRef>
            <a:effectRef idx="0">
              <a:scrgbClr r="0" g="0" b="0"/>
            </a:effectRef>
            <a:fontRef idx="minor"/>
          </p:style>
          <p:txBody>
            <a:bodyPr lIns="90000" tIns="-24480" rIns="90000" bIns="-24480" anchor="ctr">
              <a:noAutofit/>
            </a:bodyPr>
            <a:lstStyle/>
            <a:p>
              <a:pPr defTabSz="914400">
                <a:lnSpc>
                  <a:spcPct val="100000"/>
                </a:lnSpc>
              </a:pPr>
              <a:endParaRPr lang="en-US" sz="1800" b="0" u="none" strike="noStrike">
                <a:solidFill>
                  <a:schemeClr val="lt1"/>
                </a:solidFill>
                <a:effectLst/>
                <a:uFillTx/>
                <a:latin typeface="Calibri"/>
              </a:endParaRPr>
            </a:p>
          </p:txBody>
        </p:sp>
        <p:sp>
          <p:nvSpPr>
            <p:cNvPr id="2142" name="Freeform: Shape 66"/>
            <p:cNvSpPr/>
            <p:nvPr/>
          </p:nvSpPr>
          <p:spPr>
            <a:xfrm>
              <a:off x="10953720" y="1735200"/>
              <a:ext cx="61560" cy="20160"/>
            </a:xfrm>
            <a:custGeom>
              <a:avLst/>
              <a:gdLst>
                <a:gd name="textAreaLeft" fmla="*/ 0 w 61560"/>
                <a:gd name="textAreaRight" fmla="*/ 61920 w 61560"/>
                <a:gd name="textAreaTop" fmla="*/ 0 h 20160"/>
                <a:gd name="textAreaBottom" fmla="*/ 20520 h 20160"/>
                <a:gd name="GluePoint1X" fmla="*/ 4097 w 24580"/>
                <a:gd name="GluePoint1Y" fmla="*/ 4097 h 8193"/>
                <a:gd name="GluePoint2X" fmla="*/ 20484 w 24580"/>
                <a:gd name="GluePoint2Y" fmla="*/ 4097 h 8193"/>
              </a:gdLst>
              <a:ahLst/>
              <a:cxnLst>
                <a:cxn ang="0">
                  <a:pos x="GluePoint1X" y="GluePoint1Y"/>
                </a:cxn>
                <a:cxn ang="0">
                  <a:pos x="GluePoint2X" y="GluePoint2Y"/>
                </a:cxn>
              </a:cxnLst>
              <a:rect l="textAreaLeft" t="textAreaTop" r="textAreaRight" b="textAreaBottom"/>
              <a:pathLst>
                <a:path w="24580" h="8193">
                  <a:moveTo>
                    <a:pt x="4097" y="4097"/>
                  </a:moveTo>
                  <a:lnTo>
                    <a:pt x="20484" y="4097"/>
                  </a:lnTo>
                </a:path>
              </a:pathLst>
            </a:custGeom>
            <a:noFill/>
            <a:ln w="19050">
              <a:solidFill>
                <a:srgbClr val="FFFFFF"/>
              </a:solidFill>
              <a:round/>
            </a:ln>
          </p:spPr>
          <p:style>
            <a:lnRef idx="0">
              <a:scrgbClr r="0" g="0" b="0"/>
            </a:lnRef>
            <a:fillRef idx="0">
              <a:scrgbClr r="0" g="0" b="0"/>
            </a:fillRef>
            <a:effectRef idx="0">
              <a:scrgbClr r="0" g="0" b="0"/>
            </a:effectRef>
            <a:fontRef idx="minor"/>
          </p:style>
          <p:txBody>
            <a:bodyPr lIns="90000" tIns="-24480" rIns="90000" bIns="-24480" anchor="ctr">
              <a:noAutofit/>
            </a:bodyPr>
            <a:lstStyle/>
            <a:p>
              <a:pPr defTabSz="914400">
                <a:lnSpc>
                  <a:spcPct val="100000"/>
                </a:lnSpc>
              </a:pPr>
              <a:endParaRPr lang="en-US" sz="1800" b="0" u="none" strike="noStrike">
                <a:solidFill>
                  <a:schemeClr val="lt1"/>
                </a:solidFill>
                <a:effectLst/>
                <a:uFillTx/>
                <a:latin typeface="Calibri"/>
              </a:endParaRPr>
            </a:p>
          </p:txBody>
        </p:sp>
      </p:grpSp>
      <p:sp>
        <p:nvSpPr>
          <p:cNvPr id="2143" name="TextBox 73"/>
          <p:cNvSpPr/>
          <p:nvPr/>
        </p:nvSpPr>
        <p:spPr>
          <a:xfrm flipH="1">
            <a:off x="1048320" y="4729680"/>
            <a:ext cx="1914840" cy="4428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gn="ctr" defTabSz="914400">
              <a:lnSpc>
                <a:spcPct val="90000"/>
              </a:lnSpc>
            </a:pPr>
            <a:r>
              <a:rPr lang="en-US" sz="1800" b="0" u="none" strike="noStrike">
                <a:solidFill>
                  <a:schemeClr val="lt1"/>
                </a:solidFill>
                <a:effectLst/>
                <a:uFillTx/>
                <a:latin typeface="Calibri"/>
              </a:rPr>
              <a:t>Discovery and data ingestion</a:t>
            </a:r>
            <a:endParaRPr lang="en-US" sz="1800" b="0" u="none" strike="noStrike">
              <a:solidFill>
                <a:srgbClr val="FFFFFF"/>
              </a:solidFill>
              <a:effectLst/>
              <a:uFillTx/>
              <a:latin typeface="Arial"/>
            </a:endParaRPr>
          </a:p>
        </p:txBody>
      </p:sp>
      <p:sp>
        <p:nvSpPr>
          <p:cNvPr id="2144" name="TextBox 74"/>
          <p:cNvSpPr/>
          <p:nvPr/>
        </p:nvSpPr>
        <p:spPr>
          <a:xfrm flipH="1">
            <a:off x="6389640" y="4896360"/>
            <a:ext cx="2067480" cy="5536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gn="ctr" defTabSz="914400">
              <a:lnSpc>
                <a:spcPct val="90000"/>
              </a:lnSpc>
            </a:pPr>
            <a:r>
              <a:rPr lang="en-US" sz="1800" b="0" u="none" strike="noStrike">
                <a:solidFill>
                  <a:schemeClr val="lt1"/>
                </a:solidFill>
                <a:effectLst/>
                <a:uFillTx/>
                <a:latin typeface="Calibri"/>
              </a:rPr>
              <a:t>Network conversion and migration</a:t>
            </a:r>
            <a:endParaRPr lang="en-US" sz="1800" b="0" u="none" strike="noStrike">
              <a:solidFill>
                <a:srgbClr val="FFFFFF"/>
              </a:solidFill>
              <a:effectLst/>
              <a:uFillTx/>
              <a:latin typeface="Arial"/>
            </a:endParaRPr>
          </a:p>
        </p:txBody>
      </p:sp>
      <p:sp>
        <p:nvSpPr>
          <p:cNvPr id="2145" name="TextBox 76"/>
          <p:cNvSpPr/>
          <p:nvPr/>
        </p:nvSpPr>
        <p:spPr>
          <a:xfrm flipH="1">
            <a:off x="9119880" y="4729680"/>
            <a:ext cx="2027520" cy="5536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gn="ctr" defTabSz="914400">
              <a:lnSpc>
                <a:spcPct val="90000"/>
              </a:lnSpc>
            </a:pPr>
            <a:r>
              <a:rPr lang="en-US" sz="1800" b="0" u="none" strike="noStrike">
                <a:solidFill>
                  <a:schemeClr val="lt1"/>
                </a:solidFill>
                <a:effectLst/>
                <a:uFillTx/>
                <a:latin typeface="Calibri"/>
              </a:rPr>
              <a:t>VM </a:t>
            </a:r>
            <a:endParaRPr lang="en-US" sz="1800" b="0" u="none" strike="noStrike">
              <a:solidFill>
                <a:srgbClr val="FFFFFF"/>
              </a:solidFill>
              <a:effectLst/>
              <a:uFillTx/>
              <a:latin typeface="Arial"/>
            </a:endParaRPr>
          </a:p>
          <a:p>
            <a:pPr algn="ctr" defTabSz="914400">
              <a:lnSpc>
                <a:spcPct val="90000"/>
              </a:lnSpc>
            </a:pPr>
            <a:r>
              <a:rPr lang="en-US" sz="1800" b="0" u="none" strike="noStrike">
                <a:solidFill>
                  <a:schemeClr val="lt1"/>
                </a:solidFill>
                <a:effectLst/>
                <a:uFillTx/>
                <a:latin typeface="Calibri"/>
              </a:rPr>
              <a:t>migration and deployment </a:t>
            </a:r>
            <a:endParaRPr lang="en-US" sz="1800" b="0" u="none" strike="noStrike">
              <a:solidFill>
                <a:srgbClr val="FFFFFF"/>
              </a:solidFill>
              <a:effectLst/>
              <a:uFillTx/>
              <a:latin typeface="Arial"/>
            </a:endParaRPr>
          </a:p>
        </p:txBody>
      </p:sp>
      <p:sp>
        <p:nvSpPr>
          <p:cNvPr id="2146" name="TextBox 77"/>
          <p:cNvSpPr/>
          <p:nvPr/>
        </p:nvSpPr>
        <p:spPr>
          <a:xfrm flipH="1">
            <a:off x="3758400" y="4896360"/>
            <a:ext cx="1784160" cy="5536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gn="ctr" defTabSz="914400">
              <a:lnSpc>
                <a:spcPct val="90000"/>
              </a:lnSpc>
            </a:pPr>
            <a:r>
              <a:rPr lang="en-US" sz="1800" b="0" u="none" strike="noStrike">
                <a:solidFill>
                  <a:schemeClr val="lt1"/>
                </a:solidFill>
                <a:effectLst/>
                <a:uFillTx/>
                <a:latin typeface="Calibri"/>
              </a:rPr>
              <a:t>Wave </a:t>
            </a:r>
            <a:endParaRPr lang="en-US" sz="1800" b="0" u="none" strike="noStrike">
              <a:solidFill>
                <a:srgbClr val="FFFFFF"/>
              </a:solidFill>
              <a:effectLst/>
              <a:uFillTx/>
              <a:latin typeface="Arial"/>
            </a:endParaRPr>
          </a:p>
          <a:p>
            <a:pPr algn="ctr" defTabSz="914400">
              <a:lnSpc>
                <a:spcPct val="90000"/>
              </a:lnSpc>
            </a:pPr>
            <a:r>
              <a:rPr lang="en-US" sz="1800" b="0" u="none" strike="noStrike">
                <a:solidFill>
                  <a:schemeClr val="lt1"/>
                </a:solidFill>
                <a:effectLst/>
                <a:uFillTx/>
                <a:latin typeface="Calibri"/>
              </a:rPr>
              <a:t>planning</a:t>
            </a:r>
            <a:endParaRPr lang="en-US" sz="1800" b="0" u="none" strike="noStrike">
              <a:solidFill>
                <a:srgbClr val="FFFFFF"/>
              </a:solidFill>
              <a:effectLst/>
              <a:uFillTx/>
              <a:latin typeface="Arial"/>
            </a:endParaRPr>
          </a:p>
        </p:txBody>
      </p:sp>
      <p:grpSp>
        <p:nvGrpSpPr>
          <p:cNvPr id="2147" name="Group 6">
            <a:extLst>
              <a:ext uri="{C183D7F6-B498-43B3-948B-1728B52AA6E4}">
                <adec:decorative xmlns:adec="http://schemas.microsoft.com/office/drawing/2017/decorative" val="1"/>
              </a:ext>
            </a:extLst>
          </p:cNvPr>
          <p:cNvGrpSpPr/>
          <p:nvPr/>
        </p:nvGrpSpPr>
        <p:grpSpPr>
          <a:xfrm>
            <a:off x="1090800" y="1630080"/>
            <a:ext cx="742320" cy="802080"/>
            <a:chOff x="1090800" y="1630080"/>
            <a:chExt cx="742320" cy="802080"/>
          </a:xfrm>
        </p:grpSpPr>
        <p:sp>
          <p:nvSpPr>
            <p:cNvPr id="2148" name="Freeform: Shape 128"/>
            <p:cNvSpPr/>
            <p:nvPr/>
          </p:nvSpPr>
          <p:spPr>
            <a:xfrm>
              <a:off x="1090800" y="1630080"/>
              <a:ext cx="742320" cy="198000"/>
            </a:xfrm>
            <a:custGeom>
              <a:avLst/>
              <a:gdLst>
                <a:gd name="textAreaLeft" fmla="*/ 0 w 742320"/>
                <a:gd name="textAreaRight" fmla="*/ 742680 w 742320"/>
                <a:gd name="textAreaTop" fmla="*/ 0 h 198000"/>
                <a:gd name="textAreaBottom" fmla="*/ 198360 h 198000"/>
                <a:gd name="GluePoint1X" fmla="*/ 933450 w 952500"/>
                <a:gd name="GluePoint1Y" fmla="*/ 254317 h 254317"/>
                <a:gd name="GluePoint2X" fmla="*/ 19050 w 952500"/>
                <a:gd name="GluePoint2Y" fmla="*/ 254317 h 254317"/>
                <a:gd name="GluePoint3X" fmla="*/ 0 w 952500"/>
                <a:gd name="GluePoint3Y" fmla="*/ 235267 h 254317"/>
                <a:gd name="GluePoint4X" fmla="*/ 0 w 952500"/>
                <a:gd name="GluePoint4Y" fmla="*/ 19050 h 254317"/>
                <a:gd name="GluePoint5X" fmla="*/ 19050 w 952500"/>
                <a:gd name="GluePoint5Y" fmla="*/ 0 h 254317"/>
                <a:gd name="GluePoint6X" fmla="*/ 933450 w 952500"/>
                <a:gd name="GluePoint6Y" fmla="*/ 0 h 254317"/>
                <a:gd name="GluePoint7X" fmla="*/ 952500 w 952500"/>
                <a:gd name="GluePoint7Y" fmla="*/ 19050 h 254317"/>
                <a:gd name="GluePoint8X" fmla="*/ 952500 w 952500"/>
                <a:gd name="GluePoint8Y" fmla="*/ 235267 h 254317"/>
                <a:gd name="GluePoint9X" fmla="*/ 933450 w 952500"/>
                <a:gd name="GluePoint9Y" fmla="*/ 254317 h 254317"/>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 ang="0">
                  <a:pos x="GluePoint9X" y="GluePoint9Y"/>
                </a:cxn>
              </a:cxnLst>
              <a:rect l="textAreaLeft" t="textAreaTop" r="textAreaRight" b="textAreaBottom"/>
              <a:pathLst>
                <a:path w="952500" h="254317">
                  <a:moveTo>
                    <a:pt x="933450" y="254317"/>
                  </a:moveTo>
                  <a:lnTo>
                    <a:pt x="19050" y="254317"/>
                  </a:lnTo>
                  <a:cubicBezTo>
                    <a:pt x="8573" y="254317"/>
                    <a:pt x="0" y="245745"/>
                    <a:pt x="0" y="235267"/>
                  </a:cubicBezTo>
                  <a:lnTo>
                    <a:pt x="0" y="19050"/>
                  </a:lnTo>
                  <a:cubicBezTo>
                    <a:pt x="0" y="8573"/>
                    <a:pt x="8573" y="0"/>
                    <a:pt x="19050" y="0"/>
                  </a:cubicBezTo>
                  <a:lnTo>
                    <a:pt x="933450" y="0"/>
                  </a:lnTo>
                  <a:cubicBezTo>
                    <a:pt x="943928" y="0"/>
                    <a:pt x="952500" y="8573"/>
                    <a:pt x="952500" y="19050"/>
                  </a:cubicBezTo>
                  <a:lnTo>
                    <a:pt x="952500" y="235267"/>
                  </a:lnTo>
                  <a:cubicBezTo>
                    <a:pt x="952500" y="245745"/>
                    <a:pt x="943928" y="254317"/>
                    <a:pt x="933450" y="254317"/>
                  </a:cubicBezTo>
                  <a:close/>
                </a:path>
              </a:pathLst>
            </a:custGeom>
            <a:noFill/>
            <a:ln w="12700">
              <a:solidFill>
                <a:srgbClr val="FFFFFF"/>
              </a:solidFill>
              <a:round/>
            </a:ln>
          </p:spPr>
          <p:style>
            <a:lnRef idx="0">
              <a:scrgbClr r="0" g="0" b="0"/>
            </a:lnRef>
            <a:fillRef idx="0">
              <a:scrgbClr r="0" g="0" b="0"/>
            </a:fillRef>
            <a:effectRef idx="0">
              <a:scrgbClr r="0" g="0" b="0"/>
            </a:effectRef>
            <a:fontRef idx="minor"/>
          </p:style>
          <p:txBody>
            <a:bodyPr lIns="90000" tIns="45000" rIns="90000" bIns="45000" anchor="ctr">
              <a:noAutofit/>
            </a:bodyPr>
            <a:lstStyle/>
            <a:p>
              <a:pPr defTabSz="914400">
                <a:lnSpc>
                  <a:spcPct val="100000"/>
                </a:lnSpc>
              </a:pPr>
              <a:endParaRPr lang="en-US" sz="1800" b="0" u="none" strike="noStrike">
                <a:solidFill>
                  <a:schemeClr val="lt1"/>
                </a:solidFill>
                <a:effectLst/>
                <a:uFillTx/>
                <a:latin typeface="Calibri"/>
              </a:endParaRPr>
            </a:p>
          </p:txBody>
        </p:sp>
        <p:sp>
          <p:nvSpPr>
            <p:cNvPr id="2149" name="Freeform: Shape 129"/>
            <p:cNvSpPr/>
            <p:nvPr/>
          </p:nvSpPr>
          <p:spPr>
            <a:xfrm>
              <a:off x="1090800" y="1899000"/>
              <a:ext cx="742320" cy="197280"/>
            </a:xfrm>
            <a:custGeom>
              <a:avLst/>
              <a:gdLst>
                <a:gd name="textAreaLeft" fmla="*/ 0 w 742320"/>
                <a:gd name="textAreaRight" fmla="*/ 742680 w 742320"/>
                <a:gd name="textAreaTop" fmla="*/ 0 h 197280"/>
                <a:gd name="textAreaBottom" fmla="*/ 197640 h 197280"/>
                <a:gd name="GluePoint1X" fmla="*/ 934403 w 952500"/>
                <a:gd name="GluePoint1Y" fmla="*/ 253365 h 253365"/>
                <a:gd name="GluePoint2X" fmla="*/ 18098 w 952500"/>
                <a:gd name="GluePoint2Y" fmla="*/ 253365 h 253365"/>
                <a:gd name="GluePoint3X" fmla="*/ 0 w 952500"/>
                <a:gd name="GluePoint3Y" fmla="*/ 235268 h 253365"/>
                <a:gd name="GluePoint4X" fmla="*/ 0 w 952500"/>
                <a:gd name="GluePoint4Y" fmla="*/ 18098 h 253365"/>
                <a:gd name="GluePoint5X" fmla="*/ 18098 w 952500"/>
                <a:gd name="GluePoint5Y" fmla="*/ 0 h 253365"/>
                <a:gd name="GluePoint6X" fmla="*/ 934403 w 952500"/>
                <a:gd name="GluePoint6Y" fmla="*/ 0 h 253365"/>
                <a:gd name="GluePoint7X" fmla="*/ 952500 w 952500"/>
                <a:gd name="GluePoint7Y" fmla="*/ 18098 h 253365"/>
                <a:gd name="GluePoint8X" fmla="*/ 952500 w 952500"/>
                <a:gd name="GluePoint8Y" fmla="*/ 235268 h 253365"/>
                <a:gd name="GluePoint9X" fmla="*/ 934403 w 952500"/>
                <a:gd name="GluePoint9Y" fmla="*/ 253365 h 253365"/>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 ang="0">
                  <a:pos x="GluePoint9X" y="GluePoint9Y"/>
                </a:cxn>
              </a:cxnLst>
              <a:rect l="textAreaLeft" t="textAreaTop" r="textAreaRight" b="textAreaBottom"/>
              <a:pathLst>
                <a:path w="952500" h="253365">
                  <a:moveTo>
                    <a:pt x="934403" y="253365"/>
                  </a:moveTo>
                  <a:lnTo>
                    <a:pt x="18098" y="253365"/>
                  </a:lnTo>
                  <a:cubicBezTo>
                    <a:pt x="7620" y="253365"/>
                    <a:pt x="0" y="244793"/>
                    <a:pt x="0" y="235268"/>
                  </a:cubicBezTo>
                  <a:lnTo>
                    <a:pt x="0" y="18098"/>
                  </a:lnTo>
                  <a:cubicBezTo>
                    <a:pt x="0" y="7620"/>
                    <a:pt x="8573" y="0"/>
                    <a:pt x="18098" y="0"/>
                  </a:cubicBezTo>
                  <a:lnTo>
                    <a:pt x="934403" y="0"/>
                  </a:lnTo>
                  <a:cubicBezTo>
                    <a:pt x="944880" y="0"/>
                    <a:pt x="952500" y="8573"/>
                    <a:pt x="952500" y="18098"/>
                  </a:cubicBezTo>
                  <a:lnTo>
                    <a:pt x="952500" y="235268"/>
                  </a:lnTo>
                  <a:cubicBezTo>
                    <a:pt x="952500" y="245745"/>
                    <a:pt x="944880" y="253365"/>
                    <a:pt x="934403" y="253365"/>
                  </a:cubicBezTo>
                  <a:close/>
                </a:path>
              </a:pathLst>
            </a:custGeom>
            <a:noFill/>
            <a:ln w="12700">
              <a:solidFill>
                <a:srgbClr val="FFFFFF"/>
              </a:solidFill>
              <a:round/>
            </a:ln>
          </p:spPr>
          <p:style>
            <a:lnRef idx="0">
              <a:scrgbClr r="0" g="0" b="0"/>
            </a:lnRef>
            <a:fillRef idx="0">
              <a:scrgbClr r="0" g="0" b="0"/>
            </a:fillRef>
            <a:effectRef idx="0">
              <a:scrgbClr r="0" g="0" b="0"/>
            </a:effectRef>
            <a:fontRef idx="minor"/>
          </p:style>
          <p:txBody>
            <a:bodyPr lIns="90000" tIns="45000" rIns="90000" bIns="45000" anchor="ctr">
              <a:noAutofit/>
            </a:bodyPr>
            <a:lstStyle/>
            <a:p>
              <a:pPr defTabSz="914400">
                <a:lnSpc>
                  <a:spcPct val="100000"/>
                </a:lnSpc>
              </a:pPr>
              <a:endParaRPr lang="en-US" sz="1800" b="0" u="none" strike="noStrike">
                <a:solidFill>
                  <a:schemeClr val="lt1"/>
                </a:solidFill>
                <a:effectLst/>
                <a:uFillTx/>
                <a:latin typeface="Calibri"/>
              </a:endParaRPr>
            </a:p>
          </p:txBody>
        </p:sp>
        <p:sp>
          <p:nvSpPr>
            <p:cNvPr id="2150" name="Freeform: Shape 130"/>
            <p:cNvSpPr/>
            <p:nvPr/>
          </p:nvSpPr>
          <p:spPr>
            <a:xfrm>
              <a:off x="1189440" y="1828440"/>
              <a:ext cx="545040" cy="66600"/>
            </a:xfrm>
            <a:custGeom>
              <a:avLst/>
              <a:gdLst>
                <a:gd name="textAreaLeft" fmla="*/ 0 w 545040"/>
                <a:gd name="textAreaRight" fmla="*/ 545400 w 545040"/>
                <a:gd name="textAreaTop" fmla="*/ 0 h 66600"/>
                <a:gd name="textAreaBottom" fmla="*/ 66960 h 66600"/>
                <a:gd name="GluePoint1X" fmla="*/ 0 w 699134"/>
                <a:gd name="GluePoint1Y" fmla="*/ 0 h 85725"/>
                <a:gd name="GluePoint2X" fmla="*/ 699135 w 699134"/>
                <a:gd name="GluePoint2Y" fmla="*/ 0 h 85725"/>
                <a:gd name="GluePoint3X" fmla="*/ 699135 w 699134"/>
                <a:gd name="GluePoint3Y" fmla="*/ 85725 h 85725"/>
                <a:gd name="GluePoint4X" fmla="*/ 0 w 699134"/>
                <a:gd name="GluePoint4Y" fmla="*/ 85725 h 85725"/>
              </a:gdLst>
              <a:ahLst/>
              <a:cxnLst>
                <a:cxn ang="0">
                  <a:pos x="GluePoint1X" y="GluePoint1Y"/>
                </a:cxn>
                <a:cxn ang="0">
                  <a:pos x="GluePoint2X" y="GluePoint2Y"/>
                </a:cxn>
                <a:cxn ang="0">
                  <a:pos x="GluePoint3X" y="GluePoint3Y"/>
                </a:cxn>
                <a:cxn ang="0">
                  <a:pos x="GluePoint4X" y="GluePoint4Y"/>
                </a:cxn>
              </a:cxnLst>
              <a:rect l="textAreaLeft" t="textAreaTop" r="textAreaRight" b="textAreaBottom"/>
              <a:pathLst>
                <a:path w="699134" h="85725">
                  <a:moveTo>
                    <a:pt x="0" y="0"/>
                  </a:moveTo>
                  <a:lnTo>
                    <a:pt x="699135" y="0"/>
                  </a:lnTo>
                  <a:lnTo>
                    <a:pt x="699135" y="85725"/>
                  </a:lnTo>
                  <a:lnTo>
                    <a:pt x="0" y="85725"/>
                  </a:lnTo>
                  <a:close/>
                </a:path>
              </a:pathLst>
            </a:custGeom>
            <a:noFill/>
            <a:ln w="12700">
              <a:solidFill>
                <a:srgbClr val="FFFFFF"/>
              </a:solidFill>
              <a:round/>
            </a:ln>
          </p:spPr>
          <p:style>
            <a:lnRef idx="0">
              <a:scrgbClr r="0" g="0" b="0"/>
            </a:lnRef>
            <a:fillRef idx="0">
              <a:scrgbClr r="0" g="0" b="0"/>
            </a:fillRef>
            <a:effectRef idx="0">
              <a:scrgbClr r="0" g="0" b="0"/>
            </a:effectRef>
            <a:fontRef idx="minor"/>
          </p:style>
          <p:txBody>
            <a:bodyPr lIns="90000" tIns="21960" rIns="90000" bIns="21960" anchor="ctr">
              <a:noAutofit/>
            </a:bodyPr>
            <a:lstStyle/>
            <a:p>
              <a:pPr defTabSz="914400">
                <a:lnSpc>
                  <a:spcPct val="100000"/>
                </a:lnSpc>
              </a:pPr>
              <a:endParaRPr lang="en-US" sz="1800" b="0" u="none" strike="noStrike">
                <a:solidFill>
                  <a:schemeClr val="lt1"/>
                </a:solidFill>
                <a:effectLst/>
                <a:uFillTx/>
                <a:latin typeface="Calibri"/>
              </a:endParaRPr>
            </a:p>
          </p:txBody>
        </p:sp>
        <p:sp>
          <p:nvSpPr>
            <p:cNvPr id="2151" name="Freeform: Shape 131"/>
            <p:cNvSpPr/>
            <p:nvPr/>
          </p:nvSpPr>
          <p:spPr>
            <a:xfrm>
              <a:off x="1090800" y="2167200"/>
              <a:ext cx="742320" cy="198000"/>
            </a:xfrm>
            <a:custGeom>
              <a:avLst/>
              <a:gdLst>
                <a:gd name="textAreaLeft" fmla="*/ 0 w 742320"/>
                <a:gd name="textAreaRight" fmla="*/ 742680 w 742320"/>
                <a:gd name="textAreaTop" fmla="*/ 0 h 198000"/>
                <a:gd name="textAreaBottom" fmla="*/ 198360 h 198000"/>
                <a:gd name="GluePoint1X" fmla="*/ 933450 w 952500"/>
                <a:gd name="GluePoint1Y" fmla="*/ 254317 h 254317"/>
                <a:gd name="GluePoint2X" fmla="*/ 19050 w 952500"/>
                <a:gd name="GluePoint2Y" fmla="*/ 254317 h 254317"/>
                <a:gd name="GluePoint3X" fmla="*/ 0 w 952500"/>
                <a:gd name="GluePoint3Y" fmla="*/ 235267 h 254317"/>
                <a:gd name="GluePoint4X" fmla="*/ 0 w 952500"/>
                <a:gd name="GluePoint4Y" fmla="*/ 19050 h 254317"/>
                <a:gd name="GluePoint5X" fmla="*/ 19050 w 952500"/>
                <a:gd name="GluePoint5Y" fmla="*/ 0 h 254317"/>
                <a:gd name="GluePoint6X" fmla="*/ 933450 w 952500"/>
                <a:gd name="GluePoint6Y" fmla="*/ 0 h 254317"/>
                <a:gd name="GluePoint7X" fmla="*/ 952500 w 952500"/>
                <a:gd name="GluePoint7Y" fmla="*/ 19050 h 254317"/>
                <a:gd name="GluePoint8X" fmla="*/ 952500 w 952500"/>
                <a:gd name="GluePoint8Y" fmla="*/ 235267 h 254317"/>
                <a:gd name="GluePoint9X" fmla="*/ 933450 w 952500"/>
                <a:gd name="GluePoint9Y" fmla="*/ 254317 h 254317"/>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 ang="0">
                  <a:pos x="GluePoint9X" y="GluePoint9Y"/>
                </a:cxn>
              </a:cxnLst>
              <a:rect l="textAreaLeft" t="textAreaTop" r="textAreaRight" b="textAreaBottom"/>
              <a:pathLst>
                <a:path w="952500" h="254317">
                  <a:moveTo>
                    <a:pt x="933450" y="254317"/>
                  </a:moveTo>
                  <a:lnTo>
                    <a:pt x="19050" y="254317"/>
                  </a:lnTo>
                  <a:cubicBezTo>
                    <a:pt x="8573" y="254317"/>
                    <a:pt x="0" y="245745"/>
                    <a:pt x="0" y="235267"/>
                  </a:cubicBezTo>
                  <a:lnTo>
                    <a:pt x="0" y="19050"/>
                  </a:lnTo>
                  <a:cubicBezTo>
                    <a:pt x="0" y="8572"/>
                    <a:pt x="8573" y="0"/>
                    <a:pt x="19050" y="0"/>
                  </a:cubicBezTo>
                  <a:lnTo>
                    <a:pt x="933450" y="0"/>
                  </a:lnTo>
                  <a:cubicBezTo>
                    <a:pt x="943928" y="0"/>
                    <a:pt x="952500" y="8572"/>
                    <a:pt x="952500" y="19050"/>
                  </a:cubicBezTo>
                  <a:lnTo>
                    <a:pt x="952500" y="235267"/>
                  </a:lnTo>
                  <a:cubicBezTo>
                    <a:pt x="952500" y="245745"/>
                    <a:pt x="943928" y="254317"/>
                    <a:pt x="933450" y="254317"/>
                  </a:cubicBezTo>
                  <a:close/>
                </a:path>
              </a:pathLst>
            </a:custGeom>
            <a:noFill/>
            <a:ln w="12700">
              <a:solidFill>
                <a:srgbClr val="FFFFFF"/>
              </a:solidFill>
              <a:round/>
            </a:ln>
          </p:spPr>
          <p:style>
            <a:lnRef idx="0">
              <a:scrgbClr r="0" g="0" b="0"/>
            </a:lnRef>
            <a:fillRef idx="0">
              <a:scrgbClr r="0" g="0" b="0"/>
            </a:fillRef>
            <a:effectRef idx="0">
              <a:scrgbClr r="0" g="0" b="0"/>
            </a:effectRef>
            <a:fontRef idx="minor"/>
          </p:style>
          <p:txBody>
            <a:bodyPr lIns="90000" tIns="45000" rIns="90000" bIns="45000" anchor="ctr">
              <a:noAutofit/>
            </a:bodyPr>
            <a:lstStyle/>
            <a:p>
              <a:pPr defTabSz="914400">
                <a:lnSpc>
                  <a:spcPct val="100000"/>
                </a:lnSpc>
              </a:pPr>
              <a:endParaRPr lang="en-US" sz="1800" b="0" u="none" strike="noStrike">
                <a:solidFill>
                  <a:schemeClr val="lt1"/>
                </a:solidFill>
                <a:effectLst/>
                <a:uFillTx/>
                <a:latin typeface="Calibri"/>
              </a:endParaRPr>
            </a:p>
          </p:txBody>
        </p:sp>
        <p:sp>
          <p:nvSpPr>
            <p:cNvPr id="2152" name="Freeform: Shape 132"/>
            <p:cNvSpPr/>
            <p:nvPr/>
          </p:nvSpPr>
          <p:spPr>
            <a:xfrm>
              <a:off x="1202760" y="1694520"/>
              <a:ext cx="69480" cy="69480"/>
            </a:xfrm>
            <a:custGeom>
              <a:avLst/>
              <a:gdLst>
                <a:gd name="textAreaLeft" fmla="*/ 0 w 69480"/>
                <a:gd name="textAreaRight" fmla="*/ 69840 w 69480"/>
                <a:gd name="textAreaTop" fmla="*/ 0 h 69480"/>
                <a:gd name="textAreaBottom" fmla="*/ 69840 h 69480"/>
                <a:gd name="GluePoint1X" fmla="*/ 0 w 89535"/>
                <a:gd name="GluePoint1Y" fmla="*/ 0 h 89535"/>
                <a:gd name="GluePoint2X" fmla="*/ 89535 w 89535"/>
                <a:gd name="GluePoint2Y" fmla="*/ 0 h 89535"/>
                <a:gd name="GluePoint3X" fmla="*/ 89535 w 89535"/>
                <a:gd name="GluePoint3Y" fmla="*/ 89535 h 89535"/>
                <a:gd name="GluePoint4X" fmla="*/ 0 w 89535"/>
                <a:gd name="GluePoint4Y" fmla="*/ 89535 h 89535"/>
              </a:gdLst>
              <a:ahLst/>
              <a:cxnLst>
                <a:cxn ang="0">
                  <a:pos x="GluePoint1X" y="GluePoint1Y"/>
                </a:cxn>
                <a:cxn ang="0">
                  <a:pos x="GluePoint2X" y="GluePoint2Y"/>
                </a:cxn>
                <a:cxn ang="0">
                  <a:pos x="GluePoint3X" y="GluePoint3Y"/>
                </a:cxn>
                <a:cxn ang="0">
                  <a:pos x="GluePoint4X" y="GluePoint4Y"/>
                </a:cxn>
              </a:cxnLst>
              <a:rect l="textAreaLeft" t="textAreaTop" r="textAreaRight" b="textAreaBottom"/>
              <a:pathLst>
                <a:path w="89535" h="89535">
                  <a:moveTo>
                    <a:pt x="0" y="0"/>
                  </a:moveTo>
                  <a:lnTo>
                    <a:pt x="89535" y="0"/>
                  </a:lnTo>
                  <a:lnTo>
                    <a:pt x="89535" y="89535"/>
                  </a:lnTo>
                  <a:lnTo>
                    <a:pt x="0" y="89535"/>
                  </a:lnTo>
                  <a:close/>
                </a:path>
              </a:pathLst>
            </a:custGeom>
            <a:noFill/>
            <a:ln w="12700">
              <a:solidFill>
                <a:srgbClr val="FFFFFF"/>
              </a:solidFill>
              <a:round/>
            </a:ln>
          </p:spPr>
          <p:style>
            <a:lnRef idx="0">
              <a:scrgbClr r="0" g="0" b="0"/>
            </a:lnRef>
            <a:fillRef idx="0">
              <a:scrgbClr r="0" g="0" b="0"/>
            </a:fillRef>
            <a:effectRef idx="0">
              <a:scrgbClr r="0" g="0" b="0"/>
            </a:effectRef>
            <a:fontRef idx="minor"/>
          </p:style>
          <p:txBody>
            <a:bodyPr lIns="90000" tIns="24840" rIns="90000" bIns="24840" anchor="ctr">
              <a:noAutofit/>
            </a:bodyPr>
            <a:lstStyle/>
            <a:p>
              <a:pPr defTabSz="914400">
                <a:lnSpc>
                  <a:spcPct val="100000"/>
                </a:lnSpc>
              </a:pPr>
              <a:endParaRPr lang="en-US" sz="1800" b="0" u="none" strike="noStrike">
                <a:solidFill>
                  <a:schemeClr val="lt1"/>
                </a:solidFill>
                <a:effectLst/>
                <a:uFillTx/>
                <a:latin typeface="Calibri"/>
              </a:endParaRPr>
            </a:p>
          </p:txBody>
        </p:sp>
        <p:sp>
          <p:nvSpPr>
            <p:cNvPr id="2153" name="Freeform: Shape 133"/>
            <p:cNvSpPr/>
            <p:nvPr/>
          </p:nvSpPr>
          <p:spPr>
            <a:xfrm>
              <a:off x="1367640" y="1694520"/>
              <a:ext cx="69480" cy="69480"/>
            </a:xfrm>
            <a:custGeom>
              <a:avLst/>
              <a:gdLst>
                <a:gd name="textAreaLeft" fmla="*/ 0 w 69480"/>
                <a:gd name="textAreaRight" fmla="*/ 69840 w 69480"/>
                <a:gd name="textAreaTop" fmla="*/ 0 h 69480"/>
                <a:gd name="textAreaBottom" fmla="*/ 69840 h 69480"/>
                <a:gd name="GluePoint1X" fmla="*/ 0 w 89535"/>
                <a:gd name="GluePoint1Y" fmla="*/ 0 h 89535"/>
                <a:gd name="GluePoint2X" fmla="*/ 89535 w 89535"/>
                <a:gd name="GluePoint2Y" fmla="*/ 0 h 89535"/>
                <a:gd name="GluePoint3X" fmla="*/ 89535 w 89535"/>
                <a:gd name="GluePoint3Y" fmla="*/ 89535 h 89535"/>
                <a:gd name="GluePoint4X" fmla="*/ 0 w 89535"/>
                <a:gd name="GluePoint4Y" fmla="*/ 89535 h 89535"/>
              </a:gdLst>
              <a:ahLst/>
              <a:cxnLst>
                <a:cxn ang="0">
                  <a:pos x="GluePoint1X" y="GluePoint1Y"/>
                </a:cxn>
                <a:cxn ang="0">
                  <a:pos x="GluePoint2X" y="GluePoint2Y"/>
                </a:cxn>
                <a:cxn ang="0">
                  <a:pos x="GluePoint3X" y="GluePoint3Y"/>
                </a:cxn>
                <a:cxn ang="0">
                  <a:pos x="GluePoint4X" y="GluePoint4Y"/>
                </a:cxn>
              </a:cxnLst>
              <a:rect l="textAreaLeft" t="textAreaTop" r="textAreaRight" b="textAreaBottom"/>
              <a:pathLst>
                <a:path w="89535" h="89535">
                  <a:moveTo>
                    <a:pt x="0" y="0"/>
                  </a:moveTo>
                  <a:lnTo>
                    <a:pt x="89535" y="0"/>
                  </a:lnTo>
                  <a:lnTo>
                    <a:pt x="89535" y="89535"/>
                  </a:lnTo>
                  <a:lnTo>
                    <a:pt x="0" y="89535"/>
                  </a:lnTo>
                  <a:close/>
                </a:path>
              </a:pathLst>
            </a:custGeom>
            <a:noFill/>
            <a:ln w="12700">
              <a:solidFill>
                <a:srgbClr val="FFFFFF"/>
              </a:solidFill>
              <a:round/>
            </a:ln>
          </p:spPr>
          <p:style>
            <a:lnRef idx="0">
              <a:scrgbClr r="0" g="0" b="0"/>
            </a:lnRef>
            <a:fillRef idx="0">
              <a:scrgbClr r="0" g="0" b="0"/>
            </a:fillRef>
            <a:effectRef idx="0">
              <a:scrgbClr r="0" g="0" b="0"/>
            </a:effectRef>
            <a:fontRef idx="minor"/>
          </p:style>
          <p:txBody>
            <a:bodyPr lIns="90000" tIns="24840" rIns="90000" bIns="24840" anchor="ctr">
              <a:noAutofit/>
            </a:bodyPr>
            <a:lstStyle/>
            <a:p>
              <a:pPr defTabSz="914400">
                <a:lnSpc>
                  <a:spcPct val="100000"/>
                </a:lnSpc>
              </a:pPr>
              <a:endParaRPr lang="en-US" sz="1800" b="0" u="none" strike="noStrike">
                <a:solidFill>
                  <a:schemeClr val="lt1"/>
                </a:solidFill>
                <a:effectLst/>
                <a:uFillTx/>
                <a:latin typeface="Calibri"/>
              </a:endParaRPr>
            </a:p>
          </p:txBody>
        </p:sp>
        <p:sp>
          <p:nvSpPr>
            <p:cNvPr id="2154" name="Freeform: Shape 134"/>
            <p:cNvSpPr/>
            <p:nvPr/>
          </p:nvSpPr>
          <p:spPr>
            <a:xfrm>
              <a:off x="1189440" y="2100240"/>
              <a:ext cx="545040" cy="66600"/>
            </a:xfrm>
            <a:custGeom>
              <a:avLst/>
              <a:gdLst>
                <a:gd name="textAreaLeft" fmla="*/ 0 w 545040"/>
                <a:gd name="textAreaRight" fmla="*/ 545400 w 545040"/>
                <a:gd name="textAreaTop" fmla="*/ 0 h 66600"/>
                <a:gd name="textAreaBottom" fmla="*/ 66960 h 66600"/>
                <a:gd name="GluePoint1X" fmla="*/ 0 w 699134"/>
                <a:gd name="GluePoint1Y" fmla="*/ 0 h 85725"/>
                <a:gd name="GluePoint2X" fmla="*/ 699135 w 699134"/>
                <a:gd name="GluePoint2Y" fmla="*/ 0 h 85725"/>
                <a:gd name="GluePoint3X" fmla="*/ 699135 w 699134"/>
                <a:gd name="GluePoint3Y" fmla="*/ 85725 h 85725"/>
                <a:gd name="GluePoint4X" fmla="*/ 0 w 699134"/>
                <a:gd name="GluePoint4Y" fmla="*/ 85725 h 85725"/>
              </a:gdLst>
              <a:ahLst/>
              <a:cxnLst>
                <a:cxn ang="0">
                  <a:pos x="GluePoint1X" y="GluePoint1Y"/>
                </a:cxn>
                <a:cxn ang="0">
                  <a:pos x="GluePoint2X" y="GluePoint2Y"/>
                </a:cxn>
                <a:cxn ang="0">
                  <a:pos x="GluePoint3X" y="GluePoint3Y"/>
                </a:cxn>
                <a:cxn ang="0">
                  <a:pos x="GluePoint4X" y="GluePoint4Y"/>
                </a:cxn>
              </a:cxnLst>
              <a:rect l="textAreaLeft" t="textAreaTop" r="textAreaRight" b="textAreaBottom"/>
              <a:pathLst>
                <a:path w="699134" h="85725">
                  <a:moveTo>
                    <a:pt x="0" y="0"/>
                  </a:moveTo>
                  <a:lnTo>
                    <a:pt x="699135" y="0"/>
                  </a:lnTo>
                  <a:lnTo>
                    <a:pt x="699135" y="85725"/>
                  </a:lnTo>
                  <a:lnTo>
                    <a:pt x="0" y="85725"/>
                  </a:lnTo>
                  <a:close/>
                </a:path>
              </a:pathLst>
            </a:custGeom>
            <a:noFill/>
            <a:ln w="12700">
              <a:solidFill>
                <a:srgbClr val="FFFFFF"/>
              </a:solidFill>
              <a:round/>
            </a:ln>
          </p:spPr>
          <p:style>
            <a:lnRef idx="0">
              <a:scrgbClr r="0" g="0" b="0"/>
            </a:lnRef>
            <a:fillRef idx="0">
              <a:scrgbClr r="0" g="0" b="0"/>
            </a:fillRef>
            <a:effectRef idx="0">
              <a:scrgbClr r="0" g="0" b="0"/>
            </a:effectRef>
            <a:fontRef idx="minor"/>
          </p:style>
          <p:txBody>
            <a:bodyPr lIns="90000" tIns="21960" rIns="90000" bIns="21960" anchor="ctr">
              <a:noAutofit/>
            </a:bodyPr>
            <a:lstStyle/>
            <a:p>
              <a:pPr defTabSz="914400">
                <a:lnSpc>
                  <a:spcPct val="100000"/>
                </a:lnSpc>
              </a:pPr>
              <a:endParaRPr lang="en-US" sz="1800" b="0" u="none" strike="noStrike">
                <a:solidFill>
                  <a:schemeClr val="lt1"/>
                </a:solidFill>
                <a:effectLst/>
                <a:uFillTx/>
                <a:latin typeface="Calibri"/>
              </a:endParaRPr>
            </a:p>
          </p:txBody>
        </p:sp>
        <p:sp>
          <p:nvSpPr>
            <p:cNvPr id="2155" name="Freeform: Shape 135"/>
            <p:cNvSpPr/>
            <p:nvPr/>
          </p:nvSpPr>
          <p:spPr>
            <a:xfrm>
              <a:off x="1509480" y="1962720"/>
              <a:ext cx="69480" cy="69480"/>
            </a:xfrm>
            <a:custGeom>
              <a:avLst/>
              <a:gdLst>
                <a:gd name="textAreaLeft" fmla="*/ 0 w 69480"/>
                <a:gd name="textAreaRight" fmla="*/ 69840 w 69480"/>
                <a:gd name="textAreaTop" fmla="*/ 0 h 69480"/>
                <a:gd name="textAreaBottom" fmla="*/ 69840 h 69480"/>
                <a:gd name="GluePoint1X" fmla="*/ 0 w 89535"/>
                <a:gd name="GluePoint1Y" fmla="*/ 0 h 89535"/>
                <a:gd name="GluePoint2X" fmla="*/ 89535 w 89535"/>
                <a:gd name="GluePoint2Y" fmla="*/ 0 h 89535"/>
                <a:gd name="GluePoint3X" fmla="*/ 89535 w 89535"/>
                <a:gd name="GluePoint3Y" fmla="*/ 89535 h 89535"/>
                <a:gd name="GluePoint4X" fmla="*/ 0 w 89535"/>
                <a:gd name="GluePoint4Y" fmla="*/ 89535 h 89535"/>
              </a:gdLst>
              <a:ahLst/>
              <a:cxnLst>
                <a:cxn ang="0">
                  <a:pos x="GluePoint1X" y="GluePoint1Y"/>
                </a:cxn>
                <a:cxn ang="0">
                  <a:pos x="GluePoint2X" y="GluePoint2Y"/>
                </a:cxn>
                <a:cxn ang="0">
                  <a:pos x="GluePoint3X" y="GluePoint3Y"/>
                </a:cxn>
                <a:cxn ang="0">
                  <a:pos x="GluePoint4X" y="GluePoint4Y"/>
                </a:cxn>
              </a:cxnLst>
              <a:rect l="textAreaLeft" t="textAreaTop" r="textAreaRight" b="textAreaBottom"/>
              <a:pathLst>
                <a:path w="89535" h="89535">
                  <a:moveTo>
                    <a:pt x="0" y="0"/>
                  </a:moveTo>
                  <a:lnTo>
                    <a:pt x="89535" y="0"/>
                  </a:lnTo>
                  <a:lnTo>
                    <a:pt x="89535" y="89535"/>
                  </a:lnTo>
                  <a:lnTo>
                    <a:pt x="0" y="89535"/>
                  </a:lnTo>
                  <a:close/>
                </a:path>
              </a:pathLst>
            </a:custGeom>
            <a:noFill/>
            <a:ln w="12700">
              <a:solidFill>
                <a:srgbClr val="FFFFFF"/>
              </a:solidFill>
              <a:round/>
            </a:ln>
          </p:spPr>
          <p:style>
            <a:lnRef idx="0">
              <a:scrgbClr r="0" g="0" b="0"/>
            </a:lnRef>
            <a:fillRef idx="0">
              <a:scrgbClr r="0" g="0" b="0"/>
            </a:fillRef>
            <a:effectRef idx="0">
              <a:scrgbClr r="0" g="0" b="0"/>
            </a:effectRef>
            <a:fontRef idx="minor"/>
          </p:style>
          <p:txBody>
            <a:bodyPr lIns="90000" tIns="24840" rIns="90000" bIns="24840" anchor="ctr">
              <a:noAutofit/>
            </a:bodyPr>
            <a:lstStyle/>
            <a:p>
              <a:pPr defTabSz="914400">
                <a:lnSpc>
                  <a:spcPct val="100000"/>
                </a:lnSpc>
              </a:pPr>
              <a:endParaRPr lang="en-US" sz="1800" b="0" u="none" strike="noStrike">
                <a:solidFill>
                  <a:schemeClr val="lt1"/>
                </a:solidFill>
                <a:effectLst/>
                <a:uFillTx/>
                <a:latin typeface="Calibri"/>
              </a:endParaRPr>
            </a:p>
          </p:txBody>
        </p:sp>
        <p:sp>
          <p:nvSpPr>
            <p:cNvPr id="2156" name="Freeform: Shape 136"/>
            <p:cNvSpPr/>
            <p:nvPr/>
          </p:nvSpPr>
          <p:spPr>
            <a:xfrm>
              <a:off x="1674360" y="1962720"/>
              <a:ext cx="69480" cy="69480"/>
            </a:xfrm>
            <a:custGeom>
              <a:avLst/>
              <a:gdLst>
                <a:gd name="textAreaLeft" fmla="*/ 0 w 69480"/>
                <a:gd name="textAreaRight" fmla="*/ 69840 w 69480"/>
                <a:gd name="textAreaTop" fmla="*/ 0 h 69480"/>
                <a:gd name="textAreaBottom" fmla="*/ 69840 h 69480"/>
                <a:gd name="GluePoint1X" fmla="*/ 0 w 89535"/>
                <a:gd name="GluePoint1Y" fmla="*/ 0 h 89535"/>
                <a:gd name="GluePoint2X" fmla="*/ 89535 w 89535"/>
                <a:gd name="GluePoint2Y" fmla="*/ 0 h 89535"/>
                <a:gd name="GluePoint3X" fmla="*/ 89535 w 89535"/>
                <a:gd name="GluePoint3Y" fmla="*/ 89535 h 89535"/>
                <a:gd name="GluePoint4X" fmla="*/ 0 w 89535"/>
                <a:gd name="GluePoint4Y" fmla="*/ 89535 h 89535"/>
              </a:gdLst>
              <a:ahLst/>
              <a:cxnLst>
                <a:cxn ang="0">
                  <a:pos x="GluePoint1X" y="GluePoint1Y"/>
                </a:cxn>
                <a:cxn ang="0">
                  <a:pos x="GluePoint2X" y="GluePoint2Y"/>
                </a:cxn>
                <a:cxn ang="0">
                  <a:pos x="GluePoint3X" y="GluePoint3Y"/>
                </a:cxn>
                <a:cxn ang="0">
                  <a:pos x="GluePoint4X" y="GluePoint4Y"/>
                </a:cxn>
              </a:cxnLst>
              <a:rect l="textAreaLeft" t="textAreaTop" r="textAreaRight" b="textAreaBottom"/>
              <a:pathLst>
                <a:path w="89535" h="89535">
                  <a:moveTo>
                    <a:pt x="0" y="0"/>
                  </a:moveTo>
                  <a:lnTo>
                    <a:pt x="89535" y="0"/>
                  </a:lnTo>
                  <a:lnTo>
                    <a:pt x="89535" y="89535"/>
                  </a:lnTo>
                  <a:lnTo>
                    <a:pt x="0" y="89535"/>
                  </a:lnTo>
                  <a:close/>
                </a:path>
              </a:pathLst>
            </a:custGeom>
            <a:noFill/>
            <a:ln w="12700">
              <a:solidFill>
                <a:srgbClr val="FFFFFF"/>
              </a:solidFill>
              <a:round/>
            </a:ln>
          </p:spPr>
          <p:style>
            <a:lnRef idx="0">
              <a:scrgbClr r="0" g="0" b="0"/>
            </a:lnRef>
            <a:fillRef idx="0">
              <a:scrgbClr r="0" g="0" b="0"/>
            </a:fillRef>
            <a:effectRef idx="0">
              <a:scrgbClr r="0" g="0" b="0"/>
            </a:effectRef>
            <a:fontRef idx="minor"/>
          </p:style>
          <p:txBody>
            <a:bodyPr lIns="90000" tIns="24840" rIns="90000" bIns="24840" anchor="ctr">
              <a:noAutofit/>
            </a:bodyPr>
            <a:lstStyle/>
            <a:p>
              <a:pPr defTabSz="914400">
                <a:lnSpc>
                  <a:spcPct val="100000"/>
                </a:lnSpc>
              </a:pPr>
              <a:endParaRPr lang="en-US" sz="1800" b="0" u="none" strike="noStrike">
                <a:solidFill>
                  <a:schemeClr val="lt1"/>
                </a:solidFill>
                <a:effectLst/>
                <a:uFillTx/>
                <a:latin typeface="Calibri"/>
              </a:endParaRPr>
            </a:p>
          </p:txBody>
        </p:sp>
        <p:sp>
          <p:nvSpPr>
            <p:cNvPr id="2157" name="Freeform: Shape 137"/>
            <p:cNvSpPr/>
            <p:nvPr/>
          </p:nvSpPr>
          <p:spPr>
            <a:xfrm>
              <a:off x="1202760" y="2230920"/>
              <a:ext cx="69480" cy="69480"/>
            </a:xfrm>
            <a:custGeom>
              <a:avLst/>
              <a:gdLst>
                <a:gd name="textAreaLeft" fmla="*/ 0 w 69480"/>
                <a:gd name="textAreaRight" fmla="*/ 69840 w 69480"/>
                <a:gd name="textAreaTop" fmla="*/ 0 h 69480"/>
                <a:gd name="textAreaBottom" fmla="*/ 69840 h 69480"/>
                <a:gd name="GluePoint1X" fmla="*/ 0 w 89535"/>
                <a:gd name="GluePoint1Y" fmla="*/ 0 h 89535"/>
                <a:gd name="GluePoint2X" fmla="*/ 89535 w 89535"/>
                <a:gd name="GluePoint2Y" fmla="*/ 0 h 89535"/>
                <a:gd name="GluePoint3X" fmla="*/ 89535 w 89535"/>
                <a:gd name="GluePoint3Y" fmla="*/ 89535 h 89535"/>
                <a:gd name="GluePoint4X" fmla="*/ 0 w 89535"/>
                <a:gd name="GluePoint4Y" fmla="*/ 89535 h 89535"/>
              </a:gdLst>
              <a:ahLst/>
              <a:cxnLst>
                <a:cxn ang="0">
                  <a:pos x="GluePoint1X" y="GluePoint1Y"/>
                </a:cxn>
                <a:cxn ang="0">
                  <a:pos x="GluePoint2X" y="GluePoint2Y"/>
                </a:cxn>
                <a:cxn ang="0">
                  <a:pos x="GluePoint3X" y="GluePoint3Y"/>
                </a:cxn>
                <a:cxn ang="0">
                  <a:pos x="GluePoint4X" y="GluePoint4Y"/>
                </a:cxn>
              </a:cxnLst>
              <a:rect l="textAreaLeft" t="textAreaTop" r="textAreaRight" b="textAreaBottom"/>
              <a:pathLst>
                <a:path w="89535" h="89535">
                  <a:moveTo>
                    <a:pt x="0" y="0"/>
                  </a:moveTo>
                  <a:lnTo>
                    <a:pt x="89535" y="0"/>
                  </a:lnTo>
                  <a:lnTo>
                    <a:pt x="89535" y="89535"/>
                  </a:lnTo>
                  <a:lnTo>
                    <a:pt x="0" y="89535"/>
                  </a:lnTo>
                  <a:close/>
                </a:path>
              </a:pathLst>
            </a:custGeom>
            <a:noFill/>
            <a:ln w="12700">
              <a:solidFill>
                <a:srgbClr val="FFFFFF"/>
              </a:solidFill>
              <a:round/>
            </a:ln>
          </p:spPr>
          <p:style>
            <a:lnRef idx="0">
              <a:scrgbClr r="0" g="0" b="0"/>
            </a:lnRef>
            <a:fillRef idx="0">
              <a:scrgbClr r="0" g="0" b="0"/>
            </a:fillRef>
            <a:effectRef idx="0">
              <a:scrgbClr r="0" g="0" b="0"/>
            </a:effectRef>
            <a:fontRef idx="minor"/>
          </p:style>
          <p:txBody>
            <a:bodyPr lIns="90000" tIns="24840" rIns="90000" bIns="24840" anchor="ctr">
              <a:noAutofit/>
            </a:bodyPr>
            <a:lstStyle/>
            <a:p>
              <a:pPr defTabSz="914400">
                <a:lnSpc>
                  <a:spcPct val="100000"/>
                </a:lnSpc>
              </a:pPr>
              <a:endParaRPr lang="en-US" sz="1800" b="0" u="none" strike="noStrike">
                <a:solidFill>
                  <a:schemeClr val="lt1"/>
                </a:solidFill>
                <a:effectLst/>
                <a:uFillTx/>
                <a:latin typeface="Calibri"/>
              </a:endParaRPr>
            </a:p>
          </p:txBody>
        </p:sp>
        <p:sp>
          <p:nvSpPr>
            <p:cNvPr id="2158" name="Freeform: Shape 138"/>
            <p:cNvSpPr/>
            <p:nvPr/>
          </p:nvSpPr>
          <p:spPr>
            <a:xfrm>
              <a:off x="1367640" y="2230920"/>
              <a:ext cx="69480" cy="69480"/>
            </a:xfrm>
            <a:custGeom>
              <a:avLst/>
              <a:gdLst>
                <a:gd name="textAreaLeft" fmla="*/ 0 w 69480"/>
                <a:gd name="textAreaRight" fmla="*/ 69840 w 69480"/>
                <a:gd name="textAreaTop" fmla="*/ 0 h 69480"/>
                <a:gd name="textAreaBottom" fmla="*/ 69840 h 69480"/>
                <a:gd name="GluePoint1X" fmla="*/ 0 w 89535"/>
                <a:gd name="GluePoint1Y" fmla="*/ 0 h 89535"/>
                <a:gd name="GluePoint2X" fmla="*/ 89535 w 89535"/>
                <a:gd name="GluePoint2Y" fmla="*/ 0 h 89535"/>
                <a:gd name="GluePoint3X" fmla="*/ 89535 w 89535"/>
                <a:gd name="GluePoint3Y" fmla="*/ 89535 h 89535"/>
                <a:gd name="GluePoint4X" fmla="*/ 0 w 89535"/>
                <a:gd name="GluePoint4Y" fmla="*/ 89535 h 89535"/>
              </a:gdLst>
              <a:ahLst/>
              <a:cxnLst>
                <a:cxn ang="0">
                  <a:pos x="GluePoint1X" y="GluePoint1Y"/>
                </a:cxn>
                <a:cxn ang="0">
                  <a:pos x="GluePoint2X" y="GluePoint2Y"/>
                </a:cxn>
                <a:cxn ang="0">
                  <a:pos x="GluePoint3X" y="GluePoint3Y"/>
                </a:cxn>
                <a:cxn ang="0">
                  <a:pos x="GluePoint4X" y="GluePoint4Y"/>
                </a:cxn>
              </a:cxnLst>
              <a:rect l="textAreaLeft" t="textAreaTop" r="textAreaRight" b="textAreaBottom"/>
              <a:pathLst>
                <a:path w="89535" h="89535">
                  <a:moveTo>
                    <a:pt x="0" y="0"/>
                  </a:moveTo>
                  <a:lnTo>
                    <a:pt x="89535" y="0"/>
                  </a:lnTo>
                  <a:lnTo>
                    <a:pt x="89535" y="89535"/>
                  </a:lnTo>
                  <a:lnTo>
                    <a:pt x="0" y="89535"/>
                  </a:lnTo>
                  <a:close/>
                </a:path>
              </a:pathLst>
            </a:custGeom>
            <a:noFill/>
            <a:ln w="12700">
              <a:solidFill>
                <a:srgbClr val="FFFFFF"/>
              </a:solidFill>
              <a:round/>
            </a:ln>
          </p:spPr>
          <p:style>
            <a:lnRef idx="0">
              <a:scrgbClr r="0" g="0" b="0"/>
            </a:lnRef>
            <a:fillRef idx="0">
              <a:scrgbClr r="0" g="0" b="0"/>
            </a:fillRef>
            <a:effectRef idx="0">
              <a:scrgbClr r="0" g="0" b="0"/>
            </a:effectRef>
            <a:fontRef idx="minor"/>
          </p:style>
          <p:txBody>
            <a:bodyPr lIns="90000" tIns="24840" rIns="90000" bIns="24840" anchor="ctr">
              <a:noAutofit/>
            </a:bodyPr>
            <a:lstStyle/>
            <a:p>
              <a:pPr defTabSz="914400">
                <a:lnSpc>
                  <a:spcPct val="100000"/>
                </a:lnSpc>
              </a:pPr>
              <a:endParaRPr lang="en-US" sz="1800" b="0" u="none" strike="noStrike">
                <a:solidFill>
                  <a:schemeClr val="lt1"/>
                </a:solidFill>
                <a:effectLst/>
                <a:uFillTx/>
                <a:latin typeface="Calibri"/>
              </a:endParaRPr>
            </a:p>
          </p:txBody>
        </p:sp>
        <p:sp>
          <p:nvSpPr>
            <p:cNvPr id="2159" name="Freeform: Shape 139"/>
            <p:cNvSpPr/>
            <p:nvPr/>
          </p:nvSpPr>
          <p:spPr>
            <a:xfrm>
              <a:off x="1165680" y="2365560"/>
              <a:ext cx="179280" cy="66600"/>
            </a:xfrm>
            <a:custGeom>
              <a:avLst/>
              <a:gdLst>
                <a:gd name="textAreaLeft" fmla="*/ 0 w 179280"/>
                <a:gd name="textAreaRight" fmla="*/ 179640 w 179280"/>
                <a:gd name="textAreaTop" fmla="*/ 0 h 66600"/>
                <a:gd name="textAreaBottom" fmla="*/ 66960 h 66600"/>
                <a:gd name="GluePoint1X" fmla="*/ 0 w 230504"/>
                <a:gd name="GluePoint1Y" fmla="*/ 0 h 85725"/>
                <a:gd name="GluePoint2X" fmla="*/ 230505 w 230504"/>
                <a:gd name="GluePoint2Y" fmla="*/ 0 h 85725"/>
                <a:gd name="GluePoint3X" fmla="*/ 230505 w 230504"/>
                <a:gd name="GluePoint3Y" fmla="*/ 85725 h 85725"/>
                <a:gd name="GluePoint4X" fmla="*/ 0 w 230504"/>
                <a:gd name="GluePoint4Y" fmla="*/ 85725 h 85725"/>
              </a:gdLst>
              <a:ahLst/>
              <a:cxnLst>
                <a:cxn ang="0">
                  <a:pos x="GluePoint1X" y="GluePoint1Y"/>
                </a:cxn>
                <a:cxn ang="0">
                  <a:pos x="GluePoint2X" y="GluePoint2Y"/>
                </a:cxn>
                <a:cxn ang="0">
                  <a:pos x="GluePoint3X" y="GluePoint3Y"/>
                </a:cxn>
                <a:cxn ang="0">
                  <a:pos x="GluePoint4X" y="GluePoint4Y"/>
                </a:cxn>
              </a:cxnLst>
              <a:rect l="textAreaLeft" t="textAreaTop" r="textAreaRight" b="textAreaBottom"/>
              <a:pathLst>
                <a:path w="230504" h="85725">
                  <a:moveTo>
                    <a:pt x="0" y="0"/>
                  </a:moveTo>
                  <a:lnTo>
                    <a:pt x="230505" y="0"/>
                  </a:lnTo>
                  <a:lnTo>
                    <a:pt x="230505" y="85725"/>
                  </a:lnTo>
                  <a:lnTo>
                    <a:pt x="0" y="85725"/>
                  </a:lnTo>
                  <a:close/>
                </a:path>
              </a:pathLst>
            </a:custGeom>
            <a:noFill/>
            <a:ln w="12700">
              <a:solidFill>
                <a:srgbClr val="FFFFFF"/>
              </a:solidFill>
              <a:round/>
            </a:ln>
          </p:spPr>
          <p:style>
            <a:lnRef idx="0">
              <a:scrgbClr r="0" g="0" b="0"/>
            </a:lnRef>
            <a:fillRef idx="0">
              <a:scrgbClr r="0" g="0" b="0"/>
            </a:fillRef>
            <a:effectRef idx="0">
              <a:scrgbClr r="0" g="0" b="0"/>
            </a:effectRef>
            <a:fontRef idx="minor"/>
          </p:style>
          <p:txBody>
            <a:bodyPr lIns="90000" tIns="21960" rIns="90000" bIns="21960" anchor="ctr">
              <a:noAutofit/>
            </a:bodyPr>
            <a:lstStyle/>
            <a:p>
              <a:pPr defTabSz="914400">
                <a:lnSpc>
                  <a:spcPct val="100000"/>
                </a:lnSpc>
              </a:pPr>
              <a:endParaRPr lang="en-US" sz="1800" b="0" u="none" strike="noStrike">
                <a:solidFill>
                  <a:schemeClr val="lt1"/>
                </a:solidFill>
                <a:effectLst/>
                <a:uFillTx/>
                <a:latin typeface="Calibri"/>
              </a:endParaRPr>
            </a:p>
          </p:txBody>
        </p:sp>
        <p:sp>
          <p:nvSpPr>
            <p:cNvPr id="2160" name="Freeform: Shape 140"/>
            <p:cNvSpPr/>
            <p:nvPr/>
          </p:nvSpPr>
          <p:spPr>
            <a:xfrm>
              <a:off x="1582560" y="2365560"/>
              <a:ext cx="179280" cy="66600"/>
            </a:xfrm>
            <a:custGeom>
              <a:avLst/>
              <a:gdLst>
                <a:gd name="textAreaLeft" fmla="*/ 0 w 179280"/>
                <a:gd name="textAreaRight" fmla="*/ 179640 w 179280"/>
                <a:gd name="textAreaTop" fmla="*/ 0 h 66600"/>
                <a:gd name="textAreaBottom" fmla="*/ 66960 h 66600"/>
                <a:gd name="GluePoint1X" fmla="*/ 0 w 230505"/>
                <a:gd name="GluePoint1Y" fmla="*/ 0 h 85725"/>
                <a:gd name="GluePoint2X" fmla="*/ 230505 w 230505"/>
                <a:gd name="GluePoint2Y" fmla="*/ 0 h 85725"/>
                <a:gd name="GluePoint3X" fmla="*/ 230505 w 230505"/>
                <a:gd name="GluePoint3Y" fmla="*/ 85725 h 85725"/>
                <a:gd name="GluePoint4X" fmla="*/ 0 w 230505"/>
                <a:gd name="GluePoint4Y" fmla="*/ 85725 h 85725"/>
              </a:gdLst>
              <a:ahLst/>
              <a:cxnLst>
                <a:cxn ang="0">
                  <a:pos x="GluePoint1X" y="GluePoint1Y"/>
                </a:cxn>
                <a:cxn ang="0">
                  <a:pos x="GluePoint2X" y="GluePoint2Y"/>
                </a:cxn>
                <a:cxn ang="0">
                  <a:pos x="GluePoint3X" y="GluePoint3Y"/>
                </a:cxn>
                <a:cxn ang="0">
                  <a:pos x="GluePoint4X" y="GluePoint4Y"/>
                </a:cxn>
              </a:cxnLst>
              <a:rect l="textAreaLeft" t="textAreaTop" r="textAreaRight" b="textAreaBottom"/>
              <a:pathLst>
                <a:path w="230505" h="85725">
                  <a:moveTo>
                    <a:pt x="0" y="0"/>
                  </a:moveTo>
                  <a:lnTo>
                    <a:pt x="230505" y="0"/>
                  </a:lnTo>
                  <a:lnTo>
                    <a:pt x="230505" y="85725"/>
                  </a:lnTo>
                  <a:lnTo>
                    <a:pt x="0" y="85725"/>
                  </a:lnTo>
                  <a:close/>
                </a:path>
              </a:pathLst>
            </a:custGeom>
            <a:noFill/>
            <a:ln w="12700">
              <a:solidFill>
                <a:srgbClr val="FFFFFF"/>
              </a:solidFill>
              <a:round/>
            </a:ln>
          </p:spPr>
          <p:style>
            <a:lnRef idx="0">
              <a:scrgbClr r="0" g="0" b="0"/>
            </a:lnRef>
            <a:fillRef idx="0">
              <a:scrgbClr r="0" g="0" b="0"/>
            </a:fillRef>
            <a:effectRef idx="0">
              <a:scrgbClr r="0" g="0" b="0"/>
            </a:effectRef>
            <a:fontRef idx="minor"/>
          </p:style>
          <p:txBody>
            <a:bodyPr lIns="90000" tIns="21960" rIns="90000" bIns="21960" anchor="ctr">
              <a:noAutofit/>
            </a:bodyPr>
            <a:lstStyle/>
            <a:p>
              <a:pPr defTabSz="914400">
                <a:lnSpc>
                  <a:spcPct val="100000"/>
                </a:lnSpc>
              </a:pPr>
              <a:endParaRPr lang="en-US" sz="1800" b="0" u="none" strike="noStrike">
                <a:solidFill>
                  <a:schemeClr val="lt1"/>
                </a:solidFill>
                <a:effectLst/>
                <a:uFillTx/>
                <a:latin typeface="Calibri"/>
              </a:endParaRPr>
            </a:p>
          </p:txBody>
        </p:sp>
      </p:grpSp>
      <p:grpSp>
        <p:nvGrpSpPr>
          <p:cNvPr id="2161" name="Graphic 16">
            <a:extLst>
              <a:ext uri="{C183D7F6-B498-43B3-948B-1728B52AA6E4}">
                <adec:decorative xmlns:adec="http://schemas.microsoft.com/office/drawing/2017/decorative" val="1"/>
              </a:ext>
            </a:extLst>
          </p:cNvPr>
          <p:cNvGrpSpPr/>
          <p:nvPr/>
        </p:nvGrpSpPr>
        <p:grpSpPr>
          <a:xfrm>
            <a:off x="1577880" y="3852720"/>
            <a:ext cx="857160" cy="644040"/>
            <a:chOff x="1577880" y="3852720"/>
            <a:chExt cx="857160" cy="644040"/>
          </a:xfrm>
        </p:grpSpPr>
        <p:sp>
          <p:nvSpPr>
            <p:cNvPr id="2162" name="Freeform: Shape 7"/>
            <p:cNvSpPr/>
            <p:nvPr/>
          </p:nvSpPr>
          <p:spPr>
            <a:xfrm>
              <a:off x="1809360" y="3852720"/>
              <a:ext cx="462240" cy="470160"/>
            </a:xfrm>
            <a:custGeom>
              <a:avLst/>
              <a:gdLst>
                <a:gd name="textAreaLeft" fmla="*/ 0 w 462240"/>
                <a:gd name="textAreaRight" fmla="*/ 462600 w 462240"/>
                <a:gd name="textAreaTop" fmla="*/ 0 h 470160"/>
                <a:gd name="textAreaBottom" fmla="*/ 470520 h 470160"/>
                <a:gd name="GluePoint1X" fmla="*/ 20564 w 558060"/>
                <a:gd name="GluePoint1Y" fmla="*/ 176203 h 567356"/>
                <a:gd name="GluePoint2X" fmla="*/ -172 w 558060"/>
                <a:gd name="GluePoint2Y" fmla="*/ 283292 h 567356"/>
                <a:gd name="GluePoint3X" fmla="*/ 278863 w 558060"/>
                <a:gd name="GluePoint3Y" fmla="*/ 566976 h 567356"/>
                <a:gd name="GluePoint4X" fmla="*/ 557888 w 558060"/>
                <a:gd name="GluePoint4Y" fmla="*/ 283292 h 567356"/>
                <a:gd name="GluePoint5X" fmla="*/ 278863 w 558060"/>
                <a:gd name="GluePoint5Y" fmla="*/ -381 h 567356"/>
                <a:gd name="GluePoint6X" fmla="*/ 127015 w 558060"/>
                <a:gd name="GluePoint6Y" fmla="*/ 45187 h 567356"/>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Lst>
              <a:rect l="textAreaLeft" t="textAreaTop" r="textAreaRight" b="textAreaBottom"/>
              <a:pathLst>
                <a:path w="558060" h="567356">
                  <a:moveTo>
                    <a:pt x="20564" y="176203"/>
                  </a:moveTo>
                  <a:cubicBezTo>
                    <a:pt x="7115" y="209245"/>
                    <a:pt x="-172" y="245707"/>
                    <a:pt x="-172" y="283292"/>
                  </a:cubicBezTo>
                  <a:cubicBezTo>
                    <a:pt x="-172" y="439950"/>
                    <a:pt x="124777" y="566976"/>
                    <a:pt x="278863" y="566976"/>
                  </a:cubicBezTo>
                  <a:cubicBezTo>
                    <a:pt x="432939" y="566976"/>
                    <a:pt x="557888" y="439950"/>
                    <a:pt x="557888" y="283292"/>
                  </a:cubicBezTo>
                  <a:cubicBezTo>
                    <a:pt x="557888" y="126644"/>
                    <a:pt x="433501" y="-381"/>
                    <a:pt x="278863" y="-381"/>
                  </a:cubicBezTo>
                  <a:cubicBezTo>
                    <a:pt x="222827" y="-381"/>
                    <a:pt x="170726" y="16135"/>
                    <a:pt x="127015" y="45187"/>
                  </a:cubicBezTo>
                </a:path>
              </a:pathLst>
            </a:custGeom>
            <a:noFill/>
            <a:ln w="12700">
              <a:solidFill>
                <a:srgbClr val="FFFFFF"/>
              </a:solidFill>
              <a:round/>
            </a:ln>
          </p:spPr>
          <p:style>
            <a:lnRef idx="0">
              <a:scrgbClr r="0" g="0" b="0"/>
            </a:lnRef>
            <a:fillRef idx="0">
              <a:scrgbClr r="0" g="0" b="0"/>
            </a:fillRef>
            <a:effectRef idx="0">
              <a:scrgbClr r="0" g="0" b="0"/>
            </a:effectRef>
            <a:fontRef idx="minor"/>
          </p:style>
          <p:txBody>
            <a:bodyPr lIns="90000" tIns="45000" rIns="90000" bIns="45000" anchor="ctr">
              <a:noAutofit/>
            </a:bodyPr>
            <a:lstStyle/>
            <a:p>
              <a:pPr defTabSz="914400">
                <a:lnSpc>
                  <a:spcPct val="100000"/>
                </a:lnSpc>
              </a:pPr>
              <a:endParaRPr lang="en-US" sz="1800" b="0" u="none" strike="noStrike">
                <a:solidFill>
                  <a:schemeClr val="lt1"/>
                </a:solidFill>
                <a:effectLst/>
                <a:uFillTx/>
                <a:latin typeface="Calibri"/>
              </a:endParaRPr>
            </a:p>
          </p:txBody>
        </p:sp>
        <p:sp>
          <p:nvSpPr>
            <p:cNvPr id="2163" name="Freeform: Shape 8"/>
            <p:cNvSpPr/>
            <p:nvPr/>
          </p:nvSpPr>
          <p:spPr>
            <a:xfrm>
              <a:off x="1841040" y="3915360"/>
              <a:ext cx="52560" cy="58680"/>
            </a:xfrm>
            <a:custGeom>
              <a:avLst/>
              <a:gdLst>
                <a:gd name="textAreaLeft" fmla="*/ 0 w 52560"/>
                <a:gd name="textAreaRight" fmla="*/ 52920 w 52560"/>
                <a:gd name="textAreaTop" fmla="*/ 0 h 58680"/>
                <a:gd name="textAreaBottom" fmla="*/ 59040 h 58680"/>
                <a:gd name="GluePoint1X" fmla="*/ 63722 w 63893"/>
                <a:gd name="GluePoint1Y" fmla="*/ -381 h 71256"/>
                <a:gd name="GluePoint2X" fmla="*/ -172 w 63893"/>
                <a:gd name="GluePoint2Y" fmla="*/ 70876 h 71256"/>
              </a:gdLst>
              <a:ahLst/>
              <a:cxnLst>
                <a:cxn ang="0">
                  <a:pos x="GluePoint1X" y="GluePoint1Y"/>
                </a:cxn>
                <a:cxn ang="0">
                  <a:pos x="GluePoint2X" y="GluePoint2Y"/>
                </a:cxn>
              </a:cxnLst>
              <a:rect l="textAreaLeft" t="textAreaTop" r="textAreaRight" b="textAreaBottom"/>
              <a:pathLst>
                <a:path w="63893" h="71256">
                  <a:moveTo>
                    <a:pt x="63722" y="-381"/>
                  </a:moveTo>
                  <a:cubicBezTo>
                    <a:pt x="37928" y="19974"/>
                    <a:pt x="16239" y="44091"/>
                    <a:pt x="-172" y="70876"/>
                  </a:cubicBezTo>
                </a:path>
              </a:pathLst>
            </a:custGeom>
            <a:noFill/>
            <a:ln w="12700">
              <a:solidFill>
                <a:srgbClr val="FFFFFF"/>
              </a:solidFill>
              <a:round/>
            </a:ln>
          </p:spPr>
          <p:style>
            <a:lnRef idx="0">
              <a:scrgbClr r="0" g="0" b="0"/>
            </a:lnRef>
            <a:fillRef idx="0">
              <a:scrgbClr r="0" g="0" b="0"/>
            </a:fillRef>
            <a:effectRef idx="0">
              <a:scrgbClr r="0" g="0" b="0"/>
            </a:effectRef>
            <a:fontRef idx="minor"/>
          </p:style>
          <p:txBody>
            <a:bodyPr lIns="90000" tIns="14040" rIns="90000" bIns="14040" anchor="ctr">
              <a:noAutofit/>
            </a:bodyPr>
            <a:lstStyle/>
            <a:p>
              <a:pPr defTabSz="914400">
                <a:lnSpc>
                  <a:spcPct val="100000"/>
                </a:lnSpc>
              </a:pPr>
              <a:endParaRPr lang="en-US" sz="1800" b="0" u="none" strike="noStrike">
                <a:solidFill>
                  <a:schemeClr val="lt1"/>
                </a:solidFill>
                <a:effectLst/>
                <a:uFillTx/>
                <a:latin typeface="Calibri"/>
              </a:endParaRPr>
            </a:p>
          </p:txBody>
        </p:sp>
        <p:sp>
          <p:nvSpPr>
            <p:cNvPr id="2164" name="Freeform: Shape 10"/>
            <p:cNvSpPr/>
            <p:nvPr/>
          </p:nvSpPr>
          <p:spPr>
            <a:xfrm>
              <a:off x="2164320" y="4199760"/>
              <a:ext cx="270720" cy="273600"/>
            </a:xfrm>
            <a:custGeom>
              <a:avLst/>
              <a:gdLst>
                <a:gd name="textAreaLeft" fmla="*/ 0 w 270720"/>
                <a:gd name="textAreaRight" fmla="*/ 271080 w 270720"/>
                <a:gd name="textAreaTop" fmla="*/ 0 h 273600"/>
                <a:gd name="textAreaBottom" fmla="*/ 273960 h 273600"/>
                <a:gd name="GluePoint1X" fmla="*/ 98278 w 326870"/>
                <a:gd name="GluePoint1Y" fmla="*/ -381 h 330254"/>
                <a:gd name="GluePoint2X" fmla="*/ 306781 w 326870"/>
                <a:gd name="GluePoint2Y" fmla="*/ 209236 h 330254"/>
                <a:gd name="GluePoint3X" fmla="*/ 305123 w 326870"/>
                <a:gd name="GluePoint3Y" fmla="*/ 308782 h 330254"/>
                <a:gd name="GluePoint4X" fmla="*/ 305123 w 326870"/>
                <a:gd name="GluePoint4Y" fmla="*/ 308782 h 330254"/>
                <a:gd name="GluePoint5X" fmla="*/ 205568 w 326870"/>
                <a:gd name="GluePoint5Y" fmla="*/ 309886 h 330254"/>
                <a:gd name="GluePoint6X" fmla="*/ -172 w 326870"/>
                <a:gd name="GluePoint6Y" fmla="*/ 104146 h 330254"/>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Lst>
              <a:rect l="textAreaLeft" t="textAreaTop" r="textAreaRight" b="textAreaBottom"/>
              <a:pathLst>
                <a:path w="326870" h="330254">
                  <a:moveTo>
                    <a:pt x="98278" y="-381"/>
                  </a:moveTo>
                  <a:lnTo>
                    <a:pt x="306781" y="209236"/>
                  </a:lnTo>
                  <a:cubicBezTo>
                    <a:pt x="333879" y="236334"/>
                    <a:pt x="333327" y="281130"/>
                    <a:pt x="305123" y="308782"/>
                  </a:cubicBezTo>
                  <a:lnTo>
                    <a:pt x="305123" y="308782"/>
                  </a:lnTo>
                  <a:cubicBezTo>
                    <a:pt x="277472" y="336432"/>
                    <a:pt x="232667" y="336994"/>
                    <a:pt x="205568" y="309886"/>
                  </a:cubicBezTo>
                  <a:lnTo>
                    <a:pt x="-172" y="104146"/>
                  </a:lnTo>
                </a:path>
              </a:pathLst>
            </a:custGeom>
            <a:noFill/>
            <a:ln w="12700">
              <a:solidFill>
                <a:srgbClr val="FFFFFF"/>
              </a:solidFill>
              <a:round/>
            </a:ln>
          </p:spPr>
          <p:style>
            <a:lnRef idx="0">
              <a:scrgbClr r="0" g="0" b="0"/>
            </a:lnRef>
            <a:fillRef idx="0">
              <a:scrgbClr r="0" g="0" b="0"/>
            </a:fillRef>
            <a:effectRef idx="0">
              <a:scrgbClr r="0" g="0" b="0"/>
            </a:effectRef>
            <a:fontRef idx="minor"/>
          </p:style>
          <p:txBody>
            <a:bodyPr lIns="90000" tIns="45000" rIns="90000" bIns="45000" anchor="ctr">
              <a:noAutofit/>
            </a:bodyPr>
            <a:lstStyle/>
            <a:p>
              <a:pPr defTabSz="914400">
                <a:lnSpc>
                  <a:spcPct val="100000"/>
                </a:lnSpc>
              </a:pPr>
              <a:endParaRPr lang="en-US" sz="1800" b="0" u="none" strike="noStrike">
                <a:solidFill>
                  <a:schemeClr val="lt1"/>
                </a:solidFill>
                <a:effectLst/>
                <a:uFillTx/>
                <a:latin typeface="Calibri"/>
              </a:endParaRPr>
            </a:p>
          </p:txBody>
        </p:sp>
        <p:sp>
          <p:nvSpPr>
            <p:cNvPr id="2165" name="Freeform: Shape 15"/>
            <p:cNvSpPr/>
            <p:nvPr/>
          </p:nvSpPr>
          <p:spPr>
            <a:xfrm>
              <a:off x="2314800" y="4350240"/>
              <a:ext cx="60120" cy="65160"/>
            </a:xfrm>
            <a:custGeom>
              <a:avLst/>
              <a:gdLst>
                <a:gd name="textAreaLeft" fmla="*/ 0 w 60120"/>
                <a:gd name="textAreaRight" fmla="*/ 60480 w 60120"/>
                <a:gd name="textAreaTop" fmla="*/ 0 h 65160"/>
                <a:gd name="textAreaBottom" fmla="*/ 65520 h 65160"/>
                <a:gd name="GluePoint1X" fmla="*/ 72980 w 73151"/>
                <a:gd name="GluePoint1Y" fmla="*/ -381 h 79171"/>
                <a:gd name="GluePoint2X" fmla="*/ -172 w 73151"/>
                <a:gd name="GluePoint2Y" fmla="*/ 78791 h 79171"/>
              </a:gdLst>
              <a:ahLst/>
              <a:cxnLst>
                <a:cxn ang="0">
                  <a:pos x="GluePoint1X" y="GluePoint1Y"/>
                </a:cxn>
                <a:cxn ang="0">
                  <a:pos x="GluePoint2X" y="GluePoint2Y"/>
                </a:cxn>
              </a:cxnLst>
              <a:rect l="textAreaLeft" t="textAreaTop" r="textAreaRight" b="textAreaBottom"/>
              <a:pathLst>
                <a:path w="73151" h="79171">
                  <a:moveTo>
                    <a:pt x="72980" y="-381"/>
                  </a:moveTo>
                  <a:lnTo>
                    <a:pt x="-172" y="78791"/>
                  </a:lnTo>
                </a:path>
              </a:pathLst>
            </a:custGeom>
            <a:noFill/>
            <a:ln w="12700">
              <a:solidFill>
                <a:srgbClr val="FFFFFF"/>
              </a:solidFill>
              <a:round/>
            </a:ln>
          </p:spPr>
          <p:style>
            <a:lnRef idx="0">
              <a:scrgbClr r="0" g="0" b="0"/>
            </a:lnRef>
            <a:fillRef idx="0">
              <a:scrgbClr r="0" g="0" b="0"/>
            </a:fillRef>
            <a:effectRef idx="0">
              <a:scrgbClr r="0" g="0" b="0"/>
            </a:effectRef>
            <a:fontRef idx="minor"/>
          </p:style>
          <p:txBody>
            <a:bodyPr lIns="90000" tIns="20520" rIns="90000" bIns="20520" anchor="ctr">
              <a:noAutofit/>
            </a:bodyPr>
            <a:lstStyle/>
            <a:p>
              <a:pPr defTabSz="914400">
                <a:lnSpc>
                  <a:spcPct val="100000"/>
                </a:lnSpc>
              </a:pPr>
              <a:endParaRPr lang="en-US" sz="1800" b="0" u="none" strike="noStrike">
                <a:solidFill>
                  <a:schemeClr val="lt1"/>
                </a:solidFill>
                <a:effectLst/>
                <a:uFillTx/>
                <a:latin typeface="Calibri"/>
              </a:endParaRPr>
            </a:p>
          </p:txBody>
        </p:sp>
        <p:sp>
          <p:nvSpPr>
            <p:cNvPr id="2166" name="Freeform: Shape 20"/>
            <p:cNvSpPr/>
            <p:nvPr/>
          </p:nvSpPr>
          <p:spPr>
            <a:xfrm>
              <a:off x="2283120" y="4318920"/>
              <a:ext cx="60120" cy="65160"/>
            </a:xfrm>
            <a:custGeom>
              <a:avLst/>
              <a:gdLst>
                <a:gd name="textAreaLeft" fmla="*/ 0 w 60120"/>
                <a:gd name="textAreaRight" fmla="*/ 60480 w 60120"/>
                <a:gd name="textAreaTop" fmla="*/ 0 h 65160"/>
                <a:gd name="textAreaBottom" fmla="*/ 65520 h 65160"/>
                <a:gd name="GluePoint1X" fmla="*/ 72980 w 73151"/>
                <a:gd name="GluePoint1Y" fmla="*/ -381 h 79171"/>
                <a:gd name="GluePoint2X" fmla="*/ -172 w 73151"/>
                <a:gd name="GluePoint2Y" fmla="*/ 78791 h 79171"/>
              </a:gdLst>
              <a:ahLst/>
              <a:cxnLst>
                <a:cxn ang="0">
                  <a:pos x="GluePoint1X" y="GluePoint1Y"/>
                </a:cxn>
                <a:cxn ang="0">
                  <a:pos x="GluePoint2X" y="GluePoint2Y"/>
                </a:cxn>
              </a:cxnLst>
              <a:rect l="textAreaLeft" t="textAreaTop" r="textAreaRight" b="textAreaBottom"/>
              <a:pathLst>
                <a:path w="73151" h="79171">
                  <a:moveTo>
                    <a:pt x="72980" y="-381"/>
                  </a:moveTo>
                  <a:lnTo>
                    <a:pt x="-172" y="78791"/>
                  </a:lnTo>
                </a:path>
              </a:pathLst>
            </a:custGeom>
            <a:noFill/>
            <a:ln w="12700">
              <a:solidFill>
                <a:srgbClr val="FFFFFF"/>
              </a:solidFill>
              <a:round/>
            </a:ln>
          </p:spPr>
          <p:style>
            <a:lnRef idx="0">
              <a:scrgbClr r="0" g="0" b="0"/>
            </a:lnRef>
            <a:fillRef idx="0">
              <a:scrgbClr r="0" g="0" b="0"/>
            </a:fillRef>
            <a:effectRef idx="0">
              <a:scrgbClr r="0" g="0" b="0"/>
            </a:effectRef>
            <a:fontRef idx="minor"/>
          </p:style>
          <p:txBody>
            <a:bodyPr lIns="90000" tIns="20520" rIns="90000" bIns="20520" anchor="ctr">
              <a:noAutofit/>
            </a:bodyPr>
            <a:lstStyle/>
            <a:p>
              <a:pPr defTabSz="914400">
                <a:lnSpc>
                  <a:spcPct val="100000"/>
                </a:lnSpc>
              </a:pPr>
              <a:endParaRPr lang="en-US" sz="1800" b="0" u="none" strike="noStrike">
                <a:solidFill>
                  <a:schemeClr val="lt1"/>
                </a:solidFill>
                <a:effectLst/>
                <a:uFillTx/>
                <a:latin typeface="Calibri"/>
              </a:endParaRPr>
            </a:p>
          </p:txBody>
        </p:sp>
        <p:sp>
          <p:nvSpPr>
            <p:cNvPr id="2167" name="Freeform: Shape 21"/>
            <p:cNvSpPr/>
            <p:nvPr/>
          </p:nvSpPr>
          <p:spPr>
            <a:xfrm>
              <a:off x="1856520" y="3899880"/>
              <a:ext cx="376560" cy="375840"/>
            </a:xfrm>
            <a:custGeom>
              <a:avLst/>
              <a:gdLst>
                <a:gd name="textAreaLeft" fmla="*/ 0 w 376560"/>
                <a:gd name="textAreaRight" fmla="*/ 376920 w 376560"/>
                <a:gd name="textAreaTop" fmla="*/ 0 h 375840"/>
                <a:gd name="textAreaBottom" fmla="*/ 376200 h 375840"/>
                <a:gd name="GluePoint1X" fmla="*/ 412969 w 454535"/>
                <a:gd name="GluePoint1Y" fmla="*/ 356583 h 453572"/>
                <a:gd name="GluePoint2X" fmla="*/ 240900 w 454535"/>
                <a:gd name="GluePoint2Y" fmla="*/ 452738 h 453572"/>
                <a:gd name="GluePoint3X" fmla="*/ 222 w 454535"/>
                <a:gd name="GluePoint3Y" fmla="*/ 239626 h 453572"/>
                <a:gd name="GluePoint4X" fmla="*/ 213344 w 454535"/>
                <a:gd name="GluePoint4Y" fmla="*/ 72 h 453572"/>
                <a:gd name="GluePoint5X" fmla="*/ 454013 w 454535"/>
                <a:gd name="GluePoint5Y" fmla="*/ 213194 h 453572"/>
                <a:gd name="GluePoint6X" fmla="*/ 441649 w 454535"/>
                <a:gd name="GluePoint6Y" fmla="*/ 302605 h 453572"/>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Lst>
              <a:rect l="textAreaLeft" t="textAreaTop" r="textAreaRight" b="textAreaBottom"/>
              <a:pathLst>
                <a:path w="454535" h="453572">
                  <a:moveTo>
                    <a:pt x="412969" y="356583"/>
                  </a:moveTo>
                  <a:cubicBezTo>
                    <a:pt x="374726" y="411133"/>
                    <a:pt x="312309" y="448804"/>
                    <a:pt x="240900" y="452738"/>
                  </a:cubicBezTo>
                  <a:cubicBezTo>
                    <a:pt x="115504" y="460615"/>
                    <a:pt x="8100" y="365022"/>
                    <a:pt x="222" y="239626"/>
                  </a:cubicBezTo>
                  <a:cubicBezTo>
                    <a:pt x="-7083" y="114791"/>
                    <a:pt x="87948" y="7387"/>
                    <a:pt x="213344" y="72"/>
                  </a:cubicBezTo>
                  <a:cubicBezTo>
                    <a:pt x="338741" y="-7796"/>
                    <a:pt x="446145" y="87797"/>
                    <a:pt x="454013" y="213194"/>
                  </a:cubicBezTo>
                  <a:cubicBezTo>
                    <a:pt x="455708" y="244683"/>
                    <a:pt x="451203" y="274487"/>
                    <a:pt x="441649" y="302605"/>
                  </a:cubicBezTo>
                </a:path>
              </a:pathLst>
            </a:custGeom>
            <a:noFill/>
            <a:ln w="12700">
              <a:solidFill>
                <a:srgbClr val="FFFFFF"/>
              </a:solidFill>
              <a:round/>
            </a:ln>
          </p:spPr>
          <p:style>
            <a:lnRef idx="0">
              <a:scrgbClr r="0" g="0" b="0"/>
            </a:lnRef>
            <a:fillRef idx="0">
              <a:scrgbClr r="0" g="0" b="0"/>
            </a:fillRef>
            <a:effectRef idx="0">
              <a:scrgbClr r="0" g="0" b="0"/>
            </a:effectRef>
            <a:fontRef idx="minor"/>
          </p:style>
          <p:txBody>
            <a:bodyPr lIns="90000" tIns="45000" rIns="90000" bIns="45000" anchor="ctr">
              <a:noAutofit/>
            </a:bodyPr>
            <a:lstStyle/>
            <a:p>
              <a:pPr defTabSz="914400">
                <a:lnSpc>
                  <a:spcPct val="100000"/>
                </a:lnSpc>
              </a:pPr>
              <a:endParaRPr lang="en-US" sz="1800" b="0" u="none" strike="noStrike">
                <a:solidFill>
                  <a:schemeClr val="lt1"/>
                </a:solidFill>
                <a:effectLst/>
                <a:uFillTx/>
                <a:latin typeface="Calibri"/>
              </a:endParaRPr>
            </a:p>
          </p:txBody>
        </p:sp>
        <p:sp>
          <p:nvSpPr>
            <p:cNvPr id="2168" name="Freeform: Shape 22"/>
            <p:cNvSpPr/>
            <p:nvPr/>
          </p:nvSpPr>
          <p:spPr>
            <a:xfrm>
              <a:off x="1904040" y="3947400"/>
              <a:ext cx="280440" cy="280800"/>
            </a:xfrm>
            <a:custGeom>
              <a:avLst/>
              <a:gdLst>
                <a:gd name="textAreaLeft" fmla="*/ 0 w 280440"/>
                <a:gd name="textAreaRight" fmla="*/ 280800 w 280440"/>
                <a:gd name="textAreaTop" fmla="*/ 0 h 280800"/>
                <a:gd name="textAreaBottom" fmla="*/ 281160 h 280800"/>
                <a:gd name="GluePoint1X" fmla="*/ 31603 w 338556"/>
                <a:gd name="GluePoint1Y" fmla="*/ 268843 h 339137"/>
                <a:gd name="GluePoint2X" fmla="*/ 38538 w 338556"/>
                <a:gd name="GluePoint2Y" fmla="*/ 276939 h 339137"/>
                <a:gd name="GluePoint3X" fmla="*/ 45472 w 338556"/>
                <a:gd name="GluePoint3Y" fmla="*/ 285026 h 339137"/>
                <a:gd name="GluePoint4X" fmla="*/ 52406 w 338556"/>
                <a:gd name="GluePoint4Y" fmla="*/ 293113 h 339137"/>
                <a:gd name="GluePoint5X" fmla="*/ 99202 w 338556"/>
                <a:gd name="GluePoint5Y" fmla="*/ 268843 h 339137"/>
                <a:gd name="GluePoint6X" fmla="*/ 132711 w 338556"/>
                <a:gd name="GluePoint6Y" fmla="*/ 285607 h 339137"/>
                <a:gd name="GluePoint7X" fmla="*/ 141950 w 338556"/>
                <a:gd name="GluePoint7Y" fmla="*/ 337604 h 339137"/>
                <a:gd name="GluePoint8X" fmla="*/ 152352 w 338556"/>
                <a:gd name="GluePoint8Y" fmla="*/ 338176 h 339137"/>
                <a:gd name="GluePoint9X" fmla="*/ 162753 w 338556"/>
                <a:gd name="GluePoint9Y" fmla="*/ 338176 h 339137"/>
                <a:gd name="GluePoint10X" fmla="*/ 173154 w 338556"/>
                <a:gd name="GluePoint10Y" fmla="*/ 338757 h 339137"/>
                <a:gd name="GluePoint11X" fmla="*/ 189328 w 338556"/>
                <a:gd name="GluePoint11Y" fmla="*/ 288493 h 339137"/>
                <a:gd name="GluePoint12X" fmla="*/ 224570 w 338556"/>
                <a:gd name="GluePoint12Y" fmla="*/ 276358 h 339137"/>
                <a:gd name="GluePoint13X" fmla="*/ 267900 w 338556"/>
                <a:gd name="GluePoint13Y" fmla="*/ 306400 h 339137"/>
                <a:gd name="GluePoint14X" fmla="*/ 275986 w 338556"/>
                <a:gd name="GluePoint14Y" fmla="*/ 299466 h 339137"/>
                <a:gd name="GluePoint15X" fmla="*/ 284083 w 338556"/>
                <a:gd name="GluePoint15Y" fmla="*/ 292532 h 339137"/>
                <a:gd name="GluePoint16X" fmla="*/ 292169 w 338556"/>
                <a:gd name="GluePoint16Y" fmla="*/ 285607 h 339137"/>
                <a:gd name="GluePoint17X" fmla="*/ 267900 w 338556"/>
                <a:gd name="GluePoint17Y" fmla="*/ 238801 h 339137"/>
                <a:gd name="GluePoint18X" fmla="*/ 284654 w 338556"/>
                <a:gd name="GluePoint18Y" fmla="*/ 205292 h 339137"/>
                <a:gd name="GluePoint19X" fmla="*/ 336651 w 338556"/>
                <a:gd name="GluePoint19Y" fmla="*/ 196053 h 339137"/>
                <a:gd name="GluePoint20X" fmla="*/ 337232 w 338556"/>
                <a:gd name="GluePoint20Y" fmla="*/ 185652 h 339137"/>
                <a:gd name="GluePoint21X" fmla="*/ 337813 w 338556"/>
                <a:gd name="GluePoint21Y" fmla="*/ 175250 h 339137"/>
                <a:gd name="GluePoint22X" fmla="*/ 338385 w 338556"/>
                <a:gd name="GluePoint22Y" fmla="*/ 164849 h 339137"/>
                <a:gd name="GluePoint23X" fmla="*/ 288121 w 338556"/>
                <a:gd name="GluePoint23Y" fmla="*/ 148676 h 339137"/>
                <a:gd name="GluePoint24X" fmla="*/ 275986 w 338556"/>
                <a:gd name="GluePoint24Y" fmla="*/ 113433 h 339137"/>
                <a:gd name="GluePoint25X" fmla="*/ 306028 w 338556"/>
                <a:gd name="GluePoint25Y" fmla="*/ 70104 h 339137"/>
                <a:gd name="GluePoint26X" fmla="*/ 299103 w 338556"/>
                <a:gd name="GluePoint26Y" fmla="*/ 62017 h 339137"/>
                <a:gd name="GluePoint27X" fmla="*/ 292169 w 338556"/>
                <a:gd name="GluePoint27Y" fmla="*/ 53931 h 339137"/>
                <a:gd name="GluePoint28X" fmla="*/ 285235 w 338556"/>
                <a:gd name="GluePoint28Y" fmla="*/ 45834 h 339137"/>
                <a:gd name="GluePoint29X" fmla="*/ 238439 w 338556"/>
                <a:gd name="GluePoint29Y" fmla="*/ 69523 h 339137"/>
                <a:gd name="GluePoint30X" fmla="*/ 204930 w 338556"/>
                <a:gd name="GluePoint30Y" fmla="*/ 52768 h 339137"/>
                <a:gd name="GluePoint31X" fmla="*/ 195681 w 338556"/>
                <a:gd name="GluePoint31Y" fmla="*/ 1353 h 339137"/>
                <a:gd name="GluePoint32X" fmla="*/ 185280 w 338556"/>
                <a:gd name="GluePoint32Y" fmla="*/ 772 h 339137"/>
                <a:gd name="GluePoint33X" fmla="*/ 174888 w 338556"/>
                <a:gd name="GluePoint33Y" fmla="*/ 200 h 339137"/>
                <a:gd name="GluePoint34X" fmla="*/ 164487 w 338556"/>
                <a:gd name="GluePoint34Y" fmla="*/ -381 h 339137"/>
                <a:gd name="GluePoint35X" fmla="*/ 148304 w 338556"/>
                <a:gd name="GluePoint35Y" fmla="*/ 49301 h 339137"/>
                <a:gd name="GluePoint36X" fmla="*/ 112490 w 338556"/>
                <a:gd name="GluePoint36Y" fmla="*/ 61436 h 339137"/>
                <a:gd name="GluePoint37X" fmla="*/ 69732 w 338556"/>
                <a:gd name="GluePoint37Y" fmla="*/ 31394 h 339137"/>
                <a:gd name="GluePoint38X" fmla="*/ 61645 w 338556"/>
                <a:gd name="GluePoint38Y" fmla="*/ 38329 h 339137"/>
                <a:gd name="GluePoint39X" fmla="*/ 53558 w 338556"/>
                <a:gd name="GluePoint39Y" fmla="*/ 45263 h 339137"/>
                <a:gd name="GluePoint40X" fmla="*/ 45472 w 338556"/>
                <a:gd name="GluePoint40Y" fmla="*/ 52197 h 339137"/>
                <a:gd name="GluePoint41X" fmla="*/ 69160 w 338556"/>
                <a:gd name="GluePoint41Y" fmla="*/ 98993 h 339137"/>
                <a:gd name="GluePoint42X" fmla="*/ 52406 w 338556"/>
                <a:gd name="GluePoint42Y" fmla="*/ 132502 h 339137"/>
                <a:gd name="GluePoint43X" fmla="*/ 981 w 338556"/>
                <a:gd name="GluePoint43Y" fmla="*/ 141741 h 339137"/>
                <a:gd name="GluePoint44X" fmla="*/ 981 w 338556"/>
                <a:gd name="GluePoint44Y" fmla="*/ 153295 h 339137"/>
                <a:gd name="GluePoint45X" fmla="*/ 409 w 338556"/>
                <a:gd name="GluePoint45Y" fmla="*/ 163696 h 339137"/>
                <a:gd name="GluePoint46X" fmla="*/ -172 w 338556"/>
                <a:gd name="GluePoint46Y" fmla="*/ 174098 h 339137"/>
                <a:gd name="GluePoint47X" fmla="*/ 49510 w 338556"/>
                <a:gd name="GluePoint47Y" fmla="*/ 190271 h 339137"/>
                <a:gd name="GluePoint48X" fmla="*/ 61645 w 338556"/>
                <a:gd name="GluePoint48Y" fmla="*/ 225514 h 339137"/>
                <a:gd name="GluePoint49X" fmla="*/ 31603 w 338556"/>
                <a:gd name="GluePoint49Y" fmla="*/ 268843 h 339137"/>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 ang="0">
                  <a:pos x="GluePoint9X" y="GluePoint9Y"/>
                </a:cxn>
                <a:cxn ang="0">
                  <a:pos x="GluePoint10X" y="GluePoint10Y"/>
                </a:cxn>
                <a:cxn ang="0">
                  <a:pos x="GluePoint11X" y="GluePoint11Y"/>
                </a:cxn>
                <a:cxn ang="0">
                  <a:pos x="GluePoint12X" y="GluePoint12Y"/>
                </a:cxn>
                <a:cxn ang="0">
                  <a:pos x="GluePoint13X" y="GluePoint13Y"/>
                </a:cxn>
                <a:cxn ang="0">
                  <a:pos x="GluePoint14X" y="GluePoint14Y"/>
                </a:cxn>
                <a:cxn ang="0">
                  <a:pos x="GluePoint15X" y="GluePoint15Y"/>
                </a:cxn>
                <a:cxn ang="0">
                  <a:pos x="GluePoint16X" y="GluePoint16Y"/>
                </a:cxn>
                <a:cxn ang="0">
                  <a:pos x="GluePoint17X" y="GluePoint17Y"/>
                </a:cxn>
                <a:cxn ang="0">
                  <a:pos x="GluePoint18X" y="GluePoint18Y"/>
                </a:cxn>
                <a:cxn ang="0">
                  <a:pos x="GluePoint19X" y="GluePoint19Y"/>
                </a:cxn>
                <a:cxn ang="0">
                  <a:pos x="GluePoint20X" y="GluePoint20Y"/>
                </a:cxn>
                <a:cxn ang="0">
                  <a:pos x="GluePoint21X" y="GluePoint21Y"/>
                </a:cxn>
                <a:cxn ang="0">
                  <a:pos x="GluePoint22X" y="GluePoint22Y"/>
                </a:cxn>
                <a:cxn ang="0">
                  <a:pos x="GluePoint23X" y="GluePoint23Y"/>
                </a:cxn>
                <a:cxn ang="0">
                  <a:pos x="GluePoint24X" y="GluePoint24Y"/>
                </a:cxn>
                <a:cxn ang="0">
                  <a:pos x="GluePoint25X" y="GluePoint25Y"/>
                </a:cxn>
                <a:cxn ang="0">
                  <a:pos x="GluePoint26X" y="GluePoint26Y"/>
                </a:cxn>
                <a:cxn ang="0">
                  <a:pos x="GluePoint27X" y="GluePoint27Y"/>
                </a:cxn>
                <a:cxn ang="0">
                  <a:pos x="GluePoint28X" y="GluePoint28Y"/>
                </a:cxn>
                <a:cxn ang="0">
                  <a:pos x="GluePoint29X" y="GluePoint29Y"/>
                </a:cxn>
                <a:cxn ang="0">
                  <a:pos x="GluePoint30X" y="GluePoint30Y"/>
                </a:cxn>
                <a:cxn ang="0">
                  <a:pos x="GluePoint31X" y="GluePoint31Y"/>
                </a:cxn>
                <a:cxn ang="0">
                  <a:pos x="GluePoint32X" y="GluePoint32Y"/>
                </a:cxn>
                <a:cxn ang="0">
                  <a:pos x="GluePoint33X" y="GluePoint33Y"/>
                </a:cxn>
                <a:cxn ang="0">
                  <a:pos x="GluePoint34X" y="GluePoint34Y"/>
                </a:cxn>
                <a:cxn ang="0">
                  <a:pos x="GluePoint35X" y="GluePoint35Y"/>
                </a:cxn>
                <a:cxn ang="0">
                  <a:pos x="GluePoint36X" y="GluePoint36Y"/>
                </a:cxn>
                <a:cxn ang="0">
                  <a:pos x="GluePoint37X" y="GluePoint37Y"/>
                </a:cxn>
                <a:cxn ang="0">
                  <a:pos x="GluePoint38X" y="GluePoint38Y"/>
                </a:cxn>
                <a:cxn ang="0">
                  <a:pos x="GluePoint39X" y="GluePoint39Y"/>
                </a:cxn>
                <a:cxn ang="0">
                  <a:pos x="GluePoint40X" y="GluePoint40Y"/>
                </a:cxn>
                <a:cxn ang="0">
                  <a:pos x="GluePoint41X" y="GluePoint41Y"/>
                </a:cxn>
                <a:cxn ang="0">
                  <a:pos x="GluePoint42X" y="GluePoint42Y"/>
                </a:cxn>
                <a:cxn ang="0">
                  <a:pos x="GluePoint43X" y="GluePoint43Y"/>
                </a:cxn>
                <a:cxn ang="0">
                  <a:pos x="GluePoint44X" y="GluePoint44Y"/>
                </a:cxn>
                <a:cxn ang="0">
                  <a:pos x="GluePoint45X" y="GluePoint45Y"/>
                </a:cxn>
                <a:cxn ang="0">
                  <a:pos x="GluePoint46X" y="GluePoint46Y"/>
                </a:cxn>
                <a:cxn ang="0">
                  <a:pos x="GluePoint47X" y="GluePoint47Y"/>
                </a:cxn>
                <a:cxn ang="0">
                  <a:pos x="GluePoint48X" y="GluePoint48Y"/>
                </a:cxn>
                <a:cxn ang="0">
                  <a:pos x="GluePoint49X" y="GluePoint49Y"/>
                </a:cxn>
              </a:cxnLst>
              <a:rect l="textAreaLeft" t="textAreaTop" r="textAreaRight" b="textAreaBottom"/>
              <a:pathLst>
                <a:path w="338556" h="339137">
                  <a:moveTo>
                    <a:pt x="31603" y="268843"/>
                  </a:moveTo>
                  <a:lnTo>
                    <a:pt x="38538" y="276939"/>
                  </a:lnTo>
                  <a:lnTo>
                    <a:pt x="45472" y="285026"/>
                  </a:lnTo>
                  <a:lnTo>
                    <a:pt x="52406" y="293113"/>
                  </a:lnTo>
                  <a:lnTo>
                    <a:pt x="99202" y="268843"/>
                  </a:lnTo>
                  <a:cubicBezTo>
                    <a:pt x="109594" y="276358"/>
                    <a:pt x="121157" y="281559"/>
                    <a:pt x="132711" y="285607"/>
                  </a:cubicBezTo>
                  <a:lnTo>
                    <a:pt x="141950" y="337604"/>
                  </a:lnTo>
                  <a:lnTo>
                    <a:pt x="152352" y="338176"/>
                  </a:lnTo>
                  <a:lnTo>
                    <a:pt x="162753" y="338176"/>
                  </a:lnTo>
                  <a:lnTo>
                    <a:pt x="173154" y="338757"/>
                  </a:lnTo>
                  <a:lnTo>
                    <a:pt x="189328" y="288493"/>
                  </a:lnTo>
                  <a:cubicBezTo>
                    <a:pt x="201463" y="286179"/>
                    <a:pt x="213588" y="282140"/>
                    <a:pt x="224570" y="276358"/>
                  </a:cubicBezTo>
                  <a:lnTo>
                    <a:pt x="267900" y="306400"/>
                  </a:lnTo>
                  <a:lnTo>
                    <a:pt x="275986" y="299466"/>
                  </a:lnTo>
                  <a:lnTo>
                    <a:pt x="284083" y="292532"/>
                  </a:lnTo>
                  <a:lnTo>
                    <a:pt x="292169" y="285607"/>
                  </a:lnTo>
                  <a:lnTo>
                    <a:pt x="267900" y="238801"/>
                  </a:lnTo>
                  <a:cubicBezTo>
                    <a:pt x="275415" y="228409"/>
                    <a:pt x="280616" y="217427"/>
                    <a:pt x="284654" y="205292"/>
                  </a:cubicBezTo>
                  <a:lnTo>
                    <a:pt x="336651" y="196053"/>
                  </a:lnTo>
                  <a:lnTo>
                    <a:pt x="337232" y="185652"/>
                  </a:lnTo>
                  <a:lnTo>
                    <a:pt x="337813" y="175250"/>
                  </a:lnTo>
                  <a:lnTo>
                    <a:pt x="338385" y="164849"/>
                  </a:lnTo>
                  <a:lnTo>
                    <a:pt x="288121" y="148676"/>
                  </a:lnTo>
                  <a:cubicBezTo>
                    <a:pt x="285816" y="136541"/>
                    <a:pt x="282349" y="124415"/>
                    <a:pt x="275986" y="113433"/>
                  </a:cubicBezTo>
                  <a:lnTo>
                    <a:pt x="306028" y="70104"/>
                  </a:lnTo>
                  <a:lnTo>
                    <a:pt x="299103" y="62017"/>
                  </a:lnTo>
                  <a:lnTo>
                    <a:pt x="292169" y="53931"/>
                  </a:lnTo>
                  <a:lnTo>
                    <a:pt x="285235" y="45834"/>
                  </a:lnTo>
                  <a:lnTo>
                    <a:pt x="238439" y="69523"/>
                  </a:lnTo>
                  <a:cubicBezTo>
                    <a:pt x="228037" y="62017"/>
                    <a:pt x="216484" y="56817"/>
                    <a:pt x="204930" y="52768"/>
                  </a:cubicBezTo>
                  <a:lnTo>
                    <a:pt x="195681" y="1353"/>
                  </a:lnTo>
                  <a:lnTo>
                    <a:pt x="185280" y="772"/>
                  </a:lnTo>
                  <a:lnTo>
                    <a:pt x="174888" y="200"/>
                  </a:lnTo>
                  <a:lnTo>
                    <a:pt x="164487" y="-381"/>
                  </a:lnTo>
                  <a:lnTo>
                    <a:pt x="148304" y="49301"/>
                  </a:lnTo>
                  <a:cubicBezTo>
                    <a:pt x="136178" y="51616"/>
                    <a:pt x="124044" y="55664"/>
                    <a:pt x="112490" y="61436"/>
                  </a:cubicBezTo>
                  <a:lnTo>
                    <a:pt x="69732" y="31394"/>
                  </a:lnTo>
                  <a:lnTo>
                    <a:pt x="61645" y="38329"/>
                  </a:lnTo>
                  <a:lnTo>
                    <a:pt x="53558" y="45263"/>
                  </a:lnTo>
                  <a:lnTo>
                    <a:pt x="45472" y="52197"/>
                  </a:lnTo>
                  <a:lnTo>
                    <a:pt x="69160" y="98993"/>
                  </a:lnTo>
                  <a:cubicBezTo>
                    <a:pt x="61645" y="109385"/>
                    <a:pt x="56445" y="120949"/>
                    <a:pt x="52406" y="132502"/>
                  </a:cubicBezTo>
                  <a:lnTo>
                    <a:pt x="981" y="141741"/>
                  </a:lnTo>
                  <a:lnTo>
                    <a:pt x="981" y="153295"/>
                  </a:lnTo>
                  <a:lnTo>
                    <a:pt x="409" y="163696"/>
                  </a:lnTo>
                  <a:lnTo>
                    <a:pt x="-172" y="174098"/>
                  </a:lnTo>
                  <a:lnTo>
                    <a:pt x="49510" y="190271"/>
                  </a:lnTo>
                  <a:cubicBezTo>
                    <a:pt x="51825" y="202406"/>
                    <a:pt x="55873" y="214541"/>
                    <a:pt x="61645" y="225514"/>
                  </a:cubicBezTo>
                  <a:lnTo>
                    <a:pt x="31603" y="268843"/>
                  </a:lnTo>
                  <a:close/>
                </a:path>
              </a:pathLst>
            </a:custGeom>
            <a:noFill/>
            <a:ln w="12700">
              <a:solidFill>
                <a:srgbClr val="FFFFFF"/>
              </a:solidFill>
              <a:round/>
            </a:ln>
          </p:spPr>
          <p:style>
            <a:lnRef idx="0">
              <a:scrgbClr r="0" g="0" b="0"/>
            </a:lnRef>
            <a:fillRef idx="0">
              <a:scrgbClr r="0" g="0" b="0"/>
            </a:fillRef>
            <a:effectRef idx="0">
              <a:scrgbClr r="0" g="0" b="0"/>
            </a:effectRef>
            <a:fontRef idx="minor"/>
          </p:style>
          <p:txBody>
            <a:bodyPr lIns="90000" tIns="45000" rIns="90000" bIns="45000" anchor="ctr">
              <a:noAutofit/>
            </a:bodyPr>
            <a:lstStyle/>
            <a:p>
              <a:pPr defTabSz="914400">
                <a:lnSpc>
                  <a:spcPct val="100000"/>
                </a:lnSpc>
              </a:pPr>
              <a:endParaRPr lang="en-US" sz="1800" b="0" u="none" strike="noStrike">
                <a:solidFill>
                  <a:schemeClr val="lt1"/>
                </a:solidFill>
                <a:effectLst/>
                <a:uFillTx/>
                <a:latin typeface="Calibri"/>
              </a:endParaRPr>
            </a:p>
          </p:txBody>
        </p:sp>
        <p:sp>
          <p:nvSpPr>
            <p:cNvPr id="2169" name="Freeform: Shape 23"/>
            <p:cNvSpPr/>
            <p:nvPr/>
          </p:nvSpPr>
          <p:spPr>
            <a:xfrm>
              <a:off x="1983240" y="4034520"/>
              <a:ext cx="113400" cy="113400"/>
            </a:xfrm>
            <a:custGeom>
              <a:avLst/>
              <a:gdLst>
                <a:gd name="textAreaLeft" fmla="*/ 0 w 113400"/>
                <a:gd name="textAreaRight" fmla="*/ 113760 w 113400"/>
                <a:gd name="textAreaTop" fmla="*/ 0 h 113400"/>
                <a:gd name="textAreaBottom" fmla="*/ 113760 h 113400"/>
                <a:gd name="GluePoint1X" fmla="*/ 136988 w 137159"/>
                <a:gd name="GluePoint1Y" fmla="*/ 68199 h 137159"/>
                <a:gd name="GluePoint2X" fmla="*/ 68408 w 137159"/>
                <a:gd name="GluePoint2Y" fmla="*/ 136779 h 137159"/>
                <a:gd name="GluePoint3X" fmla="*/ -172 w 137159"/>
                <a:gd name="GluePoint3Y" fmla="*/ 68199 h 137159"/>
                <a:gd name="GluePoint4X" fmla="*/ 68408 w 137159"/>
                <a:gd name="GluePoint4Y" fmla="*/ -381 h 137159"/>
                <a:gd name="GluePoint5X" fmla="*/ 136988 w 137159"/>
                <a:gd name="GluePoint5Y" fmla="*/ 68199 h 137159"/>
              </a:gdLst>
              <a:ahLst/>
              <a:cxnLst>
                <a:cxn ang="0">
                  <a:pos x="GluePoint1X" y="GluePoint1Y"/>
                </a:cxn>
                <a:cxn ang="0">
                  <a:pos x="GluePoint2X" y="GluePoint2Y"/>
                </a:cxn>
                <a:cxn ang="0">
                  <a:pos x="GluePoint3X" y="GluePoint3Y"/>
                </a:cxn>
                <a:cxn ang="0">
                  <a:pos x="GluePoint4X" y="GluePoint4Y"/>
                </a:cxn>
                <a:cxn ang="0">
                  <a:pos x="GluePoint5X" y="GluePoint5Y"/>
                </a:cxn>
              </a:cxnLst>
              <a:rect l="textAreaLeft" t="textAreaTop" r="textAreaRight" b="textAreaBottom"/>
              <a:pathLst>
                <a:path w="137159" h="137159">
                  <a:moveTo>
                    <a:pt x="136988" y="68199"/>
                  </a:moveTo>
                  <a:cubicBezTo>
                    <a:pt x="136988" y="106080"/>
                    <a:pt x="106289" y="136779"/>
                    <a:pt x="68408" y="136779"/>
                  </a:cubicBezTo>
                  <a:cubicBezTo>
                    <a:pt x="30537" y="136779"/>
                    <a:pt x="-172" y="106080"/>
                    <a:pt x="-172" y="68199"/>
                  </a:cubicBezTo>
                  <a:cubicBezTo>
                    <a:pt x="-172" y="30328"/>
                    <a:pt x="30537" y="-381"/>
                    <a:pt x="68408" y="-381"/>
                  </a:cubicBezTo>
                  <a:cubicBezTo>
                    <a:pt x="106289" y="-381"/>
                    <a:pt x="136988" y="30328"/>
                    <a:pt x="136988" y="68199"/>
                  </a:cubicBezTo>
                  <a:close/>
                </a:path>
              </a:pathLst>
            </a:custGeom>
            <a:noFill/>
            <a:ln w="12700">
              <a:solidFill>
                <a:srgbClr val="FFFFFF"/>
              </a:solidFill>
              <a:round/>
            </a:ln>
          </p:spPr>
          <p:style>
            <a:lnRef idx="0">
              <a:scrgbClr r="0" g="0" b="0"/>
            </a:lnRef>
            <a:fillRef idx="0">
              <a:scrgbClr r="0" g="0" b="0"/>
            </a:fillRef>
            <a:effectRef idx="0">
              <a:scrgbClr r="0" g="0" b="0"/>
            </a:effectRef>
            <a:fontRef idx="minor"/>
          </p:style>
          <p:txBody>
            <a:bodyPr lIns="90000" tIns="45000" rIns="90000" bIns="45000" anchor="ctr">
              <a:noAutofit/>
            </a:bodyPr>
            <a:lstStyle/>
            <a:p>
              <a:pPr defTabSz="914400">
                <a:lnSpc>
                  <a:spcPct val="100000"/>
                </a:lnSpc>
              </a:pPr>
              <a:endParaRPr lang="en-US" sz="1800" b="0" u="none" strike="noStrike">
                <a:solidFill>
                  <a:schemeClr val="lt1"/>
                </a:solidFill>
                <a:effectLst/>
                <a:uFillTx/>
                <a:latin typeface="Calibri"/>
              </a:endParaRPr>
            </a:p>
          </p:txBody>
        </p:sp>
        <p:sp>
          <p:nvSpPr>
            <p:cNvPr id="2170" name="Freeform: Shape 24"/>
            <p:cNvSpPr/>
            <p:nvPr/>
          </p:nvSpPr>
          <p:spPr>
            <a:xfrm>
              <a:off x="2022480" y="4073760"/>
              <a:ext cx="33840" cy="33840"/>
            </a:xfrm>
            <a:custGeom>
              <a:avLst/>
              <a:gdLst>
                <a:gd name="textAreaLeft" fmla="*/ 0 w 33840"/>
                <a:gd name="textAreaRight" fmla="*/ 34200 w 33840"/>
                <a:gd name="textAreaTop" fmla="*/ 0 h 33840"/>
                <a:gd name="textAreaBottom" fmla="*/ 34200 h 33840"/>
                <a:gd name="GluePoint1X" fmla="*/ 40976 w 41148"/>
                <a:gd name="GluePoint1Y" fmla="*/ 20193 h 41148"/>
                <a:gd name="GluePoint2X" fmla="*/ 20402 w 41148"/>
                <a:gd name="GluePoint2Y" fmla="*/ 40767 h 41148"/>
                <a:gd name="GluePoint3X" fmla="*/ -172 w 41148"/>
                <a:gd name="GluePoint3Y" fmla="*/ 20193 h 41148"/>
                <a:gd name="GluePoint4X" fmla="*/ 20402 w 41148"/>
                <a:gd name="GluePoint4Y" fmla="*/ -381 h 41148"/>
                <a:gd name="GluePoint5X" fmla="*/ 40976 w 41148"/>
                <a:gd name="GluePoint5Y" fmla="*/ 20193 h 41148"/>
              </a:gdLst>
              <a:ahLst/>
              <a:cxnLst>
                <a:cxn ang="0">
                  <a:pos x="GluePoint1X" y="GluePoint1Y"/>
                </a:cxn>
                <a:cxn ang="0">
                  <a:pos x="GluePoint2X" y="GluePoint2Y"/>
                </a:cxn>
                <a:cxn ang="0">
                  <a:pos x="GluePoint3X" y="GluePoint3Y"/>
                </a:cxn>
                <a:cxn ang="0">
                  <a:pos x="GluePoint4X" y="GluePoint4Y"/>
                </a:cxn>
                <a:cxn ang="0">
                  <a:pos x="GluePoint5X" y="GluePoint5Y"/>
                </a:cxn>
              </a:cxnLst>
              <a:rect l="textAreaLeft" t="textAreaTop" r="textAreaRight" b="textAreaBottom"/>
              <a:pathLst>
                <a:path w="41148" h="41148">
                  <a:moveTo>
                    <a:pt x="40976" y="20193"/>
                  </a:moveTo>
                  <a:cubicBezTo>
                    <a:pt x="40976" y="31556"/>
                    <a:pt x="31765" y="40767"/>
                    <a:pt x="20402" y="40767"/>
                  </a:cubicBezTo>
                  <a:cubicBezTo>
                    <a:pt x="9039" y="40767"/>
                    <a:pt x="-172" y="31556"/>
                    <a:pt x="-172" y="20193"/>
                  </a:cubicBezTo>
                  <a:cubicBezTo>
                    <a:pt x="-172" y="8830"/>
                    <a:pt x="9039" y="-381"/>
                    <a:pt x="20402" y="-381"/>
                  </a:cubicBezTo>
                  <a:cubicBezTo>
                    <a:pt x="31765" y="-381"/>
                    <a:pt x="40976" y="8830"/>
                    <a:pt x="40976" y="20193"/>
                  </a:cubicBezTo>
                  <a:close/>
                </a:path>
              </a:pathLst>
            </a:custGeom>
            <a:noFill/>
            <a:ln w="12700">
              <a:solidFill>
                <a:srgbClr val="FFFFFF"/>
              </a:solidFill>
              <a:round/>
            </a:ln>
          </p:spPr>
          <p:style>
            <a:lnRef idx="0">
              <a:scrgbClr r="0" g="0" b="0"/>
            </a:lnRef>
            <a:fillRef idx="0">
              <a:scrgbClr r="0" g="0" b="0"/>
            </a:fillRef>
            <a:effectRef idx="0">
              <a:scrgbClr r="0" g="0" b="0"/>
            </a:effectRef>
            <a:fontRef idx="minor"/>
          </p:style>
          <p:txBody>
            <a:bodyPr lIns="90000" tIns="-10800" rIns="90000" bIns="-10800" anchor="ctr">
              <a:noAutofit/>
            </a:bodyPr>
            <a:lstStyle/>
            <a:p>
              <a:pPr defTabSz="914400">
                <a:lnSpc>
                  <a:spcPct val="100000"/>
                </a:lnSpc>
              </a:pPr>
              <a:endParaRPr lang="en-US" sz="1800" b="0" u="none" strike="noStrike">
                <a:solidFill>
                  <a:schemeClr val="lt1"/>
                </a:solidFill>
                <a:effectLst/>
                <a:uFillTx/>
                <a:latin typeface="Calibri"/>
              </a:endParaRPr>
            </a:p>
          </p:txBody>
        </p:sp>
        <p:sp>
          <p:nvSpPr>
            <p:cNvPr id="2171" name="Freeform: Shape 25"/>
            <p:cNvSpPr/>
            <p:nvPr/>
          </p:nvSpPr>
          <p:spPr>
            <a:xfrm>
              <a:off x="1650960" y="4223520"/>
              <a:ext cx="265320" cy="273240"/>
            </a:xfrm>
            <a:custGeom>
              <a:avLst/>
              <a:gdLst>
                <a:gd name="textAreaLeft" fmla="*/ 0 w 265320"/>
                <a:gd name="textAreaRight" fmla="*/ 265680 w 265320"/>
                <a:gd name="textAreaTop" fmla="*/ 0 h 273240"/>
                <a:gd name="textAreaBottom" fmla="*/ 273600 h 273240"/>
                <a:gd name="GluePoint1X" fmla="*/ 29880 w 320259"/>
                <a:gd name="GluePoint1Y" fmla="*/ 261575 h 329974"/>
                <a:gd name="GluePoint2X" fmla="*/ 36442 w 320259"/>
                <a:gd name="GluePoint2Y" fmla="*/ 269443 h 329974"/>
                <a:gd name="GluePoint3X" fmla="*/ 42995 w 320259"/>
                <a:gd name="GluePoint3Y" fmla="*/ 277311 h 329974"/>
                <a:gd name="GluePoint4X" fmla="*/ 49558 w 320259"/>
                <a:gd name="GluePoint4Y" fmla="*/ 285188 h 329974"/>
                <a:gd name="GluePoint5X" fmla="*/ 93830 w 320259"/>
                <a:gd name="GluePoint5Y" fmla="*/ 261575 h 329974"/>
                <a:gd name="GluePoint6X" fmla="*/ 125520 w 320259"/>
                <a:gd name="GluePoint6Y" fmla="*/ 277882 h 329974"/>
                <a:gd name="GluePoint7X" fmla="*/ 134264 w 320259"/>
                <a:gd name="GluePoint7Y" fmla="*/ 328470 h 329974"/>
                <a:gd name="GluePoint8X" fmla="*/ 144103 w 320259"/>
                <a:gd name="GluePoint8Y" fmla="*/ 329031 h 329974"/>
                <a:gd name="GluePoint9X" fmla="*/ 153943 w 320259"/>
                <a:gd name="GluePoint9Y" fmla="*/ 329031 h 329974"/>
                <a:gd name="GluePoint10X" fmla="*/ 163782 w 320259"/>
                <a:gd name="GluePoint10Y" fmla="*/ 329594 h 329974"/>
                <a:gd name="GluePoint11X" fmla="*/ 179079 w 320259"/>
                <a:gd name="GluePoint11Y" fmla="*/ 280692 h 329974"/>
                <a:gd name="GluePoint12X" fmla="*/ 212416 w 320259"/>
                <a:gd name="GluePoint12Y" fmla="*/ 268881 h 329974"/>
                <a:gd name="GluePoint13X" fmla="*/ 253412 w 320259"/>
                <a:gd name="GluePoint13Y" fmla="*/ 298113 h 329974"/>
                <a:gd name="GluePoint14X" fmla="*/ 261061 w 320259"/>
                <a:gd name="GluePoint14Y" fmla="*/ 291370 h 329974"/>
                <a:gd name="GluePoint15X" fmla="*/ 268709 w 320259"/>
                <a:gd name="GluePoint15Y" fmla="*/ 284626 h 329974"/>
                <a:gd name="GluePoint16X" fmla="*/ 276367 w 320259"/>
                <a:gd name="GluePoint16Y" fmla="*/ 277882 h 329974"/>
                <a:gd name="GluePoint17X" fmla="*/ 253412 w 320259"/>
                <a:gd name="GluePoint17Y" fmla="*/ 232343 h 329974"/>
                <a:gd name="GluePoint18X" fmla="*/ 269262 w 320259"/>
                <a:gd name="GluePoint18Y" fmla="*/ 199739 h 329974"/>
                <a:gd name="GluePoint19X" fmla="*/ 318449 w 320259"/>
                <a:gd name="GluePoint19Y" fmla="*/ 190747 h 329974"/>
                <a:gd name="GluePoint20X" fmla="*/ 318992 w 320259"/>
                <a:gd name="GluePoint20Y" fmla="*/ 180632 h 329974"/>
                <a:gd name="GluePoint21X" fmla="*/ 319535 w 320259"/>
                <a:gd name="GluePoint21Y" fmla="*/ 170507 h 329974"/>
                <a:gd name="GluePoint22X" fmla="*/ 320087 w 320259"/>
                <a:gd name="GluePoint22Y" fmla="*/ 160391 h 329974"/>
                <a:gd name="GluePoint23X" fmla="*/ 272538 w 320259"/>
                <a:gd name="GluePoint23Y" fmla="*/ 144656 h 329974"/>
                <a:gd name="GluePoint24X" fmla="*/ 261061 w 320259"/>
                <a:gd name="GluePoint24Y" fmla="*/ 110366 h 329974"/>
                <a:gd name="GluePoint25X" fmla="*/ 289483 w 320259"/>
                <a:gd name="GluePoint25Y" fmla="*/ 68199 h 329974"/>
                <a:gd name="GluePoint26X" fmla="*/ 282921 w 320259"/>
                <a:gd name="GluePoint26Y" fmla="*/ 60331 h 329974"/>
                <a:gd name="GluePoint27X" fmla="*/ 276367 w 320259"/>
                <a:gd name="GluePoint27Y" fmla="*/ 52464 h 329974"/>
                <a:gd name="GluePoint28X" fmla="*/ 269805 w 320259"/>
                <a:gd name="GluePoint28Y" fmla="*/ 44596 h 329974"/>
                <a:gd name="GluePoint29X" fmla="*/ 225533 w 320259"/>
                <a:gd name="GluePoint29Y" fmla="*/ 67637 h 329974"/>
                <a:gd name="GluePoint30X" fmla="*/ 193833 w 320259"/>
                <a:gd name="GluePoint30Y" fmla="*/ 51340 h 329974"/>
                <a:gd name="GluePoint31X" fmla="*/ 185099 w 320259"/>
                <a:gd name="GluePoint31Y" fmla="*/ 1305 h 329974"/>
                <a:gd name="GluePoint32X" fmla="*/ 175260 w 320259"/>
                <a:gd name="GluePoint32Y" fmla="*/ 743 h 329974"/>
                <a:gd name="GluePoint33X" fmla="*/ 165420 w 320259"/>
                <a:gd name="GluePoint33Y" fmla="*/ 181 h 329974"/>
                <a:gd name="GluePoint34X" fmla="*/ 155581 w 320259"/>
                <a:gd name="GluePoint34Y" fmla="*/ -381 h 329974"/>
                <a:gd name="GluePoint35X" fmla="*/ 140284 w 320259"/>
                <a:gd name="GluePoint35Y" fmla="*/ 47968 h 329974"/>
                <a:gd name="GluePoint36X" fmla="*/ 106394 w 320259"/>
                <a:gd name="GluePoint36Y" fmla="*/ 59769 h 329974"/>
                <a:gd name="GluePoint37X" fmla="*/ 65951 w 320259"/>
                <a:gd name="GluePoint37Y" fmla="*/ 30537 h 329974"/>
                <a:gd name="GluePoint38X" fmla="*/ 58302 w 320259"/>
                <a:gd name="GluePoint38Y" fmla="*/ 37281 h 329974"/>
                <a:gd name="GluePoint39X" fmla="*/ 50654 w 320259"/>
                <a:gd name="GluePoint39Y" fmla="*/ 44034 h 329974"/>
                <a:gd name="GluePoint40X" fmla="*/ 42995 w 320259"/>
                <a:gd name="GluePoint40Y" fmla="*/ 50778 h 329974"/>
                <a:gd name="GluePoint41X" fmla="*/ 65408 w 320259"/>
                <a:gd name="GluePoint41Y" fmla="*/ 96307 h 329974"/>
                <a:gd name="GluePoint42X" fmla="*/ 49558 w 320259"/>
                <a:gd name="GluePoint42Y" fmla="*/ 128911 h 329974"/>
                <a:gd name="GluePoint43X" fmla="*/ 914 w 320259"/>
                <a:gd name="GluePoint43Y" fmla="*/ 137903 h 329974"/>
                <a:gd name="GluePoint44X" fmla="*/ 914 w 320259"/>
                <a:gd name="GluePoint44Y" fmla="*/ 149152 h 329974"/>
                <a:gd name="GluePoint45X" fmla="*/ 371 w 320259"/>
                <a:gd name="GluePoint45Y" fmla="*/ 159267 h 329974"/>
                <a:gd name="GluePoint46X" fmla="*/ -172 w 320259"/>
                <a:gd name="GluePoint46Y" fmla="*/ 169383 h 329974"/>
                <a:gd name="GluePoint47X" fmla="*/ 46824 w 320259"/>
                <a:gd name="GluePoint47Y" fmla="*/ 185128 h 329974"/>
                <a:gd name="GluePoint48X" fmla="*/ 58302 w 320259"/>
                <a:gd name="GluePoint48Y" fmla="*/ 219418 h 329974"/>
                <a:gd name="GluePoint49X" fmla="*/ 29880 w 320259"/>
                <a:gd name="GluePoint49Y" fmla="*/ 261575 h 329974"/>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 ang="0">
                  <a:pos x="GluePoint9X" y="GluePoint9Y"/>
                </a:cxn>
                <a:cxn ang="0">
                  <a:pos x="GluePoint10X" y="GluePoint10Y"/>
                </a:cxn>
                <a:cxn ang="0">
                  <a:pos x="GluePoint11X" y="GluePoint11Y"/>
                </a:cxn>
                <a:cxn ang="0">
                  <a:pos x="GluePoint12X" y="GluePoint12Y"/>
                </a:cxn>
                <a:cxn ang="0">
                  <a:pos x="GluePoint13X" y="GluePoint13Y"/>
                </a:cxn>
                <a:cxn ang="0">
                  <a:pos x="GluePoint14X" y="GluePoint14Y"/>
                </a:cxn>
                <a:cxn ang="0">
                  <a:pos x="GluePoint15X" y="GluePoint15Y"/>
                </a:cxn>
                <a:cxn ang="0">
                  <a:pos x="GluePoint16X" y="GluePoint16Y"/>
                </a:cxn>
                <a:cxn ang="0">
                  <a:pos x="GluePoint17X" y="GluePoint17Y"/>
                </a:cxn>
                <a:cxn ang="0">
                  <a:pos x="GluePoint18X" y="GluePoint18Y"/>
                </a:cxn>
                <a:cxn ang="0">
                  <a:pos x="GluePoint19X" y="GluePoint19Y"/>
                </a:cxn>
                <a:cxn ang="0">
                  <a:pos x="GluePoint20X" y="GluePoint20Y"/>
                </a:cxn>
                <a:cxn ang="0">
                  <a:pos x="GluePoint21X" y="GluePoint21Y"/>
                </a:cxn>
                <a:cxn ang="0">
                  <a:pos x="GluePoint22X" y="GluePoint22Y"/>
                </a:cxn>
                <a:cxn ang="0">
                  <a:pos x="GluePoint23X" y="GluePoint23Y"/>
                </a:cxn>
                <a:cxn ang="0">
                  <a:pos x="GluePoint24X" y="GluePoint24Y"/>
                </a:cxn>
                <a:cxn ang="0">
                  <a:pos x="GluePoint25X" y="GluePoint25Y"/>
                </a:cxn>
                <a:cxn ang="0">
                  <a:pos x="GluePoint26X" y="GluePoint26Y"/>
                </a:cxn>
                <a:cxn ang="0">
                  <a:pos x="GluePoint27X" y="GluePoint27Y"/>
                </a:cxn>
                <a:cxn ang="0">
                  <a:pos x="GluePoint28X" y="GluePoint28Y"/>
                </a:cxn>
                <a:cxn ang="0">
                  <a:pos x="GluePoint29X" y="GluePoint29Y"/>
                </a:cxn>
                <a:cxn ang="0">
                  <a:pos x="GluePoint30X" y="GluePoint30Y"/>
                </a:cxn>
                <a:cxn ang="0">
                  <a:pos x="GluePoint31X" y="GluePoint31Y"/>
                </a:cxn>
                <a:cxn ang="0">
                  <a:pos x="GluePoint32X" y="GluePoint32Y"/>
                </a:cxn>
                <a:cxn ang="0">
                  <a:pos x="GluePoint33X" y="GluePoint33Y"/>
                </a:cxn>
                <a:cxn ang="0">
                  <a:pos x="GluePoint34X" y="GluePoint34Y"/>
                </a:cxn>
                <a:cxn ang="0">
                  <a:pos x="GluePoint35X" y="GluePoint35Y"/>
                </a:cxn>
                <a:cxn ang="0">
                  <a:pos x="GluePoint36X" y="GluePoint36Y"/>
                </a:cxn>
                <a:cxn ang="0">
                  <a:pos x="GluePoint37X" y="GluePoint37Y"/>
                </a:cxn>
                <a:cxn ang="0">
                  <a:pos x="GluePoint38X" y="GluePoint38Y"/>
                </a:cxn>
                <a:cxn ang="0">
                  <a:pos x="GluePoint39X" y="GluePoint39Y"/>
                </a:cxn>
                <a:cxn ang="0">
                  <a:pos x="GluePoint40X" y="GluePoint40Y"/>
                </a:cxn>
                <a:cxn ang="0">
                  <a:pos x="GluePoint41X" y="GluePoint41Y"/>
                </a:cxn>
                <a:cxn ang="0">
                  <a:pos x="GluePoint42X" y="GluePoint42Y"/>
                </a:cxn>
                <a:cxn ang="0">
                  <a:pos x="GluePoint43X" y="GluePoint43Y"/>
                </a:cxn>
                <a:cxn ang="0">
                  <a:pos x="GluePoint44X" y="GluePoint44Y"/>
                </a:cxn>
                <a:cxn ang="0">
                  <a:pos x="GluePoint45X" y="GluePoint45Y"/>
                </a:cxn>
                <a:cxn ang="0">
                  <a:pos x="GluePoint46X" y="GluePoint46Y"/>
                </a:cxn>
                <a:cxn ang="0">
                  <a:pos x="GluePoint47X" y="GluePoint47Y"/>
                </a:cxn>
                <a:cxn ang="0">
                  <a:pos x="GluePoint48X" y="GluePoint48Y"/>
                </a:cxn>
                <a:cxn ang="0">
                  <a:pos x="GluePoint49X" y="GluePoint49Y"/>
                </a:cxn>
              </a:cxnLst>
              <a:rect l="textAreaLeft" t="textAreaTop" r="textAreaRight" b="textAreaBottom"/>
              <a:pathLst>
                <a:path w="320259" h="329974">
                  <a:moveTo>
                    <a:pt x="29880" y="261575"/>
                  </a:moveTo>
                  <a:lnTo>
                    <a:pt x="36442" y="269443"/>
                  </a:lnTo>
                  <a:lnTo>
                    <a:pt x="42995" y="277311"/>
                  </a:lnTo>
                  <a:lnTo>
                    <a:pt x="49558" y="285188"/>
                  </a:lnTo>
                  <a:lnTo>
                    <a:pt x="93830" y="261575"/>
                  </a:lnTo>
                  <a:cubicBezTo>
                    <a:pt x="103660" y="268881"/>
                    <a:pt x="114595" y="273939"/>
                    <a:pt x="125520" y="277882"/>
                  </a:cubicBezTo>
                  <a:lnTo>
                    <a:pt x="134264" y="328470"/>
                  </a:lnTo>
                  <a:lnTo>
                    <a:pt x="144103" y="329031"/>
                  </a:lnTo>
                  <a:lnTo>
                    <a:pt x="153943" y="329031"/>
                  </a:lnTo>
                  <a:lnTo>
                    <a:pt x="163782" y="329594"/>
                  </a:lnTo>
                  <a:lnTo>
                    <a:pt x="179079" y="280692"/>
                  </a:lnTo>
                  <a:cubicBezTo>
                    <a:pt x="190557" y="278444"/>
                    <a:pt x="202034" y="274501"/>
                    <a:pt x="212416" y="268881"/>
                  </a:cubicBezTo>
                  <a:lnTo>
                    <a:pt x="253412" y="298113"/>
                  </a:lnTo>
                  <a:lnTo>
                    <a:pt x="261061" y="291370"/>
                  </a:lnTo>
                  <a:lnTo>
                    <a:pt x="268709" y="284626"/>
                  </a:lnTo>
                  <a:lnTo>
                    <a:pt x="276367" y="277882"/>
                  </a:lnTo>
                  <a:lnTo>
                    <a:pt x="253412" y="232343"/>
                  </a:lnTo>
                  <a:cubicBezTo>
                    <a:pt x="260508" y="222228"/>
                    <a:pt x="265433" y="211541"/>
                    <a:pt x="269262" y="199739"/>
                  </a:cubicBezTo>
                  <a:lnTo>
                    <a:pt x="318449" y="190747"/>
                  </a:lnTo>
                  <a:lnTo>
                    <a:pt x="318992" y="180632"/>
                  </a:lnTo>
                  <a:lnTo>
                    <a:pt x="319535" y="170507"/>
                  </a:lnTo>
                  <a:lnTo>
                    <a:pt x="320087" y="160391"/>
                  </a:lnTo>
                  <a:lnTo>
                    <a:pt x="272538" y="144656"/>
                  </a:lnTo>
                  <a:cubicBezTo>
                    <a:pt x="270348" y="132845"/>
                    <a:pt x="267071" y="121044"/>
                    <a:pt x="261061" y="110366"/>
                  </a:cubicBezTo>
                  <a:lnTo>
                    <a:pt x="289483" y="68199"/>
                  </a:lnTo>
                  <a:lnTo>
                    <a:pt x="282921" y="60331"/>
                  </a:lnTo>
                  <a:lnTo>
                    <a:pt x="276367" y="52464"/>
                  </a:lnTo>
                  <a:lnTo>
                    <a:pt x="269805" y="44596"/>
                  </a:lnTo>
                  <a:lnTo>
                    <a:pt x="225533" y="67637"/>
                  </a:lnTo>
                  <a:cubicBezTo>
                    <a:pt x="215703" y="60331"/>
                    <a:pt x="204768" y="55273"/>
                    <a:pt x="193833" y="51340"/>
                  </a:cubicBezTo>
                  <a:lnTo>
                    <a:pt x="185099" y="1305"/>
                  </a:lnTo>
                  <a:lnTo>
                    <a:pt x="175260" y="743"/>
                  </a:lnTo>
                  <a:lnTo>
                    <a:pt x="165420" y="181"/>
                  </a:lnTo>
                  <a:lnTo>
                    <a:pt x="155581" y="-381"/>
                  </a:lnTo>
                  <a:lnTo>
                    <a:pt x="140284" y="47968"/>
                  </a:lnTo>
                  <a:cubicBezTo>
                    <a:pt x="128806" y="50216"/>
                    <a:pt x="117329" y="54149"/>
                    <a:pt x="106394" y="59769"/>
                  </a:cubicBezTo>
                  <a:lnTo>
                    <a:pt x="65951" y="30537"/>
                  </a:lnTo>
                  <a:lnTo>
                    <a:pt x="58302" y="37281"/>
                  </a:lnTo>
                  <a:lnTo>
                    <a:pt x="50654" y="44034"/>
                  </a:lnTo>
                  <a:lnTo>
                    <a:pt x="42995" y="50778"/>
                  </a:lnTo>
                  <a:lnTo>
                    <a:pt x="65408" y="96307"/>
                  </a:lnTo>
                  <a:cubicBezTo>
                    <a:pt x="58302" y="106423"/>
                    <a:pt x="53387" y="117672"/>
                    <a:pt x="49558" y="128911"/>
                  </a:cubicBezTo>
                  <a:lnTo>
                    <a:pt x="914" y="137903"/>
                  </a:lnTo>
                  <a:lnTo>
                    <a:pt x="914" y="149152"/>
                  </a:lnTo>
                  <a:lnTo>
                    <a:pt x="371" y="159267"/>
                  </a:lnTo>
                  <a:lnTo>
                    <a:pt x="-172" y="169383"/>
                  </a:lnTo>
                  <a:lnTo>
                    <a:pt x="46824" y="185128"/>
                  </a:lnTo>
                  <a:cubicBezTo>
                    <a:pt x="49015" y="196929"/>
                    <a:pt x="52835" y="208731"/>
                    <a:pt x="58302" y="219418"/>
                  </a:cubicBezTo>
                  <a:lnTo>
                    <a:pt x="29880" y="261575"/>
                  </a:lnTo>
                  <a:close/>
                </a:path>
              </a:pathLst>
            </a:custGeom>
            <a:noFill/>
            <a:ln w="12700">
              <a:solidFill>
                <a:srgbClr val="FFFFFF"/>
              </a:solidFill>
              <a:round/>
            </a:ln>
          </p:spPr>
          <p:style>
            <a:lnRef idx="0">
              <a:scrgbClr r="0" g="0" b="0"/>
            </a:lnRef>
            <a:fillRef idx="0">
              <a:scrgbClr r="0" g="0" b="0"/>
            </a:fillRef>
            <a:effectRef idx="0">
              <a:scrgbClr r="0" g="0" b="0"/>
            </a:effectRef>
            <a:fontRef idx="minor"/>
          </p:style>
          <p:txBody>
            <a:bodyPr lIns="90000" tIns="45000" rIns="90000" bIns="45000" anchor="ctr">
              <a:noAutofit/>
            </a:bodyPr>
            <a:lstStyle/>
            <a:p>
              <a:pPr defTabSz="914400">
                <a:lnSpc>
                  <a:spcPct val="100000"/>
                </a:lnSpc>
              </a:pPr>
              <a:endParaRPr lang="en-US" sz="1800" b="0" u="none" strike="noStrike">
                <a:solidFill>
                  <a:schemeClr val="lt1"/>
                </a:solidFill>
                <a:effectLst/>
                <a:uFillTx/>
                <a:latin typeface="Calibri"/>
              </a:endParaRPr>
            </a:p>
          </p:txBody>
        </p:sp>
        <p:sp>
          <p:nvSpPr>
            <p:cNvPr id="2172" name="Freeform: Shape 26"/>
            <p:cNvSpPr/>
            <p:nvPr/>
          </p:nvSpPr>
          <p:spPr>
            <a:xfrm>
              <a:off x="1730160" y="4302360"/>
              <a:ext cx="106200" cy="106200"/>
            </a:xfrm>
            <a:custGeom>
              <a:avLst/>
              <a:gdLst>
                <a:gd name="textAreaLeft" fmla="*/ 0 w 106200"/>
                <a:gd name="textAreaRight" fmla="*/ 106560 w 106200"/>
                <a:gd name="textAreaTop" fmla="*/ 0 h 106200"/>
                <a:gd name="textAreaBottom" fmla="*/ 106560 h 106200"/>
                <a:gd name="GluePoint1X" fmla="*/ 128416 w 128587"/>
                <a:gd name="GluePoint1Y" fmla="*/ 63903 h 128577"/>
                <a:gd name="GluePoint2X" fmla="*/ 64122 w 128587"/>
                <a:gd name="GluePoint2Y" fmla="*/ 128197 h 128577"/>
                <a:gd name="GluePoint3X" fmla="*/ -172 w 128587"/>
                <a:gd name="GluePoint3Y" fmla="*/ 63903 h 128577"/>
                <a:gd name="GluePoint4X" fmla="*/ 64122 w 128587"/>
                <a:gd name="GluePoint4Y" fmla="*/ -381 h 128577"/>
                <a:gd name="GluePoint5X" fmla="*/ 128416 w 128587"/>
                <a:gd name="GluePoint5Y" fmla="*/ 63903 h 128577"/>
              </a:gdLst>
              <a:ahLst/>
              <a:cxnLst>
                <a:cxn ang="0">
                  <a:pos x="GluePoint1X" y="GluePoint1Y"/>
                </a:cxn>
                <a:cxn ang="0">
                  <a:pos x="GluePoint2X" y="GluePoint2Y"/>
                </a:cxn>
                <a:cxn ang="0">
                  <a:pos x="GluePoint3X" y="GluePoint3Y"/>
                </a:cxn>
                <a:cxn ang="0">
                  <a:pos x="GluePoint4X" y="GluePoint4Y"/>
                </a:cxn>
                <a:cxn ang="0">
                  <a:pos x="GluePoint5X" y="GluePoint5Y"/>
                </a:cxn>
              </a:cxnLst>
              <a:rect l="textAreaLeft" t="textAreaTop" r="textAreaRight" b="textAreaBottom"/>
              <a:pathLst>
                <a:path w="128587" h="128577">
                  <a:moveTo>
                    <a:pt x="128416" y="63903"/>
                  </a:moveTo>
                  <a:cubicBezTo>
                    <a:pt x="128416" y="99412"/>
                    <a:pt x="99631" y="128197"/>
                    <a:pt x="64122" y="128197"/>
                  </a:cubicBezTo>
                  <a:cubicBezTo>
                    <a:pt x="28622" y="128197"/>
                    <a:pt x="-172" y="99412"/>
                    <a:pt x="-172" y="63903"/>
                  </a:cubicBezTo>
                  <a:cubicBezTo>
                    <a:pt x="-172" y="28404"/>
                    <a:pt x="28622" y="-381"/>
                    <a:pt x="64122" y="-381"/>
                  </a:cubicBezTo>
                  <a:cubicBezTo>
                    <a:pt x="99631" y="-381"/>
                    <a:pt x="128416" y="28404"/>
                    <a:pt x="128416" y="63903"/>
                  </a:cubicBezTo>
                  <a:close/>
                </a:path>
              </a:pathLst>
            </a:custGeom>
            <a:noFill/>
            <a:ln w="12700">
              <a:solidFill>
                <a:srgbClr val="FFFFFF"/>
              </a:solidFill>
              <a:round/>
            </a:ln>
          </p:spPr>
          <p:style>
            <a:lnRef idx="0">
              <a:scrgbClr r="0" g="0" b="0"/>
            </a:lnRef>
            <a:fillRef idx="0">
              <a:scrgbClr r="0" g="0" b="0"/>
            </a:fillRef>
            <a:effectRef idx="0">
              <a:scrgbClr r="0" g="0" b="0"/>
            </a:effectRef>
            <a:fontRef idx="minor"/>
          </p:style>
          <p:txBody>
            <a:bodyPr lIns="90000" tIns="45000" rIns="90000" bIns="45000" anchor="ctr">
              <a:noAutofit/>
            </a:bodyPr>
            <a:lstStyle/>
            <a:p>
              <a:pPr defTabSz="914400">
                <a:lnSpc>
                  <a:spcPct val="100000"/>
                </a:lnSpc>
              </a:pPr>
              <a:endParaRPr lang="en-US" sz="1800" b="0" u="none" strike="noStrike">
                <a:solidFill>
                  <a:schemeClr val="lt1"/>
                </a:solidFill>
                <a:effectLst/>
                <a:uFillTx/>
                <a:latin typeface="Calibri"/>
              </a:endParaRPr>
            </a:p>
          </p:txBody>
        </p:sp>
        <p:sp>
          <p:nvSpPr>
            <p:cNvPr id="2173" name="Freeform: Shape 27"/>
            <p:cNvSpPr/>
            <p:nvPr/>
          </p:nvSpPr>
          <p:spPr>
            <a:xfrm>
              <a:off x="1769760" y="4342320"/>
              <a:ext cx="33840" cy="33840"/>
            </a:xfrm>
            <a:custGeom>
              <a:avLst/>
              <a:gdLst>
                <a:gd name="textAreaLeft" fmla="*/ 0 w 33840"/>
                <a:gd name="textAreaRight" fmla="*/ 34200 w 33840"/>
                <a:gd name="textAreaTop" fmla="*/ 0 h 33840"/>
                <a:gd name="textAreaBottom" fmla="*/ 34200 h 33840"/>
                <a:gd name="GluePoint1X" fmla="*/ 40976 w 41148"/>
                <a:gd name="GluePoint1Y" fmla="*/ 20193 h 41148"/>
                <a:gd name="GluePoint2X" fmla="*/ 20402 w 41148"/>
                <a:gd name="GluePoint2Y" fmla="*/ 40767 h 41148"/>
                <a:gd name="GluePoint3X" fmla="*/ -172 w 41148"/>
                <a:gd name="GluePoint3Y" fmla="*/ 20193 h 41148"/>
                <a:gd name="GluePoint4X" fmla="*/ 20402 w 41148"/>
                <a:gd name="GluePoint4Y" fmla="*/ -381 h 41148"/>
                <a:gd name="GluePoint5X" fmla="*/ 40976 w 41148"/>
                <a:gd name="GluePoint5Y" fmla="*/ 20193 h 41148"/>
              </a:gdLst>
              <a:ahLst/>
              <a:cxnLst>
                <a:cxn ang="0">
                  <a:pos x="GluePoint1X" y="GluePoint1Y"/>
                </a:cxn>
                <a:cxn ang="0">
                  <a:pos x="GluePoint2X" y="GluePoint2Y"/>
                </a:cxn>
                <a:cxn ang="0">
                  <a:pos x="GluePoint3X" y="GluePoint3Y"/>
                </a:cxn>
                <a:cxn ang="0">
                  <a:pos x="GluePoint4X" y="GluePoint4Y"/>
                </a:cxn>
                <a:cxn ang="0">
                  <a:pos x="GluePoint5X" y="GluePoint5Y"/>
                </a:cxn>
              </a:cxnLst>
              <a:rect l="textAreaLeft" t="textAreaTop" r="textAreaRight" b="textAreaBottom"/>
              <a:pathLst>
                <a:path w="41148" h="41148">
                  <a:moveTo>
                    <a:pt x="40976" y="20193"/>
                  </a:moveTo>
                  <a:cubicBezTo>
                    <a:pt x="40976" y="31556"/>
                    <a:pt x="31765" y="40767"/>
                    <a:pt x="20402" y="40767"/>
                  </a:cubicBezTo>
                  <a:cubicBezTo>
                    <a:pt x="9039" y="40767"/>
                    <a:pt x="-172" y="31556"/>
                    <a:pt x="-172" y="20193"/>
                  </a:cubicBezTo>
                  <a:cubicBezTo>
                    <a:pt x="-172" y="8830"/>
                    <a:pt x="9039" y="-381"/>
                    <a:pt x="20402" y="-381"/>
                  </a:cubicBezTo>
                  <a:cubicBezTo>
                    <a:pt x="31765" y="-381"/>
                    <a:pt x="40976" y="8830"/>
                    <a:pt x="40976" y="20193"/>
                  </a:cubicBezTo>
                  <a:close/>
                </a:path>
              </a:pathLst>
            </a:custGeom>
            <a:noFill/>
            <a:ln w="12700">
              <a:solidFill>
                <a:srgbClr val="FFFFFF"/>
              </a:solidFill>
              <a:round/>
            </a:ln>
          </p:spPr>
          <p:style>
            <a:lnRef idx="0">
              <a:scrgbClr r="0" g="0" b="0"/>
            </a:lnRef>
            <a:fillRef idx="0">
              <a:scrgbClr r="0" g="0" b="0"/>
            </a:fillRef>
            <a:effectRef idx="0">
              <a:scrgbClr r="0" g="0" b="0"/>
            </a:effectRef>
            <a:fontRef idx="minor"/>
          </p:style>
          <p:txBody>
            <a:bodyPr lIns="90000" tIns="-10800" rIns="90000" bIns="-10800" anchor="ctr">
              <a:noAutofit/>
            </a:bodyPr>
            <a:lstStyle/>
            <a:p>
              <a:pPr defTabSz="914400">
                <a:lnSpc>
                  <a:spcPct val="100000"/>
                </a:lnSpc>
              </a:pPr>
              <a:endParaRPr lang="en-US" sz="1800" b="0" u="none" strike="noStrike">
                <a:solidFill>
                  <a:schemeClr val="lt1"/>
                </a:solidFill>
                <a:effectLst/>
                <a:uFillTx/>
                <a:latin typeface="Calibri"/>
              </a:endParaRPr>
            </a:p>
          </p:txBody>
        </p:sp>
        <p:sp>
          <p:nvSpPr>
            <p:cNvPr id="2174" name="Freeform: Shape 28"/>
            <p:cNvSpPr/>
            <p:nvPr/>
          </p:nvSpPr>
          <p:spPr>
            <a:xfrm>
              <a:off x="1577880" y="4047480"/>
              <a:ext cx="174240" cy="174240"/>
            </a:xfrm>
            <a:custGeom>
              <a:avLst/>
              <a:gdLst>
                <a:gd name="textAreaLeft" fmla="*/ 0 w 174240"/>
                <a:gd name="textAreaRight" fmla="*/ 174600 w 174240"/>
                <a:gd name="textAreaTop" fmla="*/ 0 h 174240"/>
                <a:gd name="textAreaBottom" fmla="*/ 174600 h 174240"/>
                <a:gd name="GluePoint1X" fmla="*/ 19573 w 210454"/>
                <a:gd name="GluePoint1Y" fmla="*/ 166973 h 210807"/>
                <a:gd name="GluePoint2X" fmla="*/ 23888 w 210454"/>
                <a:gd name="GluePoint2Y" fmla="*/ 172002 h 210807"/>
                <a:gd name="GluePoint3X" fmla="*/ 28194 w 210454"/>
                <a:gd name="GluePoint3Y" fmla="*/ 177031 h 210807"/>
                <a:gd name="GluePoint4X" fmla="*/ 32508 w 210454"/>
                <a:gd name="GluePoint4Y" fmla="*/ 182061 h 210807"/>
                <a:gd name="GluePoint5X" fmla="*/ 61598 w 210454"/>
                <a:gd name="GluePoint5Y" fmla="*/ 166973 h 210807"/>
                <a:gd name="GluePoint6X" fmla="*/ 82429 w 210454"/>
                <a:gd name="GluePoint6Y" fmla="*/ 177394 h 210807"/>
                <a:gd name="GluePoint7X" fmla="*/ 88172 w 210454"/>
                <a:gd name="GluePoint7Y" fmla="*/ 209712 h 210807"/>
                <a:gd name="GluePoint8X" fmla="*/ 94640 w 210454"/>
                <a:gd name="GluePoint8Y" fmla="*/ 210074 h 210807"/>
                <a:gd name="GluePoint9X" fmla="*/ 101098 w 210454"/>
                <a:gd name="GluePoint9Y" fmla="*/ 210074 h 210807"/>
                <a:gd name="GluePoint10X" fmla="*/ 107565 w 210454"/>
                <a:gd name="GluePoint10Y" fmla="*/ 210426 h 210807"/>
                <a:gd name="GluePoint11X" fmla="*/ 117624 w 210454"/>
                <a:gd name="GluePoint11Y" fmla="*/ 179184 h 210807"/>
                <a:gd name="GluePoint12X" fmla="*/ 139531 w 210454"/>
                <a:gd name="GluePoint12Y" fmla="*/ 171640 h 210807"/>
                <a:gd name="GluePoint13X" fmla="*/ 166468 w 210454"/>
                <a:gd name="GluePoint13Y" fmla="*/ 190319 h 210807"/>
                <a:gd name="GluePoint14X" fmla="*/ 171497 w 210454"/>
                <a:gd name="GluePoint14Y" fmla="*/ 186014 h 210807"/>
                <a:gd name="GluePoint15X" fmla="*/ 176517 w 210454"/>
                <a:gd name="GluePoint15Y" fmla="*/ 181699 h 210807"/>
                <a:gd name="GluePoint16X" fmla="*/ 181546 w 210454"/>
                <a:gd name="GluePoint16Y" fmla="*/ 177394 h 210807"/>
                <a:gd name="GluePoint17X" fmla="*/ 166468 w 210454"/>
                <a:gd name="GluePoint17Y" fmla="*/ 148295 h 210807"/>
                <a:gd name="GluePoint18X" fmla="*/ 176879 w 210454"/>
                <a:gd name="GluePoint18Y" fmla="*/ 127473 h 210807"/>
                <a:gd name="GluePoint19X" fmla="*/ 209207 w 210454"/>
                <a:gd name="GluePoint19Y" fmla="*/ 121720 h 210807"/>
                <a:gd name="GluePoint20X" fmla="*/ 209559 w 210454"/>
                <a:gd name="GluePoint20Y" fmla="*/ 115262 h 210807"/>
                <a:gd name="GluePoint21X" fmla="*/ 209921 w 210454"/>
                <a:gd name="GluePoint21Y" fmla="*/ 108795 h 210807"/>
                <a:gd name="GluePoint22X" fmla="*/ 210283 w 210454"/>
                <a:gd name="GluePoint22Y" fmla="*/ 102327 h 210807"/>
                <a:gd name="GluePoint23X" fmla="*/ 179031 w 210454"/>
                <a:gd name="GluePoint23Y" fmla="*/ 92278 h 210807"/>
                <a:gd name="GluePoint24X" fmla="*/ 171497 w 210454"/>
                <a:gd name="GluePoint24Y" fmla="*/ 70361 h 210807"/>
                <a:gd name="GluePoint25X" fmla="*/ 190166 w 210454"/>
                <a:gd name="GluePoint25Y" fmla="*/ 43434 h 210807"/>
                <a:gd name="GluePoint26X" fmla="*/ 185861 w 210454"/>
                <a:gd name="GluePoint26Y" fmla="*/ 38405 h 210807"/>
                <a:gd name="GluePoint27X" fmla="*/ 181546 w 210454"/>
                <a:gd name="GluePoint27Y" fmla="*/ 33375 h 210807"/>
                <a:gd name="GluePoint28X" fmla="*/ 177241 w 210454"/>
                <a:gd name="GluePoint28Y" fmla="*/ 28346 h 210807"/>
                <a:gd name="GluePoint29X" fmla="*/ 148151 w 210454"/>
                <a:gd name="GluePoint29Y" fmla="*/ 43072 h 210807"/>
                <a:gd name="GluePoint30X" fmla="*/ 127320 w 210454"/>
                <a:gd name="GluePoint30Y" fmla="*/ 32652 h 210807"/>
                <a:gd name="GluePoint31X" fmla="*/ 121577 w 210454"/>
                <a:gd name="GluePoint31Y" fmla="*/ 695 h 210807"/>
                <a:gd name="GluePoint32X" fmla="*/ 115109 w 210454"/>
                <a:gd name="GluePoint32Y" fmla="*/ 333 h 210807"/>
                <a:gd name="GluePoint33X" fmla="*/ 108642 w 210454"/>
                <a:gd name="GluePoint33Y" fmla="*/ -29 h 210807"/>
                <a:gd name="GluePoint34X" fmla="*/ 102174 w 210454"/>
                <a:gd name="GluePoint34Y" fmla="*/ -381 h 210807"/>
                <a:gd name="GluePoint35X" fmla="*/ 92125 w 210454"/>
                <a:gd name="GluePoint35Y" fmla="*/ 30499 h 210807"/>
                <a:gd name="GluePoint36X" fmla="*/ 69856 w 210454"/>
                <a:gd name="GluePoint36Y" fmla="*/ 38043 h 210807"/>
                <a:gd name="GluePoint37X" fmla="*/ 43281 w 210454"/>
                <a:gd name="GluePoint37Y" fmla="*/ 19364 h 210807"/>
                <a:gd name="GluePoint38X" fmla="*/ 38252 w 210454"/>
                <a:gd name="GluePoint38Y" fmla="*/ 23679 h 210807"/>
                <a:gd name="GluePoint39X" fmla="*/ 33223 w 210454"/>
                <a:gd name="GluePoint39Y" fmla="*/ 27984 h 210807"/>
                <a:gd name="GluePoint40X" fmla="*/ 28194 w 210454"/>
                <a:gd name="GluePoint40Y" fmla="*/ 32299 h 210807"/>
                <a:gd name="GluePoint41X" fmla="*/ 42919 w 210454"/>
                <a:gd name="GluePoint41Y" fmla="*/ 61388 h 210807"/>
                <a:gd name="GluePoint42X" fmla="*/ 32508 w 210454"/>
                <a:gd name="GluePoint42Y" fmla="*/ 82220 h 210807"/>
                <a:gd name="GluePoint43X" fmla="*/ 542 w 210454"/>
                <a:gd name="GluePoint43Y" fmla="*/ 87963 h 210807"/>
                <a:gd name="GluePoint44X" fmla="*/ 542 w 210454"/>
                <a:gd name="GluePoint44Y" fmla="*/ 95145 h 210807"/>
                <a:gd name="GluePoint45X" fmla="*/ 180 w 210454"/>
                <a:gd name="GluePoint45Y" fmla="*/ 101612 h 210807"/>
                <a:gd name="GluePoint46X" fmla="*/ -172 w 210454"/>
                <a:gd name="GluePoint46Y" fmla="*/ 108080 h 210807"/>
                <a:gd name="GluePoint47X" fmla="*/ 30708 w 210454"/>
                <a:gd name="GluePoint47Y" fmla="*/ 118129 h 210807"/>
                <a:gd name="GluePoint48X" fmla="*/ 38252 w 210454"/>
                <a:gd name="GluePoint48Y" fmla="*/ 140037 h 210807"/>
                <a:gd name="GluePoint49X" fmla="*/ 19573 w 210454"/>
                <a:gd name="GluePoint49Y" fmla="*/ 166973 h 210807"/>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 ang="0">
                  <a:pos x="GluePoint9X" y="GluePoint9Y"/>
                </a:cxn>
                <a:cxn ang="0">
                  <a:pos x="GluePoint10X" y="GluePoint10Y"/>
                </a:cxn>
                <a:cxn ang="0">
                  <a:pos x="GluePoint11X" y="GluePoint11Y"/>
                </a:cxn>
                <a:cxn ang="0">
                  <a:pos x="GluePoint12X" y="GluePoint12Y"/>
                </a:cxn>
                <a:cxn ang="0">
                  <a:pos x="GluePoint13X" y="GluePoint13Y"/>
                </a:cxn>
                <a:cxn ang="0">
                  <a:pos x="GluePoint14X" y="GluePoint14Y"/>
                </a:cxn>
                <a:cxn ang="0">
                  <a:pos x="GluePoint15X" y="GluePoint15Y"/>
                </a:cxn>
                <a:cxn ang="0">
                  <a:pos x="GluePoint16X" y="GluePoint16Y"/>
                </a:cxn>
                <a:cxn ang="0">
                  <a:pos x="GluePoint17X" y="GluePoint17Y"/>
                </a:cxn>
                <a:cxn ang="0">
                  <a:pos x="GluePoint18X" y="GluePoint18Y"/>
                </a:cxn>
                <a:cxn ang="0">
                  <a:pos x="GluePoint19X" y="GluePoint19Y"/>
                </a:cxn>
                <a:cxn ang="0">
                  <a:pos x="GluePoint20X" y="GluePoint20Y"/>
                </a:cxn>
                <a:cxn ang="0">
                  <a:pos x="GluePoint21X" y="GluePoint21Y"/>
                </a:cxn>
                <a:cxn ang="0">
                  <a:pos x="GluePoint22X" y="GluePoint22Y"/>
                </a:cxn>
                <a:cxn ang="0">
                  <a:pos x="GluePoint23X" y="GluePoint23Y"/>
                </a:cxn>
                <a:cxn ang="0">
                  <a:pos x="GluePoint24X" y="GluePoint24Y"/>
                </a:cxn>
                <a:cxn ang="0">
                  <a:pos x="GluePoint25X" y="GluePoint25Y"/>
                </a:cxn>
                <a:cxn ang="0">
                  <a:pos x="GluePoint26X" y="GluePoint26Y"/>
                </a:cxn>
                <a:cxn ang="0">
                  <a:pos x="GluePoint27X" y="GluePoint27Y"/>
                </a:cxn>
                <a:cxn ang="0">
                  <a:pos x="GluePoint28X" y="GluePoint28Y"/>
                </a:cxn>
                <a:cxn ang="0">
                  <a:pos x="GluePoint29X" y="GluePoint29Y"/>
                </a:cxn>
                <a:cxn ang="0">
                  <a:pos x="GluePoint30X" y="GluePoint30Y"/>
                </a:cxn>
                <a:cxn ang="0">
                  <a:pos x="GluePoint31X" y="GluePoint31Y"/>
                </a:cxn>
                <a:cxn ang="0">
                  <a:pos x="GluePoint32X" y="GluePoint32Y"/>
                </a:cxn>
                <a:cxn ang="0">
                  <a:pos x="GluePoint33X" y="GluePoint33Y"/>
                </a:cxn>
                <a:cxn ang="0">
                  <a:pos x="GluePoint34X" y="GluePoint34Y"/>
                </a:cxn>
                <a:cxn ang="0">
                  <a:pos x="GluePoint35X" y="GluePoint35Y"/>
                </a:cxn>
                <a:cxn ang="0">
                  <a:pos x="GluePoint36X" y="GluePoint36Y"/>
                </a:cxn>
                <a:cxn ang="0">
                  <a:pos x="GluePoint37X" y="GluePoint37Y"/>
                </a:cxn>
                <a:cxn ang="0">
                  <a:pos x="GluePoint38X" y="GluePoint38Y"/>
                </a:cxn>
                <a:cxn ang="0">
                  <a:pos x="GluePoint39X" y="GluePoint39Y"/>
                </a:cxn>
                <a:cxn ang="0">
                  <a:pos x="GluePoint40X" y="GluePoint40Y"/>
                </a:cxn>
                <a:cxn ang="0">
                  <a:pos x="GluePoint41X" y="GluePoint41Y"/>
                </a:cxn>
                <a:cxn ang="0">
                  <a:pos x="GluePoint42X" y="GluePoint42Y"/>
                </a:cxn>
                <a:cxn ang="0">
                  <a:pos x="GluePoint43X" y="GluePoint43Y"/>
                </a:cxn>
                <a:cxn ang="0">
                  <a:pos x="GluePoint44X" y="GluePoint44Y"/>
                </a:cxn>
                <a:cxn ang="0">
                  <a:pos x="GluePoint45X" y="GluePoint45Y"/>
                </a:cxn>
                <a:cxn ang="0">
                  <a:pos x="GluePoint46X" y="GluePoint46Y"/>
                </a:cxn>
                <a:cxn ang="0">
                  <a:pos x="GluePoint47X" y="GluePoint47Y"/>
                </a:cxn>
                <a:cxn ang="0">
                  <a:pos x="GluePoint48X" y="GluePoint48Y"/>
                </a:cxn>
                <a:cxn ang="0">
                  <a:pos x="GluePoint49X" y="GluePoint49Y"/>
                </a:cxn>
              </a:cxnLst>
              <a:rect l="textAreaLeft" t="textAreaTop" r="textAreaRight" b="textAreaBottom"/>
              <a:pathLst>
                <a:path w="210454" h="210807">
                  <a:moveTo>
                    <a:pt x="19573" y="166973"/>
                  </a:moveTo>
                  <a:lnTo>
                    <a:pt x="23888" y="172002"/>
                  </a:lnTo>
                  <a:lnTo>
                    <a:pt x="28194" y="177031"/>
                  </a:lnTo>
                  <a:lnTo>
                    <a:pt x="32508" y="182061"/>
                  </a:lnTo>
                  <a:lnTo>
                    <a:pt x="61598" y="166973"/>
                  </a:lnTo>
                  <a:cubicBezTo>
                    <a:pt x="68065" y="171640"/>
                    <a:pt x="75247" y="174879"/>
                    <a:pt x="82429" y="177394"/>
                  </a:cubicBezTo>
                  <a:lnTo>
                    <a:pt x="88172" y="209712"/>
                  </a:lnTo>
                  <a:lnTo>
                    <a:pt x="94640" y="210074"/>
                  </a:lnTo>
                  <a:lnTo>
                    <a:pt x="101098" y="210074"/>
                  </a:lnTo>
                  <a:lnTo>
                    <a:pt x="107565" y="210426"/>
                  </a:lnTo>
                  <a:lnTo>
                    <a:pt x="117624" y="179184"/>
                  </a:lnTo>
                  <a:cubicBezTo>
                    <a:pt x="125168" y="177746"/>
                    <a:pt x="132702" y="175231"/>
                    <a:pt x="139531" y="171640"/>
                  </a:cubicBezTo>
                  <a:lnTo>
                    <a:pt x="166468" y="190319"/>
                  </a:lnTo>
                  <a:lnTo>
                    <a:pt x="171497" y="186014"/>
                  </a:lnTo>
                  <a:lnTo>
                    <a:pt x="176517" y="181699"/>
                  </a:lnTo>
                  <a:lnTo>
                    <a:pt x="181546" y="177394"/>
                  </a:lnTo>
                  <a:lnTo>
                    <a:pt x="166468" y="148295"/>
                  </a:lnTo>
                  <a:cubicBezTo>
                    <a:pt x="171135" y="141837"/>
                    <a:pt x="174364" y="135007"/>
                    <a:pt x="176879" y="127473"/>
                  </a:cubicBezTo>
                  <a:lnTo>
                    <a:pt x="209207" y="121720"/>
                  </a:lnTo>
                  <a:lnTo>
                    <a:pt x="209559" y="115262"/>
                  </a:lnTo>
                  <a:lnTo>
                    <a:pt x="209921" y="108795"/>
                  </a:lnTo>
                  <a:lnTo>
                    <a:pt x="210283" y="102327"/>
                  </a:lnTo>
                  <a:lnTo>
                    <a:pt x="179031" y="92278"/>
                  </a:lnTo>
                  <a:cubicBezTo>
                    <a:pt x="177603" y="84734"/>
                    <a:pt x="175441" y="77190"/>
                    <a:pt x="171497" y="70361"/>
                  </a:cubicBezTo>
                  <a:lnTo>
                    <a:pt x="190166" y="43434"/>
                  </a:lnTo>
                  <a:lnTo>
                    <a:pt x="185861" y="38405"/>
                  </a:lnTo>
                  <a:lnTo>
                    <a:pt x="181546" y="33375"/>
                  </a:lnTo>
                  <a:lnTo>
                    <a:pt x="177241" y="28346"/>
                  </a:lnTo>
                  <a:lnTo>
                    <a:pt x="148151" y="43072"/>
                  </a:lnTo>
                  <a:cubicBezTo>
                    <a:pt x="141684" y="38405"/>
                    <a:pt x="134502" y="35166"/>
                    <a:pt x="127320" y="32652"/>
                  </a:cubicBezTo>
                  <a:lnTo>
                    <a:pt x="121577" y="695"/>
                  </a:lnTo>
                  <a:lnTo>
                    <a:pt x="115109" y="333"/>
                  </a:lnTo>
                  <a:lnTo>
                    <a:pt x="108642" y="-29"/>
                  </a:lnTo>
                  <a:lnTo>
                    <a:pt x="102174" y="-381"/>
                  </a:lnTo>
                  <a:lnTo>
                    <a:pt x="92125" y="30499"/>
                  </a:lnTo>
                  <a:cubicBezTo>
                    <a:pt x="84582" y="31937"/>
                    <a:pt x="77038" y="34452"/>
                    <a:pt x="69856" y="38043"/>
                  </a:cubicBezTo>
                  <a:lnTo>
                    <a:pt x="43281" y="19364"/>
                  </a:lnTo>
                  <a:lnTo>
                    <a:pt x="38252" y="23679"/>
                  </a:lnTo>
                  <a:lnTo>
                    <a:pt x="33223" y="27984"/>
                  </a:lnTo>
                  <a:lnTo>
                    <a:pt x="28194" y="32299"/>
                  </a:lnTo>
                  <a:lnTo>
                    <a:pt x="42919" y="61388"/>
                  </a:lnTo>
                  <a:cubicBezTo>
                    <a:pt x="38252" y="67856"/>
                    <a:pt x="35023" y="75038"/>
                    <a:pt x="32508" y="82220"/>
                  </a:cubicBezTo>
                  <a:lnTo>
                    <a:pt x="542" y="87963"/>
                  </a:lnTo>
                  <a:lnTo>
                    <a:pt x="542" y="95145"/>
                  </a:lnTo>
                  <a:lnTo>
                    <a:pt x="180" y="101612"/>
                  </a:lnTo>
                  <a:lnTo>
                    <a:pt x="-172" y="108080"/>
                  </a:lnTo>
                  <a:lnTo>
                    <a:pt x="30708" y="118129"/>
                  </a:lnTo>
                  <a:cubicBezTo>
                    <a:pt x="32146" y="125673"/>
                    <a:pt x="34661" y="133217"/>
                    <a:pt x="38252" y="140037"/>
                  </a:cubicBezTo>
                  <a:lnTo>
                    <a:pt x="19573" y="166973"/>
                  </a:lnTo>
                  <a:close/>
                </a:path>
              </a:pathLst>
            </a:custGeom>
            <a:noFill/>
            <a:ln w="12700">
              <a:solidFill>
                <a:srgbClr val="FFFFFF"/>
              </a:solidFill>
              <a:round/>
            </a:ln>
          </p:spPr>
          <p:style>
            <a:lnRef idx="0">
              <a:scrgbClr r="0" g="0" b="0"/>
            </a:lnRef>
            <a:fillRef idx="0">
              <a:scrgbClr r="0" g="0" b="0"/>
            </a:fillRef>
            <a:effectRef idx="0">
              <a:scrgbClr r="0" g="0" b="0"/>
            </a:effectRef>
            <a:fontRef idx="minor"/>
          </p:style>
          <p:txBody>
            <a:bodyPr lIns="90000" tIns="45000" rIns="90000" bIns="45000" anchor="ctr">
              <a:noAutofit/>
            </a:bodyPr>
            <a:lstStyle/>
            <a:p>
              <a:pPr defTabSz="914400">
                <a:lnSpc>
                  <a:spcPct val="100000"/>
                </a:lnSpc>
              </a:pPr>
              <a:endParaRPr lang="en-US" sz="1800" b="0" u="none" strike="noStrike">
                <a:solidFill>
                  <a:schemeClr val="lt1"/>
                </a:solidFill>
                <a:effectLst/>
                <a:uFillTx/>
                <a:latin typeface="Calibri"/>
              </a:endParaRPr>
            </a:p>
          </p:txBody>
        </p:sp>
        <p:sp>
          <p:nvSpPr>
            <p:cNvPr id="2175" name="Freeform: Shape 29"/>
            <p:cNvSpPr/>
            <p:nvPr/>
          </p:nvSpPr>
          <p:spPr>
            <a:xfrm>
              <a:off x="1632960" y="4095000"/>
              <a:ext cx="70560" cy="70560"/>
            </a:xfrm>
            <a:custGeom>
              <a:avLst/>
              <a:gdLst>
                <a:gd name="textAreaLeft" fmla="*/ 0 w 70560"/>
                <a:gd name="textAreaRight" fmla="*/ 70920 w 70560"/>
                <a:gd name="textAreaTop" fmla="*/ 0 h 70560"/>
                <a:gd name="textAreaBottom" fmla="*/ 70920 h 70560"/>
                <a:gd name="GluePoint1X" fmla="*/ 85553 w 85725"/>
                <a:gd name="GluePoint1Y" fmla="*/ 42482 h 85725"/>
                <a:gd name="GluePoint2X" fmla="*/ 42691 w 85725"/>
                <a:gd name="GluePoint2Y" fmla="*/ 85344 h 85725"/>
                <a:gd name="GluePoint3X" fmla="*/ -172 w 85725"/>
                <a:gd name="GluePoint3Y" fmla="*/ 42482 h 85725"/>
                <a:gd name="GluePoint4X" fmla="*/ 42691 w 85725"/>
                <a:gd name="GluePoint4Y" fmla="*/ -381 h 85725"/>
                <a:gd name="GluePoint5X" fmla="*/ 85553 w 85725"/>
                <a:gd name="GluePoint5Y" fmla="*/ 42482 h 85725"/>
              </a:gdLst>
              <a:ahLst/>
              <a:cxnLst>
                <a:cxn ang="0">
                  <a:pos x="GluePoint1X" y="GluePoint1Y"/>
                </a:cxn>
                <a:cxn ang="0">
                  <a:pos x="GluePoint2X" y="GluePoint2Y"/>
                </a:cxn>
                <a:cxn ang="0">
                  <a:pos x="GluePoint3X" y="GluePoint3Y"/>
                </a:cxn>
                <a:cxn ang="0">
                  <a:pos x="GluePoint4X" y="GluePoint4Y"/>
                </a:cxn>
                <a:cxn ang="0">
                  <a:pos x="GluePoint5X" y="GluePoint5Y"/>
                </a:cxn>
              </a:cxnLst>
              <a:rect l="textAreaLeft" t="textAreaTop" r="textAreaRight" b="textAreaBottom"/>
              <a:pathLst>
                <a:path w="85725" h="85725">
                  <a:moveTo>
                    <a:pt x="85553" y="42482"/>
                  </a:moveTo>
                  <a:cubicBezTo>
                    <a:pt x="85553" y="66151"/>
                    <a:pt x="66360" y="85344"/>
                    <a:pt x="42691" y="85344"/>
                  </a:cubicBezTo>
                  <a:cubicBezTo>
                    <a:pt x="19021" y="85344"/>
                    <a:pt x="-172" y="66151"/>
                    <a:pt x="-172" y="42482"/>
                  </a:cubicBezTo>
                  <a:cubicBezTo>
                    <a:pt x="-172" y="18812"/>
                    <a:pt x="19021" y="-381"/>
                    <a:pt x="42691" y="-381"/>
                  </a:cubicBezTo>
                  <a:cubicBezTo>
                    <a:pt x="66360" y="-381"/>
                    <a:pt x="85553" y="18812"/>
                    <a:pt x="85553" y="42482"/>
                  </a:cubicBezTo>
                  <a:close/>
                </a:path>
              </a:pathLst>
            </a:custGeom>
            <a:noFill/>
            <a:ln w="12700">
              <a:solidFill>
                <a:srgbClr val="FFFFFF"/>
              </a:solidFill>
              <a:round/>
            </a:ln>
          </p:spPr>
          <p:style>
            <a:lnRef idx="0">
              <a:scrgbClr r="0" g="0" b="0"/>
            </a:lnRef>
            <a:fillRef idx="0">
              <a:scrgbClr r="0" g="0" b="0"/>
            </a:fillRef>
            <a:effectRef idx="0">
              <a:scrgbClr r="0" g="0" b="0"/>
            </a:effectRef>
            <a:fontRef idx="minor"/>
          </p:style>
          <p:txBody>
            <a:bodyPr lIns="90000" tIns="25920" rIns="90000" bIns="25920" anchor="ctr">
              <a:noAutofit/>
            </a:bodyPr>
            <a:lstStyle/>
            <a:p>
              <a:pPr defTabSz="914400">
                <a:lnSpc>
                  <a:spcPct val="100000"/>
                </a:lnSpc>
              </a:pPr>
              <a:endParaRPr lang="en-US" sz="1800" b="0" u="none" strike="noStrike">
                <a:solidFill>
                  <a:schemeClr val="lt1"/>
                </a:solidFill>
                <a:effectLst/>
                <a:uFillTx/>
                <a:latin typeface="Calibri"/>
              </a:endParaRPr>
            </a:p>
          </p:txBody>
        </p:sp>
      </p:grpSp>
      <p:grpSp>
        <p:nvGrpSpPr>
          <p:cNvPr id="2176" name="Graphic 160">
            <a:extLst>
              <a:ext uri="{C183D7F6-B498-43B3-948B-1728B52AA6E4}">
                <adec:decorative xmlns:adec="http://schemas.microsoft.com/office/drawing/2017/decorative" val="1"/>
              </a:ext>
            </a:extLst>
          </p:cNvPr>
          <p:cNvGrpSpPr/>
          <p:nvPr/>
        </p:nvGrpSpPr>
        <p:grpSpPr>
          <a:xfrm>
            <a:off x="6744240" y="4030200"/>
            <a:ext cx="420840" cy="435240"/>
            <a:chOff x="6744240" y="4030200"/>
            <a:chExt cx="420840" cy="435240"/>
          </a:xfrm>
        </p:grpSpPr>
        <p:sp>
          <p:nvSpPr>
            <p:cNvPr id="2177" name="Freeform: Shape 957"/>
            <p:cNvSpPr/>
            <p:nvPr/>
          </p:nvSpPr>
          <p:spPr>
            <a:xfrm>
              <a:off x="6744240" y="4030200"/>
              <a:ext cx="321840" cy="435240"/>
            </a:xfrm>
            <a:custGeom>
              <a:avLst/>
              <a:gdLst>
                <a:gd name="textAreaLeft" fmla="*/ 0 w 321840"/>
                <a:gd name="textAreaRight" fmla="*/ 322200 w 321840"/>
                <a:gd name="textAreaTop" fmla="*/ 0 h 435240"/>
                <a:gd name="textAreaBottom" fmla="*/ 435600 h 435240"/>
                <a:gd name="GluePoint1X" fmla="*/ 298028 w 302533"/>
                <a:gd name="GluePoint1Y" fmla="*/ 72939 h 408742"/>
                <a:gd name="GluePoint2X" fmla="*/ 298028 w 302533"/>
                <a:gd name="GluePoint2Y" fmla="*/ 51376 h 408742"/>
                <a:gd name="GluePoint3X" fmla="*/ 286442 w 302533"/>
                <a:gd name="GluePoint3Y" fmla="*/ 42042 h 408742"/>
                <a:gd name="GluePoint4X" fmla="*/ 158991 w 302533"/>
                <a:gd name="GluePoint4Y" fmla="*/ 7927 h 408742"/>
                <a:gd name="GluePoint5X" fmla="*/ 144508 w 302533"/>
                <a:gd name="GluePoint5Y" fmla="*/ 8248 h 408742"/>
                <a:gd name="GluePoint6X" fmla="*/ 16414 w 302533"/>
                <a:gd name="GluePoint6Y" fmla="*/ 41398 h 408742"/>
                <a:gd name="GluePoint7X" fmla="*/ 4828 w 302533"/>
                <a:gd name="GluePoint7Y" fmla="*/ 50732 h 408742"/>
                <a:gd name="GluePoint8X" fmla="*/ 4828 w 302533"/>
                <a:gd name="GluePoint8Y" fmla="*/ 319150 h 408742"/>
                <a:gd name="GluePoint9X" fmla="*/ 9655 w 302533"/>
                <a:gd name="GluePoint9Y" fmla="*/ 327518 h 408742"/>
                <a:gd name="GluePoint10X" fmla="*/ 146761 w 302533"/>
                <a:gd name="GluePoint10Y" fmla="*/ 404761 h 408742"/>
                <a:gd name="GluePoint11X" fmla="*/ 156095 w 302533"/>
                <a:gd name="GluePoint11Y" fmla="*/ 404761 h 408742"/>
                <a:gd name="GluePoint12X" fmla="*/ 293200 w 302533"/>
                <a:gd name="GluePoint12Y" fmla="*/ 327840 h 408742"/>
                <a:gd name="GluePoint13X" fmla="*/ 298028 w 302533"/>
                <a:gd name="GluePoint13Y" fmla="*/ 319794 h 408742"/>
                <a:gd name="GluePoint14X" fmla="*/ 298350 w 302533"/>
                <a:gd name="GluePoint14Y" fmla="*/ 298230 h 408742"/>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 ang="0">
                  <a:pos x="GluePoint9X" y="GluePoint9Y"/>
                </a:cxn>
                <a:cxn ang="0">
                  <a:pos x="GluePoint10X" y="GluePoint10Y"/>
                </a:cxn>
                <a:cxn ang="0">
                  <a:pos x="GluePoint11X" y="GluePoint11Y"/>
                </a:cxn>
                <a:cxn ang="0">
                  <a:pos x="GluePoint12X" y="GluePoint12Y"/>
                </a:cxn>
                <a:cxn ang="0">
                  <a:pos x="GluePoint13X" y="GluePoint13Y"/>
                </a:cxn>
                <a:cxn ang="0">
                  <a:pos x="GluePoint14X" y="GluePoint14Y"/>
                </a:cxn>
              </a:cxnLst>
              <a:rect l="textAreaLeft" t="textAreaTop" r="textAreaRight" b="textAreaBottom"/>
              <a:pathLst>
                <a:path w="302533" h="408742">
                  <a:moveTo>
                    <a:pt x="298028" y="72939"/>
                  </a:moveTo>
                  <a:lnTo>
                    <a:pt x="298028" y="51376"/>
                  </a:lnTo>
                  <a:cubicBezTo>
                    <a:pt x="298028" y="45260"/>
                    <a:pt x="292557" y="40755"/>
                    <a:pt x="286442" y="42042"/>
                  </a:cubicBezTo>
                  <a:cubicBezTo>
                    <a:pt x="261338" y="47513"/>
                    <a:pt x="200187" y="54272"/>
                    <a:pt x="158991" y="7927"/>
                  </a:cubicBezTo>
                  <a:cubicBezTo>
                    <a:pt x="155129" y="3743"/>
                    <a:pt x="148370" y="3743"/>
                    <a:pt x="144508" y="8248"/>
                  </a:cubicBezTo>
                  <a:cubicBezTo>
                    <a:pt x="130025" y="24662"/>
                    <a:pt x="91404" y="56525"/>
                    <a:pt x="16414" y="41398"/>
                  </a:cubicBezTo>
                  <a:cubicBezTo>
                    <a:pt x="10299" y="40111"/>
                    <a:pt x="4828" y="44617"/>
                    <a:pt x="4828" y="50732"/>
                  </a:cubicBezTo>
                  <a:lnTo>
                    <a:pt x="4828" y="319150"/>
                  </a:lnTo>
                  <a:cubicBezTo>
                    <a:pt x="4828" y="322690"/>
                    <a:pt x="6759" y="325909"/>
                    <a:pt x="9655" y="327518"/>
                  </a:cubicBezTo>
                  <a:lnTo>
                    <a:pt x="146761" y="404761"/>
                  </a:lnTo>
                  <a:cubicBezTo>
                    <a:pt x="149658" y="406370"/>
                    <a:pt x="153198" y="406370"/>
                    <a:pt x="156095" y="404761"/>
                  </a:cubicBezTo>
                  <a:lnTo>
                    <a:pt x="293200" y="327840"/>
                  </a:lnTo>
                  <a:cubicBezTo>
                    <a:pt x="296097" y="326231"/>
                    <a:pt x="298028" y="323012"/>
                    <a:pt x="298028" y="319794"/>
                  </a:cubicBezTo>
                  <a:lnTo>
                    <a:pt x="298350" y="298230"/>
                  </a:lnTo>
                </a:path>
              </a:pathLst>
            </a:custGeom>
            <a:noFill/>
            <a:ln w="12700">
              <a:solidFill>
                <a:srgbClr val="FFFFFF"/>
              </a:solidFill>
              <a:round/>
            </a:ln>
          </p:spPr>
          <p:style>
            <a:lnRef idx="0">
              <a:scrgbClr r="0" g="0" b="0"/>
            </a:lnRef>
            <a:fillRef idx="0">
              <a:scrgbClr r="0" g="0" b="0"/>
            </a:fillRef>
            <a:effectRef idx="0">
              <a:scrgbClr r="0" g="0" b="0"/>
            </a:effectRef>
            <a:fontRef idx="minor"/>
          </p:style>
          <p:txBody>
            <a:bodyPr lIns="90000" tIns="45000" rIns="90000" bIns="45000" anchor="ctr">
              <a:noAutofit/>
            </a:bodyPr>
            <a:lstStyle/>
            <a:p>
              <a:pPr defTabSz="609480">
                <a:lnSpc>
                  <a:spcPct val="100000"/>
                </a:lnSpc>
              </a:pPr>
              <a:endParaRPr lang="en-US" sz="1500" b="0" u="none" strike="noStrike">
                <a:solidFill>
                  <a:schemeClr val="lt1"/>
                </a:solidFill>
                <a:effectLst/>
                <a:uFillTx/>
                <a:latin typeface="Calibri"/>
              </a:endParaRPr>
            </a:p>
          </p:txBody>
        </p:sp>
        <p:sp>
          <p:nvSpPr>
            <p:cNvPr id="2178" name="Freeform: Shape 958"/>
            <p:cNvSpPr/>
            <p:nvPr/>
          </p:nvSpPr>
          <p:spPr>
            <a:xfrm>
              <a:off x="6747120" y="4247280"/>
              <a:ext cx="205560" cy="71640"/>
            </a:xfrm>
            <a:custGeom>
              <a:avLst/>
              <a:gdLst>
                <a:gd name="textAreaLeft" fmla="*/ 0 w 205560"/>
                <a:gd name="textAreaRight" fmla="*/ 205920 w 205560"/>
                <a:gd name="textAreaTop" fmla="*/ 0 h 71640"/>
                <a:gd name="textAreaBottom" fmla="*/ 72000 h 71640"/>
                <a:gd name="GluePoint1X" fmla="*/ 4828 w 193106"/>
                <a:gd name="GluePoint1Y" fmla="*/ 4828 h 67587"/>
                <a:gd name="GluePoint2X" fmla="*/ 189245 w 193106"/>
                <a:gd name="GluePoint2Y" fmla="*/ 64691 h 67587"/>
              </a:gdLst>
              <a:ahLst/>
              <a:cxnLst>
                <a:cxn ang="0">
                  <a:pos x="GluePoint1X" y="GluePoint1Y"/>
                </a:cxn>
                <a:cxn ang="0">
                  <a:pos x="GluePoint2X" y="GluePoint2Y"/>
                </a:cxn>
              </a:cxnLst>
              <a:rect l="textAreaLeft" t="textAreaTop" r="textAreaRight" b="textAreaBottom"/>
              <a:pathLst>
                <a:path w="193106" h="67587">
                  <a:moveTo>
                    <a:pt x="4828" y="4828"/>
                  </a:moveTo>
                  <a:lnTo>
                    <a:pt x="189245" y="64691"/>
                  </a:lnTo>
                </a:path>
              </a:pathLst>
            </a:custGeom>
            <a:noFill/>
            <a:ln w="12700">
              <a:solidFill>
                <a:srgbClr val="FFFFFF"/>
              </a:solidFill>
              <a:round/>
            </a:ln>
          </p:spPr>
          <p:style>
            <a:lnRef idx="0">
              <a:scrgbClr r="0" g="0" b="0"/>
            </a:lnRef>
            <a:fillRef idx="0">
              <a:scrgbClr r="0" g="0" b="0"/>
            </a:fillRef>
            <a:effectRef idx="0">
              <a:scrgbClr r="0" g="0" b="0"/>
            </a:effectRef>
            <a:fontRef idx="minor"/>
          </p:style>
          <p:txBody>
            <a:bodyPr lIns="90000" tIns="27000" rIns="90000" bIns="27000" anchor="ctr">
              <a:noAutofit/>
            </a:bodyPr>
            <a:lstStyle/>
            <a:p>
              <a:pPr defTabSz="609480">
                <a:lnSpc>
                  <a:spcPct val="100000"/>
                </a:lnSpc>
              </a:pPr>
              <a:endParaRPr lang="en-US" sz="1500" b="0" u="none" strike="noStrike">
                <a:solidFill>
                  <a:schemeClr val="lt1"/>
                </a:solidFill>
                <a:effectLst/>
                <a:uFillTx/>
                <a:latin typeface="Calibri"/>
              </a:endParaRPr>
            </a:p>
          </p:txBody>
        </p:sp>
        <p:sp>
          <p:nvSpPr>
            <p:cNvPr id="2179" name="Freeform: Shape 959"/>
            <p:cNvSpPr/>
            <p:nvPr/>
          </p:nvSpPr>
          <p:spPr>
            <a:xfrm>
              <a:off x="6746400" y="4131360"/>
              <a:ext cx="195120" cy="68400"/>
            </a:xfrm>
            <a:custGeom>
              <a:avLst/>
              <a:gdLst>
                <a:gd name="textAreaLeft" fmla="*/ 0 w 195120"/>
                <a:gd name="textAreaRight" fmla="*/ 195480 w 195120"/>
                <a:gd name="textAreaTop" fmla="*/ 0 h 68400"/>
                <a:gd name="textAreaBottom" fmla="*/ 68760 h 68400"/>
                <a:gd name="GluePoint1X" fmla="*/ 4828 w 183451"/>
                <a:gd name="GluePoint1Y" fmla="*/ 4828 h 64368"/>
                <a:gd name="GluePoint2X" fmla="*/ 181198 w 183451"/>
                <a:gd name="GluePoint2Y" fmla="*/ 59541 h 64368"/>
              </a:gdLst>
              <a:ahLst/>
              <a:cxnLst>
                <a:cxn ang="0">
                  <a:pos x="GluePoint1X" y="GluePoint1Y"/>
                </a:cxn>
                <a:cxn ang="0">
                  <a:pos x="GluePoint2X" y="GluePoint2Y"/>
                </a:cxn>
              </a:cxnLst>
              <a:rect l="textAreaLeft" t="textAreaTop" r="textAreaRight" b="textAreaBottom"/>
              <a:pathLst>
                <a:path w="183451" h="64368">
                  <a:moveTo>
                    <a:pt x="4828" y="4828"/>
                  </a:moveTo>
                  <a:lnTo>
                    <a:pt x="181198" y="59541"/>
                  </a:lnTo>
                </a:path>
              </a:pathLst>
            </a:custGeom>
            <a:noFill/>
            <a:ln w="12700">
              <a:solidFill>
                <a:srgbClr val="FFFFFF"/>
              </a:solidFill>
              <a:round/>
            </a:ln>
          </p:spPr>
          <p:style>
            <a:lnRef idx="0">
              <a:scrgbClr r="0" g="0" b="0"/>
            </a:lnRef>
            <a:fillRef idx="0">
              <a:scrgbClr r="0" g="0" b="0"/>
            </a:fillRef>
            <a:effectRef idx="0">
              <a:scrgbClr r="0" g="0" b="0"/>
            </a:effectRef>
            <a:fontRef idx="minor"/>
          </p:style>
          <p:txBody>
            <a:bodyPr lIns="90000" tIns="23760" rIns="90000" bIns="23760" anchor="ctr">
              <a:noAutofit/>
            </a:bodyPr>
            <a:lstStyle/>
            <a:p>
              <a:pPr defTabSz="609480">
                <a:lnSpc>
                  <a:spcPct val="100000"/>
                </a:lnSpc>
              </a:pPr>
              <a:endParaRPr lang="en-US" sz="1500" b="0" u="none" strike="noStrike">
                <a:solidFill>
                  <a:schemeClr val="lt1"/>
                </a:solidFill>
                <a:effectLst/>
                <a:uFillTx/>
                <a:latin typeface="Calibri"/>
              </a:endParaRPr>
            </a:p>
          </p:txBody>
        </p:sp>
        <p:sp>
          <p:nvSpPr>
            <p:cNvPr id="2180" name="Freeform: Shape 960"/>
            <p:cNvSpPr/>
            <p:nvPr/>
          </p:nvSpPr>
          <p:spPr>
            <a:xfrm>
              <a:off x="6959520" y="4121280"/>
              <a:ext cx="205560" cy="205560"/>
            </a:xfrm>
            <a:custGeom>
              <a:avLst/>
              <a:gdLst>
                <a:gd name="textAreaLeft" fmla="*/ 0 w 205560"/>
                <a:gd name="textAreaRight" fmla="*/ 205920 w 205560"/>
                <a:gd name="textAreaTop" fmla="*/ 0 h 205560"/>
                <a:gd name="textAreaBottom" fmla="*/ 205920 h 205560"/>
                <a:gd name="GluePoint1X" fmla="*/ 188279 w 193106"/>
                <a:gd name="GluePoint1Y" fmla="*/ 96553 h 193106"/>
                <a:gd name="GluePoint2X" fmla="*/ 96553 w 193106"/>
                <a:gd name="GluePoint2Y" fmla="*/ 188279 h 193106"/>
                <a:gd name="GluePoint3X" fmla="*/ 4828 w 193106"/>
                <a:gd name="GluePoint3Y" fmla="*/ 96553 h 193106"/>
                <a:gd name="GluePoint4X" fmla="*/ 96553 w 193106"/>
                <a:gd name="GluePoint4Y" fmla="*/ 4828 h 193106"/>
                <a:gd name="GluePoint5X" fmla="*/ 188279 w 193106"/>
                <a:gd name="GluePoint5Y" fmla="*/ 96553 h 193106"/>
              </a:gdLst>
              <a:ahLst/>
              <a:cxnLst>
                <a:cxn ang="0">
                  <a:pos x="GluePoint1X" y="GluePoint1Y"/>
                </a:cxn>
                <a:cxn ang="0">
                  <a:pos x="GluePoint2X" y="GluePoint2Y"/>
                </a:cxn>
                <a:cxn ang="0">
                  <a:pos x="GluePoint3X" y="GluePoint3Y"/>
                </a:cxn>
                <a:cxn ang="0">
                  <a:pos x="GluePoint4X" y="GluePoint4Y"/>
                </a:cxn>
                <a:cxn ang="0">
                  <a:pos x="GluePoint5X" y="GluePoint5Y"/>
                </a:cxn>
              </a:cxnLst>
              <a:rect l="textAreaLeft" t="textAreaTop" r="textAreaRight" b="textAreaBottom"/>
              <a:pathLst>
                <a:path w="193106" h="193106">
                  <a:moveTo>
                    <a:pt x="188279" y="96553"/>
                  </a:moveTo>
                  <a:cubicBezTo>
                    <a:pt x="188279" y="147212"/>
                    <a:pt x="147212" y="188279"/>
                    <a:pt x="96553" y="188279"/>
                  </a:cubicBezTo>
                  <a:cubicBezTo>
                    <a:pt x="45895" y="188279"/>
                    <a:pt x="4828" y="147212"/>
                    <a:pt x="4828" y="96553"/>
                  </a:cubicBezTo>
                  <a:cubicBezTo>
                    <a:pt x="4828" y="45895"/>
                    <a:pt x="45895" y="4828"/>
                    <a:pt x="96553" y="4828"/>
                  </a:cubicBezTo>
                  <a:cubicBezTo>
                    <a:pt x="147212" y="4828"/>
                    <a:pt x="188279" y="45895"/>
                    <a:pt x="188279" y="96553"/>
                  </a:cubicBezTo>
                  <a:close/>
                </a:path>
              </a:pathLst>
            </a:custGeom>
            <a:noFill/>
            <a:ln w="12700">
              <a:solidFill>
                <a:srgbClr val="FFFFFF"/>
              </a:solidFill>
              <a:round/>
            </a:ln>
          </p:spPr>
          <p:style>
            <a:lnRef idx="0">
              <a:scrgbClr r="0" g="0" b="0"/>
            </a:lnRef>
            <a:fillRef idx="0">
              <a:scrgbClr r="0" g="0" b="0"/>
            </a:fillRef>
            <a:effectRef idx="0">
              <a:scrgbClr r="0" g="0" b="0"/>
            </a:effectRef>
            <a:fontRef idx="minor"/>
          </p:style>
          <p:txBody>
            <a:bodyPr lIns="90000" tIns="45000" rIns="90000" bIns="45000" anchor="ctr">
              <a:noAutofit/>
            </a:bodyPr>
            <a:lstStyle/>
            <a:p>
              <a:pPr defTabSz="609480">
                <a:lnSpc>
                  <a:spcPct val="100000"/>
                </a:lnSpc>
              </a:pPr>
              <a:endParaRPr lang="en-US" sz="1500" b="0" u="none" strike="noStrike">
                <a:solidFill>
                  <a:schemeClr val="lt1"/>
                </a:solidFill>
                <a:effectLst/>
                <a:uFillTx/>
                <a:latin typeface="Calibri"/>
              </a:endParaRPr>
            </a:p>
          </p:txBody>
        </p:sp>
        <p:sp>
          <p:nvSpPr>
            <p:cNvPr id="2181" name="Freeform: Shape 961"/>
            <p:cNvSpPr/>
            <p:nvPr/>
          </p:nvSpPr>
          <p:spPr>
            <a:xfrm>
              <a:off x="7005240" y="4184640"/>
              <a:ext cx="109440" cy="82080"/>
            </a:xfrm>
            <a:custGeom>
              <a:avLst/>
              <a:gdLst>
                <a:gd name="textAreaLeft" fmla="*/ 0 w 109440"/>
                <a:gd name="textAreaRight" fmla="*/ 109800 w 109440"/>
                <a:gd name="textAreaTop" fmla="*/ 0 h 82080"/>
                <a:gd name="textAreaBottom" fmla="*/ 82440 h 82080"/>
                <a:gd name="GluePoint1X" fmla="*/ 4828 w 102990"/>
                <a:gd name="GluePoint1Y" fmla="*/ 45380 h 77242"/>
                <a:gd name="GluePoint2X" fmla="*/ 32506 w 102990"/>
                <a:gd name="GluePoint2Y" fmla="*/ 73059 h 77242"/>
                <a:gd name="GluePoint3X" fmla="*/ 100737 w 102990"/>
                <a:gd name="GluePoint3Y" fmla="*/ 4828 h 77242"/>
              </a:gdLst>
              <a:ahLst/>
              <a:cxnLst>
                <a:cxn ang="0">
                  <a:pos x="GluePoint1X" y="GluePoint1Y"/>
                </a:cxn>
                <a:cxn ang="0">
                  <a:pos x="GluePoint2X" y="GluePoint2Y"/>
                </a:cxn>
                <a:cxn ang="0">
                  <a:pos x="GluePoint3X" y="GluePoint3Y"/>
                </a:cxn>
              </a:cxnLst>
              <a:rect l="textAreaLeft" t="textAreaTop" r="textAreaRight" b="textAreaBottom"/>
              <a:pathLst>
                <a:path w="102990" h="77242">
                  <a:moveTo>
                    <a:pt x="4828" y="45380"/>
                  </a:moveTo>
                  <a:lnTo>
                    <a:pt x="32506" y="73059"/>
                  </a:lnTo>
                  <a:lnTo>
                    <a:pt x="100737" y="4828"/>
                  </a:lnTo>
                </a:path>
              </a:pathLst>
            </a:custGeom>
            <a:noFill/>
            <a:ln w="12700">
              <a:solidFill>
                <a:srgbClr val="FFFFFF"/>
              </a:solidFill>
              <a:round/>
            </a:ln>
          </p:spPr>
          <p:style>
            <a:lnRef idx="0">
              <a:scrgbClr r="0" g="0" b="0"/>
            </a:lnRef>
            <a:fillRef idx="0">
              <a:scrgbClr r="0" g="0" b="0"/>
            </a:fillRef>
            <a:effectRef idx="0">
              <a:scrgbClr r="0" g="0" b="0"/>
            </a:effectRef>
            <a:fontRef idx="minor"/>
          </p:style>
          <p:txBody>
            <a:bodyPr lIns="90000" tIns="37440" rIns="90000" bIns="37440" anchor="ctr">
              <a:noAutofit/>
            </a:bodyPr>
            <a:lstStyle/>
            <a:p>
              <a:pPr defTabSz="609480">
                <a:lnSpc>
                  <a:spcPct val="100000"/>
                </a:lnSpc>
              </a:pPr>
              <a:endParaRPr lang="en-US" sz="1500" b="0" u="none" strike="noStrike">
                <a:solidFill>
                  <a:schemeClr val="lt1"/>
                </a:solidFill>
                <a:effectLst/>
                <a:uFillTx/>
                <a:latin typeface="Calibri"/>
              </a:endParaRPr>
            </a:p>
          </p:txBody>
        </p:sp>
      </p:grpSp>
      <p:pic>
        <p:nvPicPr>
          <p:cNvPr id="2182" name="Graphic 90"/>
          <p:cNvPicPr/>
          <p:nvPr/>
        </p:nvPicPr>
        <p:blipFill>
          <a:blip>
            <a:extLst>
              <a:ext uri="{96DAC541-7B7A-43D3-8B79-37D633B846F1}">
                <asvg:svgBlip xmlns:asvg="http://schemas.microsoft.com/office/drawing/2016/SVG/main" r:embed="rId3"/>
              </a:ext>
            </a:extLst>
          </a:blip>
          <a:stretch/>
        </p:blipFill>
        <p:spPr>
          <a:xfrm>
            <a:off x="7235280" y="3705840"/>
            <a:ext cx="378000" cy="389520"/>
          </a:xfrm>
          <a:prstGeom prst="rect">
            <a:avLst/>
          </a:prstGeom>
          <a:noFill/>
          <a:ln w="0">
            <a:noFill/>
          </a:ln>
        </p:spPr>
      </p:pic>
      <p:pic>
        <p:nvPicPr>
          <p:cNvPr id="2183" name="Graphic 91"/>
          <p:cNvPicPr/>
          <p:nvPr/>
        </p:nvPicPr>
        <p:blipFill>
          <a:blip>
            <a:extLst>
              <a:ext uri="{96DAC541-7B7A-43D3-8B79-37D633B846F1}">
                <asvg:svgBlip xmlns:asvg="http://schemas.microsoft.com/office/drawing/2016/SVG/main" r:embed="rId4"/>
              </a:ext>
            </a:extLst>
          </a:blip>
          <a:stretch/>
        </p:blipFill>
        <p:spPr>
          <a:xfrm>
            <a:off x="7211160" y="4253760"/>
            <a:ext cx="431640" cy="431640"/>
          </a:xfrm>
          <a:prstGeom prst="rect">
            <a:avLst/>
          </a:prstGeom>
          <a:noFill/>
          <a:ln w="0">
            <a:noFill/>
          </a:ln>
        </p:spPr>
      </p:pic>
      <p:pic>
        <p:nvPicPr>
          <p:cNvPr id="2184" name="Graphic 92"/>
          <p:cNvPicPr/>
          <p:nvPr/>
        </p:nvPicPr>
        <p:blipFill>
          <a:blip>
            <a:extLst>
              <a:ext uri="{96DAC541-7B7A-43D3-8B79-37D633B846F1}">
                <asvg:svgBlip xmlns:asvg="http://schemas.microsoft.com/office/drawing/2016/SVG/main" r:embed="rId5"/>
              </a:ext>
            </a:extLst>
          </a:blip>
          <a:stretch/>
        </p:blipFill>
        <p:spPr>
          <a:xfrm>
            <a:off x="7665840" y="3979800"/>
            <a:ext cx="514800" cy="489960"/>
          </a:xfrm>
          <a:prstGeom prst="rect">
            <a:avLst/>
          </a:prstGeom>
          <a:noFill/>
          <a:ln w="0">
            <a:noFill/>
          </a:ln>
        </p:spPr>
      </p:pic>
      <p:pic>
        <p:nvPicPr>
          <p:cNvPr id="2185" name="Graphic 93">
            <a:extLst>
              <a:ext uri="{C183D7F6-B498-43B3-948B-1728B52AA6E4}">
                <adec:decorative xmlns:adec="http://schemas.microsoft.com/office/drawing/2017/decorative" val="1"/>
              </a:ext>
            </a:extLst>
          </p:cNvPr>
          <p:cNvPicPr/>
          <p:nvPr/>
        </p:nvPicPr>
        <p:blipFill>
          <a:blip>
            <a:extLst>
              <a:ext uri="{96DAC541-7B7A-43D3-8B79-37D633B846F1}">
                <asvg:svgBlip xmlns:asvg="http://schemas.microsoft.com/office/drawing/2016/SVG/main" r:embed="rId6"/>
              </a:ext>
            </a:extLst>
          </a:blip>
          <a:stretch/>
        </p:blipFill>
        <p:spPr>
          <a:xfrm>
            <a:off x="4243680" y="3889080"/>
            <a:ext cx="813240" cy="826560"/>
          </a:xfrm>
          <a:prstGeom prst="rect">
            <a:avLst/>
          </a:prstGeom>
          <a:noFill/>
          <a:ln w="0">
            <a:noFill/>
          </a:ln>
        </p:spPr>
      </p:pic>
      <p:pic>
        <p:nvPicPr>
          <p:cNvPr id="2186" name="Graphic 94">
            <a:extLst>
              <a:ext uri="{C183D7F6-B498-43B3-948B-1728B52AA6E4}">
                <adec:decorative xmlns:adec="http://schemas.microsoft.com/office/drawing/2017/decorative" val="1"/>
              </a:ext>
            </a:extLst>
          </p:cNvPr>
          <p:cNvPicPr/>
          <p:nvPr/>
        </p:nvPicPr>
        <p:blipFill>
          <a:blip>
            <a:extLst>
              <a:ext uri="{96DAC541-7B7A-43D3-8B79-37D633B846F1}">
                <asvg:svgBlip xmlns:asvg="http://schemas.microsoft.com/office/drawing/2016/SVG/main" r:embed="rId7"/>
              </a:ext>
            </a:extLst>
          </a:blip>
          <a:stretch/>
        </p:blipFill>
        <p:spPr>
          <a:xfrm>
            <a:off x="9675720" y="3755880"/>
            <a:ext cx="906480" cy="748800"/>
          </a:xfrm>
          <a:prstGeom prst="rect">
            <a:avLst/>
          </a:prstGeom>
          <a:noFill/>
          <a:ln w="0">
            <a:noFill/>
          </a:ln>
        </p:spPr>
      </p:pic>
      <p:sp>
        <p:nvSpPr>
          <p:cNvPr id="2187" name="Text Placeholder 3"/>
          <p:cNvSpPr/>
          <p:nvPr/>
        </p:nvSpPr>
        <p:spPr>
          <a:xfrm>
            <a:off x="432000" y="874800"/>
            <a:ext cx="11462760" cy="505440"/>
          </a:xfrm>
          <a:prstGeom prst="rect">
            <a:avLst/>
          </a:prstGeom>
          <a:noFill/>
          <a:ln w="0">
            <a:noFill/>
          </a:ln>
        </p:spPr>
        <p:style>
          <a:lnRef idx="0">
            <a:scrgbClr r="0" g="0" b="0"/>
          </a:lnRef>
          <a:fillRef idx="0">
            <a:scrgbClr r="0" g="0" b="0"/>
          </a:fillRef>
          <a:effectRef idx="0">
            <a:scrgbClr r="0" g="0" b="0"/>
          </a:effectRef>
          <a:fontRef idx="minor"/>
        </p:style>
        <p:txBody>
          <a:bodyPr anchor="ctr">
            <a:noAutofit/>
          </a:bodyPr>
          <a:lstStyle/>
          <a:p>
            <a:pPr defTabSz="914400">
              <a:lnSpc>
                <a:spcPct val="100000"/>
              </a:lnSpc>
            </a:pPr>
            <a:r>
              <a:rPr lang="en-CA" sz="1400" b="0" u="none" strike="noStrike" dirty="0">
                <a:solidFill>
                  <a:schemeClr val="lt1">
                    <a:tint val="75000"/>
                  </a:schemeClr>
                </a:solidFill>
                <a:effectLst/>
                <a:uFillTx/>
                <a:latin typeface="Amazon Ember Display"/>
              </a:rPr>
              <a:t>Transform your VMware environment into a modern, cost-efficient AWS cloud infrastructure while enhancing security and unlocking innovation with AI-powered migration</a:t>
            </a:r>
            <a:endParaRPr lang="en-US" sz="1400" b="0" u="none" strike="noStrike" dirty="0">
              <a:solidFill>
                <a:srgbClr val="FFFFFF"/>
              </a:solidFill>
              <a:effectLst/>
              <a:uFillTx/>
              <a:latin typeface="Arial"/>
            </a:endParaRPr>
          </a:p>
        </p:txBody>
      </p:sp>
      <p:cxnSp>
        <p:nvCxnSpPr>
          <p:cNvPr id="2188" name="Straight Arrow Connector 3"/>
          <p:cNvCxnSpPr>
            <a:stCxn id="2189" idx="3"/>
          </p:cNvCxnSpPr>
          <p:nvPr/>
        </p:nvCxnSpPr>
        <p:spPr>
          <a:xfrm flipV="1">
            <a:off x="6702480" y="1962720"/>
            <a:ext cx="3197520" cy="38160"/>
          </a:xfrm>
          <a:prstGeom prst="straightConnector1">
            <a:avLst/>
          </a:prstGeom>
          <a:ln w="69850" cap="rnd">
            <a:solidFill>
              <a:srgbClr val="FFFFFF"/>
            </a:solidFill>
            <a:prstDash val="sysDot"/>
            <a:round/>
            <a:tailEnd type="arrow" w="med" len="sm"/>
          </a:ln>
        </p:spPr>
      </p:cxnSp>
      <p:pic>
        <p:nvPicPr>
          <p:cNvPr id="2190" name="Picture 5"/>
          <p:cNvPicPr/>
          <p:nvPr/>
        </p:nvPicPr>
        <p:blipFill>
          <a:blip r:embed="rId8"/>
          <a:stretch/>
        </p:blipFill>
        <p:spPr>
          <a:xfrm>
            <a:off x="5565240" y="1432080"/>
            <a:ext cx="1137240" cy="1137240"/>
          </a:xfrm>
          <a:prstGeom prst="rect">
            <a:avLst/>
          </a:prstGeom>
          <a:noFill/>
          <a:ln w="0">
            <a:noFill/>
          </a:ln>
        </p:spPr>
      </p:pic>
      <p:cxnSp>
        <p:nvCxnSpPr>
          <p:cNvPr id="2191" name="Straight Arrow Connector 36"/>
          <p:cNvCxnSpPr>
            <a:endCxn id="2190" idx="1"/>
          </p:cNvCxnSpPr>
          <p:nvPr/>
        </p:nvCxnSpPr>
        <p:spPr>
          <a:xfrm>
            <a:off x="2164320" y="2000520"/>
            <a:ext cx="3401280" cy="360"/>
          </a:xfrm>
          <a:prstGeom prst="straightConnector1">
            <a:avLst/>
          </a:prstGeom>
          <a:ln w="69850" cap="rnd">
            <a:solidFill>
              <a:srgbClr val="FFFFFF"/>
            </a:solidFill>
            <a:prstDash val="sysDot"/>
            <a:round/>
            <a:tailEnd type="arrow" w="med" len="sm"/>
          </a:ln>
        </p:spPr>
      </p:cxnSp>
      <p:sp>
        <p:nvSpPr>
          <p:cNvPr id="2192" name="PlaceHolder 1"/>
          <p:cNvSpPr>
            <a:spLocks noGrp="1"/>
          </p:cNvSpPr>
          <p:nvPr>
            <p:ph type="title"/>
          </p:nvPr>
        </p:nvSpPr>
        <p:spPr>
          <a:xfrm>
            <a:off x="432000" y="327240"/>
            <a:ext cx="11676600" cy="535320"/>
          </a:xfrm>
          <a:prstGeom prst="rect">
            <a:avLst/>
          </a:prstGeom>
          <a:noFill/>
          <a:ln w="0">
            <a:noFill/>
          </a:ln>
        </p:spPr>
        <p:txBody>
          <a:bodyPr lIns="91440" tIns="45720" rIns="91440" bIns="45720" anchor="ctr">
            <a:noAutofit/>
          </a:bodyPr>
          <a:lstStyle/>
          <a:p>
            <a:pPr indent="0" defTabSz="914400">
              <a:lnSpc>
                <a:spcPct val="90000"/>
              </a:lnSpc>
              <a:buNone/>
            </a:pPr>
            <a:r>
              <a:rPr lang="en-US" sz="4000" b="1" u="none" strike="noStrike" dirty="0">
                <a:solidFill>
                  <a:schemeClr val="lt1"/>
                </a:solidFill>
                <a:effectLst/>
                <a:uFillTx/>
                <a:latin typeface="Amazon Ember Display"/>
                <a:ea typeface="Amazon Ember Display"/>
              </a:rPr>
              <a:t>Wave Planning &amp; Migration using VMware Job</a:t>
            </a:r>
            <a:endParaRPr lang="en-US" sz="4000" b="0" u="none" strike="noStrike" dirty="0">
              <a:solidFill>
                <a:schemeClr val="lt1"/>
              </a:solidFill>
              <a:effectLst/>
              <a:uFillTx/>
              <a:latin typeface="Calibri"/>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
      <p:transition spd="med">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3" name="Rectangle 24"/>
          <p:cNvSpPr/>
          <p:nvPr/>
        </p:nvSpPr>
        <p:spPr>
          <a:xfrm>
            <a:off x="1545480" y="1074600"/>
            <a:ext cx="4361760" cy="2197080"/>
          </a:xfrm>
          <a:prstGeom prst="rect">
            <a:avLst/>
          </a:prstGeom>
          <a:noFill/>
          <a:ln w="38100">
            <a:solidFill>
              <a:srgbClr val="AD5CFF"/>
            </a:solidFill>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pPr algn="ctr" defTabSz="905040">
              <a:lnSpc>
                <a:spcPct val="100000"/>
              </a:lnSpc>
            </a:pPr>
            <a:endParaRPr lang="en-US" sz="2000" b="0" u="none" strike="noStrike" spc="300">
              <a:solidFill>
                <a:srgbClr val="FFFFFF"/>
              </a:solidFill>
              <a:effectLst/>
              <a:uFillTx/>
              <a:latin typeface="Calibri Light"/>
              <a:ea typeface="Amazon Ember Display"/>
            </a:endParaRPr>
          </a:p>
        </p:txBody>
      </p:sp>
      <p:sp>
        <p:nvSpPr>
          <p:cNvPr id="2194" name="Rectangle 93"/>
          <p:cNvSpPr/>
          <p:nvPr/>
        </p:nvSpPr>
        <p:spPr>
          <a:xfrm>
            <a:off x="1536480" y="3749760"/>
            <a:ext cx="4361760" cy="2197080"/>
          </a:xfrm>
          <a:prstGeom prst="rect">
            <a:avLst/>
          </a:prstGeom>
          <a:noFill/>
          <a:ln w="38100">
            <a:solidFill>
              <a:srgbClr val="AD5CFF"/>
            </a:solidFill>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pPr algn="ctr" defTabSz="905040">
              <a:lnSpc>
                <a:spcPct val="100000"/>
              </a:lnSpc>
            </a:pPr>
            <a:endParaRPr lang="en-US" sz="2000" b="0" u="none" strike="noStrike" spc="300">
              <a:solidFill>
                <a:srgbClr val="FFFFFF"/>
              </a:solidFill>
              <a:effectLst/>
              <a:uFillTx/>
              <a:latin typeface="Calibri Light"/>
              <a:ea typeface="Amazon Ember Display"/>
            </a:endParaRPr>
          </a:p>
        </p:txBody>
      </p:sp>
      <p:sp>
        <p:nvSpPr>
          <p:cNvPr id="2195" name="Rectangle 94"/>
          <p:cNvSpPr/>
          <p:nvPr/>
        </p:nvSpPr>
        <p:spPr>
          <a:xfrm>
            <a:off x="6393600" y="1087200"/>
            <a:ext cx="4361760" cy="2197080"/>
          </a:xfrm>
          <a:prstGeom prst="rect">
            <a:avLst/>
          </a:prstGeom>
          <a:noFill/>
          <a:ln w="38100">
            <a:solidFill>
              <a:srgbClr val="AD5CFF"/>
            </a:solidFill>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pPr algn="ctr" defTabSz="905040">
              <a:lnSpc>
                <a:spcPct val="100000"/>
              </a:lnSpc>
            </a:pPr>
            <a:endParaRPr lang="en-US" sz="2000" b="0" u="none" strike="noStrike" spc="300">
              <a:solidFill>
                <a:srgbClr val="FFFFFF"/>
              </a:solidFill>
              <a:effectLst/>
              <a:uFillTx/>
              <a:latin typeface="Calibri Light"/>
              <a:ea typeface="Amazon Ember Display"/>
            </a:endParaRPr>
          </a:p>
        </p:txBody>
      </p:sp>
      <p:sp>
        <p:nvSpPr>
          <p:cNvPr id="2196" name="Rectangle 95"/>
          <p:cNvSpPr/>
          <p:nvPr/>
        </p:nvSpPr>
        <p:spPr>
          <a:xfrm>
            <a:off x="6393600" y="3749760"/>
            <a:ext cx="4361760" cy="2197080"/>
          </a:xfrm>
          <a:prstGeom prst="rect">
            <a:avLst/>
          </a:prstGeom>
          <a:noFill/>
          <a:ln w="38100">
            <a:solidFill>
              <a:srgbClr val="AD5CFF"/>
            </a:solidFill>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pPr algn="ctr" defTabSz="905040">
              <a:lnSpc>
                <a:spcPct val="100000"/>
              </a:lnSpc>
            </a:pPr>
            <a:endParaRPr lang="en-US" sz="2000" b="0" u="none" strike="noStrike" spc="300">
              <a:solidFill>
                <a:srgbClr val="FFFFFF"/>
              </a:solidFill>
              <a:effectLst/>
              <a:uFillTx/>
              <a:latin typeface="Calibri Light"/>
              <a:ea typeface="Amazon Ember Display"/>
            </a:endParaRPr>
          </a:p>
        </p:txBody>
      </p:sp>
      <p:sp>
        <p:nvSpPr>
          <p:cNvPr id="2197" name="PlaceHolder 1"/>
          <p:cNvSpPr>
            <a:spLocks noGrp="1"/>
          </p:cNvSpPr>
          <p:nvPr>
            <p:ph type="title"/>
          </p:nvPr>
        </p:nvSpPr>
        <p:spPr>
          <a:xfrm>
            <a:off x="432000" y="327240"/>
            <a:ext cx="7412760" cy="535320"/>
          </a:xfrm>
          <a:prstGeom prst="rect">
            <a:avLst/>
          </a:prstGeom>
          <a:noFill/>
          <a:ln w="0">
            <a:noFill/>
          </a:ln>
        </p:spPr>
        <p:txBody>
          <a:bodyPr lIns="91440" tIns="45720" rIns="91440" bIns="45720" anchor="ctr">
            <a:noAutofit/>
          </a:bodyPr>
          <a:lstStyle/>
          <a:p>
            <a:pPr indent="0" defTabSz="914400">
              <a:lnSpc>
                <a:spcPct val="90000"/>
              </a:lnSpc>
              <a:buNone/>
            </a:pPr>
            <a:r>
              <a:rPr lang="en-US" sz="4000" b="1" u="none" strike="noStrike">
                <a:solidFill>
                  <a:schemeClr val="lt1"/>
                </a:solidFill>
                <a:effectLst/>
                <a:uFillTx/>
                <a:latin typeface="Amazon Ember Display"/>
                <a:ea typeface="Amazon Ember Display"/>
              </a:rPr>
              <a:t>Additional Recommendations</a:t>
            </a:r>
            <a:endParaRPr lang="en-US" sz="4000" b="0" u="none" strike="noStrike">
              <a:solidFill>
                <a:schemeClr val="lt1"/>
              </a:solidFill>
              <a:effectLst/>
              <a:uFillTx/>
              <a:latin typeface="Calibri"/>
            </a:endParaRPr>
          </a:p>
        </p:txBody>
      </p:sp>
      <p:sp>
        <p:nvSpPr>
          <p:cNvPr id="2198" name="TextBox 2"/>
          <p:cNvSpPr/>
          <p:nvPr/>
        </p:nvSpPr>
        <p:spPr>
          <a:xfrm>
            <a:off x="2497680" y="1318680"/>
            <a:ext cx="3474360" cy="3690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defTabSz="914400">
              <a:lnSpc>
                <a:spcPct val="100000"/>
              </a:lnSpc>
            </a:pPr>
            <a:r>
              <a:rPr lang="en-US" sz="1800" b="0" u="none" strike="noStrike">
                <a:solidFill>
                  <a:schemeClr val="lt1"/>
                </a:solidFill>
                <a:effectLst/>
                <a:uFillTx/>
                <a:latin typeface="Amazon Ember"/>
                <a:ea typeface="Amazon Ember"/>
              </a:rPr>
              <a:t>AWS Training &amp; Certification</a:t>
            </a:r>
            <a:endParaRPr lang="en-US" sz="1800" b="0" u="none" strike="noStrike">
              <a:solidFill>
                <a:srgbClr val="FFFFFF"/>
              </a:solidFill>
              <a:effectLst/>
              <a:uFillTx/>
              <a:latin typeface="Arial"/>
            </a:endParaRPr>
          </a:p>
        </p:txBody>
      </p:sp>
      <p:sp>
        <p:nvSpPr>
          <p:cNvPr id="2199" name="TextBox 3"/>
          <p:cNvSpPr/>
          <p:nvPr/>
        </p:nvSpPr>
        <p:spPr>
          <a:xfrm>
            <a:off x="1751760" y="1974600"/>
            <a:ext cx="3951000" cy="7383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defTabSz="914400">
              <a:lnSpc>
                <a:spcPct val="100000"/>
              </a:lnSpc>
              <a:spcAft>
                <a:spcPts val="2401"/>
              </a:spcAft>
            </a:pPr>
            <a:r>
              <a:rPr lang="en-US" sz="1400" b="0" u="none" strike="noStrike">
                <a:solidFill>
                  <a:srgbClr val="FFFFFF"/>
                </a:solidFill>
                <a:effectLst/>
                <a:uFillTx/>
                <a:latin typeface="Amazon Ember"/>
              </a:rPr>
              <a:t>Build confidence by </a:t>
            </a:r>
            <a:r>
              <a:rPr lang="en-US" sz="1400" b="0" u="sng" strike="noStrike">
                <a:solidFill>
                  <a:srgbClr val="41B1E8"/>
                </a:solidFill>
                <a:effectLst/>
                <a:uFillTx/>
                <a:latin typeface="Amazon Ember"/>
                <a:hlinkClick r:id="rId3"/>
              </a:rPr>
              <a:t>validating your cloud expertise</a:t>
            </a:r>
            <a:r>
              <a:rPr lang="en-US" sz="1400" b="0" u="none" strike="noStrike">
                <a:solidFill>
                  <a:srgbClr val="FFFFFF"/>
                </a:solidFill>
                <a:effectLst/>
                <a:uFillTx/>
                <a:latin typeface="Amazon Ember"/>
              </a:rPr>
              <a:t> with an industry-recognized credential to lead cloud initiatives using AWS. </a:t>
            </a:r>
            <a:endParaRPr lang="en-US" sz="1400" b="0" u="none" strike="noStrike">
              <a:solidFill>
                <a:srgbClr val="FFFFFF"/>
              </a:solidFill>
              <a:effectLst/>
              <a:uFillTx/>
              <a:latin typeface="Arial"/>
            </a:endParaRPr>
          </a:p>
        </p:txBody>
      </p:sp>
      <p:grpSp>
        <p:nvGrpSpPr>
          <p:cNvPr id="2200" name="Group 5"/>
          <p:cNvGrpSpPr/>
          <p:nvPr/>
        </p:nvGrpSpPr>
        <p:grpSpPr>
          <a:xfrm>
            <a:off x="1771920" y="1312200"/>
            <a:ext cx="606600" cy="378720"/>
            <a:chOff x="1771920" y="1312200"/>
            <a:chExt cx="606600" cy="378720"/>
          </a:xfrm>
        </p:grpSpPr>
        <p:grpSp>
          <p:nvGrpSpPr>
            <p:cNvPr id="2201" name="Graphic 162"/>
            <p:cNvGrpSpPr/>
            <p:nvPr/>
          </p:nvGrpSpPr>
          <p:grpSpPr>
            <a:xfrm>
              <a:off x="1790280" y="1312200"/>
              <a:ext cx="588240" cy="378720"/>
              <a:chOff x="1790280" y="1312200"/>
              <a:chExt cx="588240" cy="378720"/>
            </a:xfrm>
          </p:grpSpPr>
          <p:sp>
            <p:nvSpPr>
              <p:cNvPr id="2202" name="Freeform: Shape 127"/>
              <p:cNvSpPr/>
              <p:nvPr/>
            </p:nvSpPr>
            <p:spPr>
              <a:xfrm>
                <a:off x="1790280" y="1643400"/>
                <a:ext cx="517680" cy="47520"/>
              </a:xfrm>
              <a:custGeom>
                <a:avLst/>
                <a:gdLst>
                  <a:gd name="textAreaLeft" fmla="*/ 0 w 517680"/>
                  <a:gd name="textAreaRight" fmla="*/ 518040 w 517680"/>
                  <a:gd name="textAreaTop" fmla="*/ 0 h 47520"/>
                  <a:gd name="textAreaBottom" fmla="*/ 47880 h 47520"/>
                  <a:gd name="GluePoint1X" fmla="*/ 4828 w 469892"/>
                  <a:gd name="GluePoint1Y" fmla="*/ 4828 h 41839"/>
                  <a:gd name="GluePoint2X" fmla="*/ 4828 w 469892"/>
                  <a:gd name="GluePoint2Y" fmla="*/ 27679 h 41839"/>
                  <a:gd name="GluePoint3X" fmla="*/ 6437 w 469892"/>
                  <a:gd name="GluePoint3Y" fmla="*/ 28966 h 41839"/>
                  <a:gd name="GluePoint4X" fmla="*/ 32184 w 469892"/>
                  <a:gd name="GluePoint4Y" fmla="*/ 37656 h 41839"/>
                  <a:gd name="GluePoint5X" fmla="*/ 442214 w 469892"/>
                  <a:gd name="GluePoint5Y" fmla="*/ 37656 h 41839"/>
                  <a:gd name="GluePoint6X" fmla="*/ 463456 w 469892"/>
                  <a:gd name="GluePoint6Y" fmla="*/ 30253 h 41839"/>
                  <a:gd name="GluePoint7X" fmla="*/ 466353 w 469892"/>
                  <a:gd name="GluePoint7Y" fmla="*/ 28000 h 41839"/>
                  <a:gd name="GluePoint8X" fmla="*/ 466353 w 469892"/>
                  <a:gd name="GluePoint8Y" fmla="*/ 5149 h 41839"/>
                  <a:gd name="GluePoint9X" fmla="*/ 4828 w 469892"/>
                  <a:gd name="GluePoint9Y" fmla="*/ 4828 h 41839"/>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 ang="0">
                    <a:pos x="GluePoint9X" y="GluePoint9Y"/>
                  </a:cxn>
                </a:cxnLst>
                <a:rect l="textAreaLeft" t="textAreaTop" r="textAreaRight" b="textAreaBottom"/>
                <a:pathLst>
                  <a:path w="469892" h="41839">
                    <a:moveTo>
                      <a:pt x="4828" y="4828"/>
                    </a:moveTo>
                    <a:lnTo>
                      <a:pt x="4828" y="27679"/>
                    </a:lnTo>
                    <a:lnTo>
                      <a:pt x="6437" y="28966"/>
                    </a:lnTo>
                    <a:cubicBezTo>
                      <a:pt x="13839" y="34437"/>
                      <a:pt x="22851" y="37656"/>
                      <a:pt x="32184" y="37656"/>
                    </a:cubicBezTo>
                    <a:lnTo>
                      <a:pt x="442214" y="37656"/>
                    </a:lnTo>
                    <a:cubicBezTo>
                      <a:pt x="449939" y="37656"/>
                      <a:pt x="457341" y="35081"/>
                      <a:pt x="463456" y="30253"/>
                    </a:cubicBezTo>
                    <a:lnTo>
                      <a:pt x="466353" y="28000"/>
                    </a:lnTo>
                    <a:lnTo>
                      <a:pt x="466353" y="5149"/>
                    </a:lnTo>
                    <a:lnTo>
                      <a:pt x="4828" y="4828"/>
                    </a:lnTo>
                    <a:close/>
                  </a:path>
                </a:pathLst>
              </a:custGeom>
              <a:noFill/>
              <a:ln w="19050">
                <a:solidFill>
                  <a:srgbClr val="FFFFFF"/>
                </a:solidFill>
                <a:round/>
              </a:ln>
            </p:spPr>
            <p:style>
              <a:lnRef idx="0">
                <a:scrgbClr r="0" g="0" b="0"/>
              </a:lnRef>
              <a:fillRef idx="0">
                <a:scrgbClr r="0" g="0" b="0"/>
              </a:fillRef>
              <a:effectRef idx="0">
                <a:scrgbClr r="0" g="0" b="0"/>
              </a:effectRef>
              <a:fontRef idx="minor"/>
            </p:style>
            <p:txBody>
              <a:bodyPr lIns="90000" tIns="2880" rIns="90000" bIns="2880" anchor="ctr">
                <a:noAutofit/>
              </a:bodyPr>
              <a:lstStyle/>
              <a:p>
                <a:pPr defTabSz="762120">
                  <a:lnSpc>
                    <a:spcPct val="100000"/>
                  </a:lnSpc>
                </a:pPr>
                <a:endParaRPr lang="en-US" sz="1500" b="0" u="none" strike="noStrike">
                  <a:solidFill>
                    <a:srgbClr val="000000"/>
                  </a:solidFill>
                  <a:effectLst/>
                  <a:uFillTx/>
                  <a:latin typeface="Calibri"/>
                </a:endParaRPr>
              </a:p>
            </p:txBody>
          </p:sp>
          <p:sp>
            <p:nvSpPr>
              <p:cNvPr id="2203" name="Freeform: Shape 128"/>
              <p:cNvSpPr/>
              <p:nvPr/>
            </p:nvSpPr>
            <p:spPr>
              <a:xfrm>
                <a:off x="1861200" y="1345680"/>
                <a:ext cx="379440" cy="272880"/>
              </a:xfrm>
              <a:custGeom>
                <a:avLst/>
                <a:gdLst>
                  <a:gd name="textAreaLeft" fmla="*/ 0 w 379440"/>
                  <a:gd name="textAreaRight" fmla="*/ 379800 w 379440"/>
                  <a:gd name="textAreaTop" fmla="*/ 0 h 272880"/>
                  <a:gd name="textAreaBottom" fmla="*/ 273240 h 272880"/>
                  <a:gd name="GluePoint1X" fmla="*/ 341477 w 344373"/>
                  <a:gd name="GluePoint1Y" fmla="*/ 169612 h 238164"/>
                  <a:gd name="GluePoint2X" fmla="*/ 341477 w 344373"/>
                  <a:gd name="GluePoint2Y" fmla="*/ 226579 h 238164"/>
                  <a:gd name="GluePoint3X" fmla="*/ 332144 w 344373"/>
                  <a:gd name="GluePoint3Y" fmla="*/ 235912 h 238164"/>
                  <a:gd name="GluePoint4X" fmla="*/ 14161 w 344373"/>
                  <a:gd name="GluePoint4Y" fmla="*/ 235912 h 238164"/>
                  <a:gd name="GluePoint5X" fmla="*/ 4828 w 344373"/>
                  <a:gd name="GluePoint5Y" fmla="*/ 226579 h 238164"/>
                  <a:gd name="GluePoint6X" fmla="*/ 4828 w 344373"/>
                  <a:gd name="GluePoint6Y" fmla="*/ 14161 h 238164"/>
                  <a:gd name="GluePoint7X" fmla="*/ 14161 w 344373"/>
                  <a:gd name="GluePoint7Y" fmla="*/ 4828 h 238164"/>
                  <a:gd name="GluePoint8X" fmla="*/ 330212 w 344373"/>
                  <a:gd name="GluePoint8Y" fmla="*/ 4828 h 238164"/>
                  <a:gd name="GluePoint9X" fmla="*/ 339546 w 344373"/>
                  <a:gd name="GluePoint9Y" fmla="*/ 14161 h 238164"/>
                  <a:gd name="GluePoint10X" fmla="*/ 339546 w 344373"/>
                  <a:gd name="GluePoint10Y" fmla="*/ 52783 h 238164"/>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 ang="0">
                    <a:pos x="GluePoint9X" y="GluePoint9Y"/>
                  </a:cxn>
                  <a:cxn ang="0">
                    <a:pos x="GluePoint10X" y="GluePoint10Y"/>
                  </a:cxn>
                </a:cxnLst>
                <a:rect l="textAreaLeft" t="textAreaTop" r="textAreaRight" b="textAreaBottom"/>
                <a:pathLst>
                  <a:path w="344373" h="238164">
                    <a:moveTo>
                      <a:pt x="341477" y="169612"/>
                    </a:moveTo>
                    <a:lnTo>
                      <a:pt x="341477" y="226579"/>
                    </a:lnTo>
                    <a:cubicBezTo>
                      <a:pt x="341477" y="231728"/>
                      <a:pt x="337293" y="235912"/>
                      <a:pt x="332144" y="235912"/>
                    </a:cubicBezTo>
                    <a:lnTo>
                      <a:pt x="14161" y="235912"/>
                    </a:lnTo>
                    <a:cubicBezTo>
                      <a:pt x="9012" y="235912"/>
                      <a:pt x="4828" y="231728"/>
                      <a:pt x="4828" y="226579"/>
                    </a:cubicBezTo>
                    <a:lnTo>
                      <a:pt x="4828" y="14161"/>
                    </a:lnTo>
                    <a:cubicBezTo>
                      <a:pt x="4828" y="9012"/>
                      <a:pt x="9012" y="4828"/>
                      <a:pt x="14161" y="4828"/>
                    </a:cubicBezTo>
                    <a:lnTo>
                      <a:pt x="330212" y="4828"/>
                    </a:lnTo>
                    <a:cubicBezTo>
                      <a:pt x="335362" y="4828"/>
                      <a:pt x="339546" y="9012"/>
                      <a:pt x="339546" y="14161"/>
                    </a:cubicBezTo>
                    <a:lnTo>
                      <a:pt x="339546" y="52783"/>
                    </a:lnTo>
                  </a:path>
                </a:pathLst>
              </a:custGeom>
              <a:noFill/>
              <a:ln w="19050">
                <a:solidFill>
                  <a:srgbClr val="FFFFFF"/>
                </a:solidFill>
                <a:round/>
              </a:ln>
            </p:spPr>
            <p:style>
              <a:lnRef idx="0">
                <a:scrgbClr r="0" g="0" b="0"/>
              </a:lnRef>
              <a:fillRef idx="0">
                <a:scrgbClr r="0" g="0" b="0"/>
              </a:fillRef>
              <a:effectRef idx="0">
                <a:scrgbClr r="0" g="0" b="0"/>
              </a:effectRef>
              <a:fontRef idx="minor"/>
            </p:style>
            <p:txBody>
              <a:bodyPr lIns="90000" tIns="45000" rIns="90000" bIns="45000" anchor="ctr">
                <a:noAutofit/>
              </a:bodyPr>
              <a:lstStyle/>
              <a:p>
                <a:pPr defTabSz="762120">
                  <a:lnSpc>
                    <a:spcPct val="100000"/>
                  </a:lnSpc>
                </a:pPr>
                <a:endParaRPr lang="en-US" sz="1500" b="0" u="none" strike="noStrike">
                  <a:solidFill>
                    <a:srgbClr val="000000"/>
                  </a:solidFill>
                  <a:effectLst/>
                  <a:uFillTx/>
                  <a:latin typeface="Calibri"/>
                </a:endParaRPr>
              </a:p>
            </p:txBody>
          </p:sp>
          <p:sp>
            <p:nvSpPr>
              <p:cNvPr id="2204" name="Freeform: Shape 129"/>
              <p:cNvSpPr/>
              <p:nvPr/>
            </p:nvSpPr>
            <p:spPr>
              <a:xfrm>
                <a:off x="1834560" y="1320480"/>
                <a:ext cx="429120" cy="328320"/>
              </a:xfrm>
              <a:custGeom>
                <a:avLst/>
                <a:gdLst>
                  <a:gd name="textAreaLeft" fmla="*/ 0 w 429120"/>
                  <a:gd name="textAreaRight" fmla="*/ 429480 w 429120"/>
                  <a:gd name="textAreaTop" fmla="*/ 0 h 328320"/>
                  <a:gd name="textAreaBottom" fmla="*/ 328680 h 328320"/>
                  <a:gd name="GluePoint1X" fmla="*/ 387179 w 389431"/>
                  <a:gd name="GluePoint1Y" fmla="*/ 46989 h 286441"/>
                  <a:gd name="GluePoint2X" fmla="*/ 387179 w 389431"/>
                  <a:gd name="GluePoint2Y" fmla="*/ 14161 h 286441"/>
                  <a:gd name="GluePoint3X" fmla="*/ 377845 w 389431"/>
                  <a:gd name="GluePoint3Y" fmla="*/ 4828 h 286441"/>
                  <a:gd name="GluePoint4X" fmla="*/ 14161 w 389431"/>
                  <a:gd name="GluePoint4Y" fmla="*/ 4828 h 286441"/>
                  <a:gd name="GluePoint5X" fmla="*/ 4828 w 389431"/>
                  <a:gd name="GluePoint5Y" fmla="*/ 14161 h 286441"/>
                  <a:gd name="GluePoint6X" fmla="*/ 4828 w 389431"/>
                  <a:gd name="GluePoint6Y" fmla="*/ 275177 h 286441"/>
                  <a:gd name="GluePoint7X" fmla="*/ 14161 w 389431"/>
                  <a:gd name="GluePoint7Y" fmla="*/ 284511 h 286441"/>
                  <a:gd name="GluePoint8X" fmla="*/ 377845 w 389431"/>
                  <a:gd name="GluePoint8Y" fmla="*/ 284511 h 286441"/>
                  <a:gd name="GluePoint9X" fmla="*/ 387179 w 389431"/>
                  <a:gd name="GluePoint9Y" fmla="*/ 275177 h 286441"/>
                  <a:gd name="GluePoint10X" fmla="*/ 387179 w 389431"/>
                  <a:gd name="GluePoint10Y" fmla="*/ 163175 h 286441"/>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 ang="0">
                    <a:pos x="GluePoint9X" y="GluePoint9Y"/>
                  </a:cxn>
                  <a:cxn ang="0">
                    <a:pos x="GluePoint10X" y="GluePoint10Y"/>
                  </a:cxn>
                </a:cxnLst>
                <a:rect l="textAreaLeft" t="textAreaTop" r="textAreaRight" b="textAreaBottom"/>
                <a:pathLst>
                  <a:path w="389431" h="286441">
                    <a:moveTo>
                      <a:pt x="387179" y="46989"/>
                    </a:moveTo>
                    <a:lnTo>
                      <a:pt x="387179" y="14161"/>
                    </a:lnTo>
                    <a:cubicBezTo>
                      <a:pt x="387179" y="9012"/>
                      <a:pt x="382995" y="4828"/>
                      <a:pt x="377845" y="4828"/>
                    </a:cubicBezTo>
                    <a:lnTo>
                      <a:pt x="14161" y="4828"/>
                    </a:lnTo>
                    <a:cubicBezTo>
                      <a:pt x="9012" y="4828"/>
                      <a:pt x="4828" y="9012"/>
                      <a:pt x="4828" y="14161"/>
                    </a:cubicBezTo>
                    <a:lnTo>
                      <a:pt x="4828" y="275177"/>
                    </a:lnTo>
                    <a:cubicBezTo>
                      <a:pt x="4828" y="280327"/>
                      <a:pt x="9012" y="284511"/>
                      <a:pt x="14161" y="284511"/>
                    </a:cubicBezTo>
                    <a:lnTo>
                      <a:pt x="377845" y="284511"/>
                    </a:lnTo>
                    <a:cubicBezTo>
                      <a:pt x="382995" y="284511"/>
                      <a:pt x="387179" y="280327"/>
                      <a:pt x="387179" y="275177"/>
                    </a:cubicBezTo>
                    <a:lnTo>
                      <a:pt x="387179" y="163175"/>
                    </a:lnTo>
                  </a:path>
                </a:pathLst>
              </a:custGeom>
              <a:noFill/>
              <a:ln w="19050">
                <a:solidFill>
                  <a:srgbClr val="FFFFFF"/>
                </a:solidFill>
                <a:round/>
              </a:ln>
            </p:spPr>
            <p:style>
              <a:lnRef idx="0">
                <a:scrgbClr r="0" g="0" b="0"/>
              </a:lnRef>
              <a:fillRef idx="0">
                <a:scrgbClr r="0" g="0" b="0"/>
              </a:fillRef>
              <a:effectRef idx="0">
                <a:scrgbClr r="0" g="0" b="0"/>
              </a:effectRef>
              <a:fontRef idx="minor"/>
            </p:style>
            <p:txBody>
              <a:bodyPr lIns="90000" tIns="45000" rIns="90000" bIns="45000" anchor="ctr">
                <a:noAutofit/>
              </a:bodyPr>
              <a:lstStyle/>
              <a:p>
                <a:pPr defTabSz="762120">
                  <a:lnSpc>
                    <a:spcPct val="100000"/>
                  </a:lnSpc>
                </a:pPr>
                <a:endParaRPr lang="en-US" sz="1500" b="0" u="none" strike="noStrike">
                  <a:solidFill>
                    <a:srgbClr val="000000"/>
                  </a:solidFill>
                  <a:effectLst/>
                  <a:uFillTx/>
                  <a:latin typeface="Calibri"/>
                </a:endParaRPr>
              </a:p>
            </p:txBody>
          </p:sp>
          <p:sp>
            <p:nvSpPr>
              <p:cNvPr id="2205" name="Freeform: Shape 130"/>
              <p:cNvSpPr/>
              <p:nvPr/>
            </p:nvSpPr>
            <p:spPr>
              <a:xfrm>
                <a:off x="1965240" y="1347480"/>
                <a:ext cx="10440" cy="272880"/>
              </a:xfrm>
              <a:custGeom>
                <a:avLst/>
                <a:gdLst>
                  <a:gd name="textAreaLeft" fmla="*/ 0 w 10440"/>
                  <a:gd name="textAreaRight" fmla="*/ 10800 w 10440"/>
                  <a:gd name="textAreaTop" fmla="*/ 0 h 272880"/>
                  <a:gd name="textAreaBottom" fmla="*/ 273240 h 272880"/>
                  <a:gd name="GluePoint1X" fmla="*/ 4828 w 9655"/>
                  <a:gd name="GluePoint1Y" fmla="*/ 233659 h 238164"/>
                  <a:gd name="GluePoint2X" fmla="*/ 4828 w 9655"/>
                  <a:gd name="GluePoint2Y" fmla="*/ 4828 h 238164"/>
                </a:gdLst>
                <a:ahLst/>
                <a:cxnLst>
                  <a:cxn ang="0">
                    <a:pos x="GluePoint1X" y="GluePoint1Y"/>
                  </a:cxn>
                  <a:cxn ang="0">
                    <a:pos x="GluePoint2X" y="GluePoint2Y"/>
                  </a:cxn>
                </a:cxnLst>
                <a:rect l="textAreaLeft" t="textAreaTop" r="textAreaRight" b="textAreaBottom"/>
                <a:pathLst>
                  <a:path w="9655" h="238164">
                    <a:moveTo>
                      <a:pt x="4828" y="233659"/>
                    </a:moveTo>
                    <a:lnTo>
                      <a:pt x="4828" y="4828"/>
                    </a:lnTo>
                  </a:path>
                </a:pathLst>
              </a:custGeom>
              <a:noFill/>
              <a:ln w="19050">
                <a:solidFill>
                  <a:srgbClr val="FFFFFF"/>
                </a:solidFill>
                <a:round/>
              </a:ln>
            </p:spPr>
            <p:style>
              <a:lnRef idx="0">
                <a:scrgbClr r="0" g="0" b="0"/>
              </a:lnRef>
              <a:fillRef idx="0">
                <a:scrgbClr r="0" g="0" b="0"/>
              </a:fillRef>
              <a:effectRef idx="0">
                <a:scrgbClr r="0" g="0" b="0"/>
              </a:effectRef>
              <a:fontRef idx="minor"/>
            </p:style>
            <p:txBody>
              <a:bodyPr lIns="90000" tIns="45000" rIns="90000" bIns="45000" anchor="ctr">
                <a:noAutofit/>
              </a:bodyPr>
              <a:lstStyle/>
              <a:p>
                <a:pPr defTabSz="762120">
                  <a:lnSpc>
                    <a:spcPct val="100000"/>
                  </a:lnSpc>
                </a:pPr>
                <a:endParaRPr lang="en-US" sz="1500" b="0" u="none" strike="noStrike">
                  <a:solidFill>
                    <a:srgbClr val="000000"/>
                  </a:solidFill>
                  <a:effectLst/>
                  <a:uFillTx/>
                  <a:latin typeface="Calibri"/>
                </a:endParaRPr>
              </a:p>
            </p:txBody>
          </p:sp>
          <p:sp>
            <p:nvSpPr>
              <p:cNvPr id="2206" name="Freeform: Shape 131"/>
              <p:cNvSpPr/>
              <p:nvPr/>
            </p:nvSpPr>
            <p:spPr>
              <a:xfrm>
                <a:off x="2051280" y="1401840"/>
                <a:ext cx="134640" cy="10800"/>
              </a:xfrm>
              <a:custGeom>
                <a:avLst/>
                <a:gdLst>
                  <a:gd name="textAreaLeft" fmla="*/ 0 w 134640"/>
                  <a:gd name="textAreaRight" fmla="*/ 135000 w 134640"/>
                  <a:gd name="textAreaTop" fmla="*/ 0 h 10800"/>
                  <a:gd name="textAreaBottom" fmla="*/ 11160 h 10800"/>
                  <a:gd name="GluePoint1X" fmla="*/ 4828 w 122300"/>
                  <a:gd name="GluePoint1Y" fmla="*/ 4828 h 9655"/>
                  <a:gd name="GluePoint2X" fmla="*/ 119726 w 122300"/>
                  <a:gd name="GluePoint2Y" fmla="*/ 4828 h 9655"/>
                </a:gdLst>
                <a:ahLst/>
                <a:cxnLst>
                  <a:cxn ang="0">
                    <a:pos x="GluePoint1X" y="GluePoint1Y"/>
                  </a:cxn>
                  <a:cxn ang="0">
                    <a:pos x="GluePoint2X" y="GluePoint2Y"/>
                  </a:cxn>
                </a:cxnLst>
                <a:rect l="textAreaLeft" t="textAreaTop" r="textAreaRight" b="textAreaBottom"/>
                <a:pathLst>
                  <a:path w="122300" h="9655">
                    <a:moveTo>
                      <a:pt x="4828" y="4828"/>
                    </a:moveTo>
                    <a:lnTo>
                      <a:pt x="119726" y="4828"/>
                    </a:lnTo>
                  </a:path>
                </a:pathLst>
              </a:custGeom>
              <a:noFill/>
              <a:ln w="19050">
                <a:solidFill>
                  <a:srgbClr val="FFFFFF"/>
                </a:solidFill>
                <a:round/>
              </a:ln>
            </p:spPr>
            <p:style>
              <a:lnRef idx="0">
                <a:scrgbClr r="0" g="0" b="0"/>
              </a:lnRef>
              <a:fillRef idx="0">
                <a:scrgbClr r="0" g="0" b="0"/>
              </a:fillRef>
              <a:effectRef idx="0">
                <a:scrgbClr r="0" g="0" b="0"/>
              </a:effectRef>
              <a:fontRef idx="minor"/>
            </p:style>
            <p:txBody>
              <a:bodyPr lIns="90000" tIns="-33840" rIns="90000" bIns="-33840" anchor="ctr">
                <a:noAutofit/>
              </a:bodyPr>
              <a:lstStyle/>
              <a:p>
                <a:pPr defTabSz="762120">
                  <a:lnSpc>
                    <a:spcPct val="100000"/>
                  </a:lnSpc>
                </a:pPr>
                <a:endParaRPr lang="en-US" sz="1500" b="0" u="none" strike="noStrike">
                  <a:solidFill>
                    <a:srgbClr val="000000"/>
                  </a:solidFill>
                  <a:effectLst/>
                  <a:uFillTx/>
                  <a:latin typeface="Calibri"/>
                </a:endParaRPr>
              </a:p>
            </p:txBody>
          </p:sp>
          <p:sp>
            <p:nvSpPr>
              <p:cNvPr id="2207" name="Freeform: Shape 132"/>
              <p:cNvSpPr/>
              <p:nvPr/>
            </p:nvSpPr>
            <p:spPr>
              <a:xfrm>
                <a:off x="2051280" y="1551240"/>
                <a:ext cx="134640" cy="10800"/>
              </a:xfrm>
              <a:custGeom>
                <a:avLst/>
                <a:gdLst>
                  <a:gd name="textAreaLeft" fmla="*/ 0 w 134640"/>
                  <a:gd name="textAreaRight" fmla="*/ 135000 w 134640"/>
                  <a:gd name="textAreaTop" fmla="*/ 0 h 10800"/>
                  <a:gd name="textAreaBottom" fmla="*/ 11160 h 10800"/>
                  <a:gd name="GluePoint1X" fmla="*/ 4828 w 122300"/>
                  <a:gd name="GluePoint1Y" fmla="*/ 5150 h 9655"/>
                  <a:gd name="GluePoint2X" fmla="*/ 119726 w 122300"/>
                  <a:gd name="GluePoint2Y" fmla="*/ 4828 h 9655"/>
                </a:gdLst>
                <a:ahLst/>
                <a:cxnLst>
                  <a:cxn ang="0">
                    <a:pos x="GluePoint1X" y="GluePoint1Y"/>
                  </a:cxn>
                  <a:cxn ang="0">
                    <a:pos x="GluePoint2X" y="GluePoint2Y"/>
                  </a:cxn>
                </a:cxnLst>
                <a:rect l="textAreaLeft" t="textAreaTop" r="textAreaRight" b="textAreaBottom"/>
                <a:pathLst>
                  <a:path w="122300" h="9655">
                    <a:moveTo>
                      <a:pt x="4828" y="5150"/>
                    </a:moveTo>
                    <a:lnTo>
                      <a:pt x="119726" y="4828"/>
                    </a:lnTo>
                  </a:path>
                </a:pathLst>
              </a:custGeom>
              <a:noFill/>
              <a:ln w="19050">
                <a:solidFill>
                  <a:srgbClr val="FFFFFF"/>
                </a:solidFill>
                <a:round/>
              </a:ln>
            </p:spPr>
            <p:style>
              <a:lnRef idx="0">
                <a:scrgbClr r="0" g="0" b="0"/>
              </a:lnRef>
              <a:fillRef idx="0">
                <a:scrgbClr r="0" g="0" b="0"/>
              </a:fillRef>
              <a:effectRef idx="0">
                <a:scrgbClr r="0" g="0" b="0"/>
              </a:effectRef>
              <a:fontRef idx="minor"/>
            </p:style>
            <p:txBody>
              <a:bodyPr lIns="90000" tIns="-33840" rIns="90000" bIns="-33840" anchor="ctr">
                <a:noAutofit/>
              </a:bodyPr>
              <a:lstStyle/>
              <a:p>
                <a:pPr defTabSz="762120">
                  <a:lnSpc>
                    <a:spcPct val="100000"/>
                  </a:lnSpc>
                </a:pPr>
                <a:endParaRPr lang="en-US" sz="1500" b="0" u="none" strike="noStrike">
                  <a:solidFill>
                    <a:srgbClr val="000000"/>
                  </a:solidFill>
                  <a:effectLst/>
                  <a:uFillTx/>
                  <a:latin typeface="Calibri"/>
                </a:endParaRPr>
              </a:p>
            </p:txBody>
          </p:sp>
          <p:sp>
            <p:nvSpPr>
              <p:cNvPr id="2208" name="Freeform: Shape 133"/>
              <p:cNvSpPr/>
              <p:nvPr/>
            </p:nvSpPr>
            <p:spPr>
              <a:xfrm>
                <a:off x="2051280" y="1476720"/>
                <a:ext cx="120240" cy="10800"/>
              </a:xfrm>
              <a:custGeom>
                <a:avLst/>
                <a:gdLst>
                  <a:gd name="textAreaLeft" fmla="*/ 0 w 120240"/>
                  <a:gd name="textAreaRight" fmla="*/ 120600 w 120240"/>
                  <a:gd name="textAreaTop" fmla="*/ 0 h 10800"/>
                  <a:gd name="textAreaBottom" fmla="*/ 11160 h 10800"/>
                  <a:gd name="GluePoint1X" fmla="*/ 4828 w 109427"/>
                  <a:gd name="GluePoint1Y" fmla="*/ 4828 h 9655"/>
                  <a:gd name="GluePoint2X" fmla="*/ 105887 w 109427"/>
                  <a:gd name="GluePoint2Y" fmla="*/ 4828 h 9655"/>
                </a:gdLst>
                <a:ahLst/>
                <a:cxnLst>
                  <a:cxn ang="0">
                    <a:pos x="GluePoint1X" y="GluePoint1Y"/>
                  </a:cxn>
                  <a:cxn ang="0">
                    <a:pos x="GluePoint2X" y="GluePoint2Y"/>
                  </a:cxn>
                </a:cxnLst>
                <a:rect l="textAreaLeft" t="textAreaTop" r="textAreaRight" b="textAreaBottom"/>
                <a:pathLst>
                  <a:path w="109427" h="9655">
                    <a:moveTo>
                      <a:pt x="4828" y="4828"/>
                    </a:moveTo>
                    <a:lnTo>
                      <a:pt x="105887" y="4828"/>
                    </a:lnTo>
                  </a:path>
                </a:pathLst>
              </a:custGeom>
              <a:noFill/>
              <a:ln w="19050">
                <a:solidFill>
                  <a:srgbClr val="FFFFFF"/>
                </a:solidFill>
                <a:round/>
              </a:ln>
            </p:spPr>
            <p:style>
              <a:lnRef idx="0">
                <a:scrgbClr r="0" g="0" b="0"/>
              </a:lnRef>
              <a:fillRef idx="0">
                <a:scrgbClr r="0" g="0" b="0"/>
              </a:fillRef>
              <a:effectRef idx="0">
                <a:scrgbClr r="0" g="0" b="0"/>
              </a:effectRef>
              <a:fontRef idx="minor"/>
            </p:style>
            <p:txBody>
              <a:bodyPr lIns="90000" tIns="-33840" rIns="90000" bIns="-33840" anchor="ctr">
                <a:noAutofit/>
              </a:bodyPr>
              <a:lstStyle/>
              <a:p>
                <a:pPr defTabSz="762120">
                  <a:lnSpc>
                    <a:spcPct val="100000"/>
                  </a:lnSpc>
                </a:pPr>
                <a:endParaRPr lang="en-US" sz="1500" b="0" u="none" strike="noStrike">
                  <a:solidFill>
                    <a:srgbClr val="000000"/>
                  </a:solidFill>
                  <a:effectLst/>
                  <a:uFillTx/>
                  <a:latin typeface="Calibri"/>
                </a:endParaRPr>
              </a:p>
            </p:txBody>
          </p:sp>
          <p:sp>
            <p:nvSpPr>
              <p:cNvPr id="2209" name="Freeform: Shape 134"/>
              <p:cNvSpPr/>
              <p:nvPr/>
            </p:nvSpPr>
            <p:spPr>
              <a:xfrm>
                <a:off x="1990080" y="1382760"/>
                <a:ext cx="45720" cy="47520"/>
              </a:xfrm>
              <a:custGeom>
                <a:avLst/>
                <a:gdLst>
                  <a:gd name="textAreaLeft" fmla="*/ 0 w 45720"/>
                  <a:gd name="textAreaRight" fmla="*/ 46080 w 45720"/>
                  <a:gd name="textAreaTop" fmla="*/ 0 h 47520"/>
                  <a:gd name="textAreaBottom" fmla="*/ 47880 h 47520"/>
                  <a:gd name="GluePoint1X" fmla="*/ 4828 w 41839"/>
                  <a:gd name="GluePoint1Y" fmla="*/ 4828 h 41839"/>
                  <a:gd name="GluePoint2X" fmla="*/ 37656 w 41839"/>
                  <a:gd name="GluePoint2Y" fmla="*/ 4828 h 41839"/>
                  <a:gd name="GluePoint3X" fmla="*/ 37656 w 41839"/>
                  <a:gd name="GluePoint3Y" fmla="*/ 37656 h 41839"/>
                  <a:gd name="GluePoint4X" fmla="*/ 4828 w 41839"/>
                  <a:gd name="GluePoint4Y" fmla="*/ 37656 h 41839"/>
                </a:gdLst>
                <a:ahLst/>
                <a:cxnLst>
                  <a:cxn ang="0">
                    <a:pos x="GluePoint1X" y="GluePoint1Y"/>
                  </a:cxn>
                  <a:cxn ang="0">
                    <a:pos x="GluePoint2X" y="GluePoint2Y"/>
                  </a:cxn>
                  <a:cxn ang="0">
                    <a:pos x="GluePoint3X" y="GluePoint3Y"/>
                  </a:cxn>
                  <a:cxn ang="0">
                    <a:pos x="GluePoint4X" y="GluePoint4Y"/>
                  </a:cxn>
                </a:cxnLst>
                <a:rect l="textAreaLeft" t="textAreaTop" r="textAreaRight" b="textAreaBottom"/>
                <a:pathLst>
                  <a:path w="41839" h="41839">
                    <a:moveTo>
                      <a:pt x="4828" y="4828"/>
                    </a:moveTo>
                    <a:lnTo>
                      <a:pt x="37656" y="4828"/>
                    </a:lnTo>
                    <a:lnTo>
                      <a:pt x="37656" y="37656"/>
                    </a:lnTo>
                    <a:lnTo>
                      <a:pt x="4828" y="37656"/>
                    </a:lnTo>
                    <a:close/>
                  </a:path>
                </a:pathLst>
              </a:custGeom>
              <a:noFill/>
              <a:ln w="19050">
                <a:solidFill>
                  <a:srgbClr val="FFFFFF"/>
                </a:solidFill>
                <a:round/>
              </a:ln>
            </p:spPr>
            <p:style>
              <a:lnRef idx="0">
                <a:scrgbClr r="0" g="0" b="0"/>
              </a:lnRef>
              <a:fillRef idx="0">
                <a:scrgbClr r="0" g="0" b="0"/>
              </a:fillRef>
              <a:effectRef idx="0">
                <a:scrgbClr r="0" g="0" b="0"/>
              </a:effectRef>
              <a:fontRef idx="minor"/>
            </p:style>
            <p:txBody>
              <a:bodyPr lIns="90000" tIns="2880" rIns="90000" bIns="2880" anchor="ctr">
                <a:noAutofit/>
              </a:bodyPr>
              <a:lstStyle/>
              <a:p>
                <a:pPr defTabSz="762120">
                  <a:lnSpc>
                    <a:spcPct val="100000"/>
                  </a:lnSpc>
                </a:pPr>
                <a:endParaRPr lang="en-US" sz="1500" b="0" u="none" strike="noStrike">
                  <a:solidFill>
                    <a:srgbClr val="000000"/>
                  </a:solidFill>
                  <a:effectLst/>
                  <a:uFillTx/>
                  <a:latin typeface="Calibri"/>
                </a:endParaRPr>
              </a:p>
            </p:txBody>
          </p:sp>
          <p:sp>
            <p:nvSpPr>
              <p:cNvPr id="2210" name="Freeform: Shape 135"/>
              <p:cNvSpPr/>
              <p:nvPr/>
            </p:nvSpPr>
            <p:spPr>
              <a:xfrm>
                <a:off x="1990080" y="1457640"/>
                <a:ext cx="45720" cy="47520"/>
              </a:xfrm>
              <a:custGeom>
                <a:avLst/>
                <a:gdLst>
                  <a:gd name="textAreaLeft" fmla="*/ 0 w 45720"/>
                  <a:gd name="textAreaRight" fmla="*/ 46080 w 45720"/>
                  <a:gd name="textAreaTop" fmla="*/ 0 h 47520"/>
                  <a:gd name="textAreaBottom" fmla="*/ 47880 h 47520"/>
                  <a:gd name="GluePoint1X" fmla="*/ 4828 w 41839"/>
                  <a:gd name="GluePoint1Y" fmla="*/ 4828 h 41839"/>
                  <a:gd name="GluePoint2X" fmla="*/ 37656 w 41839"/>
                  <a:gd name="GluePoint2Y" fmla="*/ 4828 h 41839"/>
                  <a:gd name="GluePoint3X" fmla="*/ 37656 w 41839"/>
                  <a:gd name="GluePoint3Y" fmla="*/ 37656 h 41839"/>
                  <a:gd name="GluePoint4X" fmla="*/ 4828 w 41839"/>
                  <a:gd name="GluePoint4Y" fmla="*/ 37656 h 41839"/>
                </a:gdLst>
                <a:ahLst/>
                <a:cxnLst>
                  <a:cxn ang="0">
                    <a:pos x="GluePoint1X" y="GluePoint1Y"/>
                  </a:cxn>
                  <a:cxn ang="0">
                    <a:pos x="GluePoint2X" y="GluePoint2Y"/>
                  </a:cxn>
                  <a:cxn ang="0">
                    <a:pos x="GluePoint3X" y="GluePoint3Y"/>
                  </a:cxn>
                  <a:cxn ang="0">
                    <a:pos x="GluePoint4X" y="GluePoint4Y"/>
                  </a:cxn>
                </a:cxnLst>
                <a:rect l="textAreaLeft" t="textAreaTop" r="textAreaRight" b="textAreaBottom"/>
                <a:pathLst>
                  <a:path w="41839" h="41839">
                    <a:moveTo>
                      <a:pt x="4828" y="4828"/>
                    </a:moveTo>
                    <a:lnTo>
                      <a:pt x="37656" y="4828"/>
                    </a:lnTo>
                    <a:lnTo>
                      <a:pt x="37656" y="37656"/>
                    </a:lnTo>
                    <a:lnTo>
                      <a:pt x="4828" y="37656"/>
                    </a:lnTo>
                    <a:close/>
                  </a:path>
                </a:pathLst>
              </a:custGeom>
              <a:noFill/>
              <a:ln w="19050">
                <a:solidFill>
                  <a:srgbClr val="FFFFFF"/>
                </a:solidFill>
                <a:round/>
              </a:ln>
            </p:spPr>
            <p:style>
              <a:lnRef idx="0">
                <a:scrgbClr r="0" g="0" b="0"/>
              </a:lnRef>
              <a:fillRef idx="0">
                <a:scrgbClr r="0" g="0" b="0"/>
              </a:fillRef>
              <a:effectRef idx="0">
                <a:scrgbClr r="0" g="0" b="0"/>
              </a:effectRef>
              <a:fontRef idx="minor"/>
            </p:style>
            <p:txBody>
              <a:bodyPr lIns="90000" tIns="2880" rIns="90000" bIns="2880" anchor="ctr">
                <a:noAutofit/>
              </a:bodyPr>
              <a:lstStyle/>
              <a:p>
                <a:pPr defTabSz="762120">
                  <a:lnSpc>
                    <a:spcPct val="100000"/>
                  </a:lnSpc>
                </a:pPr>
                <a:endParaRPr lang="en-US" sz="1500" b="0" u="none" strike="noStrike">
                  <a:solidFill>
                    <a:srgbClr val="000000"/>
                  </a:solidFill>
                  <a:effectLst/>
                  <a:uFillTx/>
                  <a:latin typeface="Calibri"/>
                </a:endParaRPr>
              </a:p>
            </p:txBody>
          </p:sp>
          <p:sp>
            <p:nvSpPr>
              <p:cNvPr id="2211" name="Freeform: Shape 136"/>
              <p:cNvSpPr/>
              <p:nvPr/>
            </p:nvSpPr>
            <p:spPr>
              <a:xfrm>
                <a:off x="1990080" y="1532520"/>
                <a:ext cx="45720" cy="47520"/>
              </a:xfrm>
              <a:custGeom>
                <a:avLst/>
                <a:gdLst>
                  <a:gd name="textAreaLeft" fmla="*/ 0 w 45720"/>
                  <a:gd name="textAreaRight" fmla="*/ 46080 w 45720"/>
                  <a:gd name="textAreaTop" fmla="*/ 0 h 47520"/>
                  <a:gd name="textAreaBottom" fmla="*/ 47880 h 47520"/>
                  <a:gd name="GluePoint1X" fmla="*/ 4828 w 41839"/>
                  <a:gd name="GluePoint1Y" fmla="*/ 4828 h 41839"/>
                  <a:gd name="GluePoint2X" fmla="*/ 37656 w 41839"/>
                  <a:gd name="GluePoint2Y" fmla="*/ 4828 h 41839"/>
                  <a:gd name="GluePoint3X" fmla="*/ 37656 w 41839"/>
                  <a:gd name="GluePoint3Y" fmla="*/ 37656 h 41839"/>
                  <a:gd name="GluePoint4X" fmla="*/ 4828 w 41839"/>
                  <a:gd name="GluePoint4Y" fmla="*/ 37656 h 41839"/>
                </a:gdLst>
                <a:ahLst/>
                <a:cxnLst>
                  <a:cxn ang="0">
                    <a:pos x="GluePoint1X" y="GluePoint1Y"/>
                  </a:cxn>
                  <a:cxn ang="0">
                    <a:pos x="GluePoint2X" y="GluePoint2Y"/>
                  </a:cxn>
                  <a:cxn ang="0">
                    <a:pos x="GluePoint3X" y="GluePoint3Y"/>
                  </a:cxn>
                  <a:cxn ang="0">
                    <a:pos x="GluePoint4X" y="GluePoint4Y"/>
                  </a:cxn>
                </a:cxnLst>
                <a:rect l="textAreaLeft" t="textAreaTop" r="textAreaRight" b="textAreaBottom"/>
                <a:pathLst>
                  <a:path w="41839" h="41839">
                    <a:moveTo>
                      <a:pt x="4828" y="4828"/>
                    </a:moveTo>
                    <a:lnTo>
                      <a:pt x="37656" y="4828"/>
                    </a:lnTo>
                    <a:lnTo>
                      <a:pt x="37656" y="37656"/>
                    </a:lnTo>
                    <a:lnTo>
                      <a:pt x="4828" y="37656"/>
                    </a:lnTo>
                    <a:close/>
                  </a:path>
                </a:pathLst>
              </a:custGeom>
              <a:noFill/>
              <a:ln w="19050">
                <a:solidFill>
                  <a:srgbClr val="FFFFFF"/>
                </a:solidFill>
                <a:round/>
              </a:ln>
            </p:spPr>
            <p:style>
              <a:lnRef idx="0">
                <a:scrgbClr r="0" g="0" b="0"/>
              </a:lnRef>
              <a:fillRef idx="0">
                <a:scrgbClr r="0" g="0" b="0"/>
              </a:fillRef>
              <a:effectRef idx="0">
                <a:scrgbClr r="0" g="0" b="0"/>
              </a:effectRef>
              <a:fontRef idx="minor"/>
            </p:style>
            <p:txBody>
              <a:bodyPr lIns="90000" tIns="2880" rIns="90000" bIns="2880" anchor="ctr">
                <a:noAutofit/>
              </a:bodyPr>
              <a:lstStyle/>
              <a:p>
                <a:pPr defTabSz="762120">
                  <a:lnSpc>
                    <a:spcPct val="100000"/>
                  </a:lnSpc>
                </a:pPr>
                <a:endParaRPr lang="en-US" sz="1500" b="0" u="none" strike="noStrike">
                  <a:solidFill>
                    <a:srgbClr val="000000"/>
                  </a:solidFill>
                  <a:effectLst/>
                  <a:uFillTx/>
                  <a:latin typeface="Calibri"/>
                </a:endParaRPr>
              </a:p>
            </p:txBody>
          </p:sp>
          <p:sp>
            <p:nvSpPr>
              <p:cNvPr id="2212" name="Freeform: Shape 137"/>
              <p:cNvSpPr/>
              <p:nvPr/>
            </p:nvSpPr>
            <p:spPr>
              <a:xfrm>
                <a:off x="2172600" y="1492200"/>
                <a:ext cx="42120" cy="43920"/>
              </a:xfrm>
              <a:custGeom>
                <a:avLst/>
                <a:gdLst>
                  <a:gd name="textAreaLeft" fmla="*/ 0 w 42120"/>
                  <a:gd name="textAreaRight" fmla="*/ 42480 w 42120"/>
                  <a:gd name="textAreaTop" fmla="*/ 0 h 43920"/>
                  <a:gd name="textAreaBottom" fmla="*/ 44280 h 43920"/>
                  <a:gd name="GluePoint1X" fmla="*/ 4828 w 38621"/>
                  <a:gd name="GluePoint1Y" fmla="*/ 34437 h 38621"/>
                  <a:gd name="GluePoint2X" fmla="*/ 33794 w 38621"/>
                  <a:gd name="GluePoint2Y" fmla="*/ 24782 h 38621"/>
                  <a:gd name="GluePoint3X" fmla="*/ 13196 w 38621"/>
                  <a:gd name="GluePoint3Y" fmla="*/ 4828 h 38621"/>
                  <a:gd name="GluePoint4X" fmla="*/ 4828 w 38621"/>
                  <a:gd name="GluePoint4Y" fmla="*/ 34437 h 38621"/>
                </a:gdLst>
                <a:ahLst/>
                <a:cxnLst>
                  <a:cxn ang="0">
                    <a:pos x="GluePoint1X" y="GluePoint1Y"/>
                  </a:cxn>
                  <a:cxn ang="0">
                    <a:pos x="GluePoint2X" y="GluePoint2Y"/>
                  </a:cxn>
                  <a:cxn ang="0">
                    <a:pos x="GluePoint3X" y="GluePoint3Y"/>
                  </a:cxn>
                  <a:cxn ang="0">
                    <a:pos x="GluePoint4X" y="GluePoint4Y"/>
                  </a:cxn>
                </a:cxnLst>
                <a:rect l="textAreaLeft" t="textAreaTop" r="textAreaRight" b="textAreaBottom"/>
                <a:pathLst>
                  <a:path w="38621" h="38621">
                    <a:moveTo>
                      <a:pt x="4828" y="34437"/>
                    </a:moveTo>
                    <a:cubicBezTo>
                      <a:pt x="4828" y="34437"/>
                      <a:pt x="28000" y="26713"/>
                      <a:pt x="33794" y="24782"/>
                    </a:cubicBezTo>
                    <a:lnTo>
                      <a:pt x="13196" y="4828"/>
                    </a:lnTo>
                    <a:lnTo>
                      <a:pt x="4828" y="34437"/>
                    </a:lnTo>
                    <a:close/>
                  </a:path>
                </a:pathLst>
              </a:custGeom>
              <a:noFill/>
              <a:ln w="19050">
                <a:solidFill>
                  <a:srgbClr val="FFFFFF"/>
                </a:solidFill>
                <a:round/>
              </a:ln>
            </p:spPr>
            <p:style>
              <a:lnRef idx="0">
                <a:scrgbClr r="0" g="0" b="0"/>
              </a:lnRef>
              <a:fillRef idx="0">
                <a:scrgbClr r="0" g="0" b="0"/>
              </a:fillRef>
              <a:effectRef idx="0">
                <a:scrgbClr r="0" g="0" b="0"/>
              </a:effectRef>
              <a:fontRef idx="minor"/>
            </p:style>
            <p:txBody>
              <a:bodyPr lIns="90000" tIns="-720" rIns="90000" bIns="-720" anchor="ctr">
                <a:noAutofit/>
              </a:bodyPr>
              <a:lstStyle/>
              <a:p>
                <a:pPr defTabSz="762120">
                  <a:lnSpc>
                    <a:spcPct val="100000"/>
                  </a:lnSpc>
                </a:pPr>
                <a:endParaRPr lang="en-US" sz="1500" b="0" u="none" strike="noStrike">
                  <a:solidFill>
                    <a:srgbClr val="000000"/>
                  </a:solidFill>
                  <a:effectLst/>
                  <a:uFillTx/>
                  <a:latin typeface="Calibri"/>
                </a:endParaRPr>
              </a:p>
            </p:txBody>
          </p:sp>
          <p:sp>
            <p:nvSpPr>
              <p:cNvPr id="2213" name="Freeform: Shape 138"/>
              <p:cNvSpPr/>
              <p:nvPr/>
            </p:nvSpPr>
            <p:spPr>
              <a:xfrm>
                <a:off x="2181960" y="1329480"/>
                <a:ext cx="180720" cy="195480"/>
              </a:xfrm>
              <a:custGeom>
                <a:avLst/>
                <a:gdLst>
                  <a:gd name="textAreaLeft" fmla="*/ 0 w 180720"/>
                  <a:gd name="textAreaRight" fmla="*/ 181080 w 180720"/>
                  <a:gd name="textAreaTop" fmla="*/ 0 h 195480"/>
                  <a:gd name="textAreaBottom" fmla="*/ 195840 h 195480"/>
                  <a:gd name="GluePoint1X" fmla="*/ 5150 w 164140"/>
                  <a:gd name="GluePoint1Y" fmla="*/ 145474 h 170577"/>
                  <a:gd name="GluePoint2X" fmla="*/ 4828 w 164140"/>
                  <a:gd name="GluePoint2Y" fmla="*/ 146761 h 170577"/>
                  <a:gd name="GluePoint3X" fmla="*/ 25426 w 164140"/>
                  <a:gd name="GluePoint3Y" fmla="*/ 166715 h 170577"/>
                  <a:gd name="GluePoint4X" fmla="*/ 26713 w 164140"/>
                  <a:gd name="GluePoint4Y" fmla="*/ 166394 h 170577"/>
                  <a:gd name="GluePoint5X" fmla="*/ 162210 w 164140"/>
                  <a:gd name="GluePoint5Y" fmla="*/ 25748 h 170577"/>
                  <a:gd name="GluePoint6X" fmla="*/ 140646 w 164140"/>
                  <a:gd name="GluePoint6Y" fmla="*/ 4828 h 170577"/>
                  <a:gd name="GluePoint7X" fmla="*/ 5150 w 164140"/>
                  <a:gd name="GluePoint7Y" fmla="*/ 145474 h 170577"/>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Lst>
                <a:rect l="textAreaLeft" t="textAreaTop" r="textAreaRight" b="textAreaBottom"/>
                <a:pathLst>
                  <a:path w="164140" h="170577">
                    <a:moveTo>
                      <a:pt x="5150" y="145474"/>
                    </a:moveTo>
                    <a:lnTo>
                      <a:pt x="4828" y="146761"/>
                    </a:lnTo>
                    <a:lnTo>
                      <a:pt x="25426" y="166715"/>
                    </a:lnTo>
                    <a:cubicBezTo>
                      <a:pt x="26391" y="166394"/>
                      <a:pt x="26713" y="166394"/>
                      <a:pt x="26713" y="166394"/>
                    </a:cubicBezTo>
                    <a:lnTo>
                      <a:pt x="162210" y="25748"/>
                    </a:lnTo>
                    <a:lnTo>
                      <a:pt x="140646" y="4828"/>
                    </a:lnTo>
                    <a:lnTo>
                      <a:pt x="5150" y="145474"/>
                    </a:lnTo>
                    <a:close/>
                  </a:path>
                </a:pathLst>
              </a:custGeom>
              <a:noFill/>
              <a:ln w="19050">
                <a:solidFill>
                  <a:srgbClr val="FFFFFF"/>
                </a:solidFill>
                <a:round/>
              </a:ln>
            </p:spPr>
            <p:style>
              <a:lnRef idx="0">
                <a:scrgbClr r="0" g="0" b="0"/>
              </a:lnRef>
              <a:fillRef idx="0">
                <a:scrgbClr r="0" g="0" b="0"/>
              </a:fillRef>
              <a:effectRef idx="0">
                <a:scrgbClr r="0" g="0" b="0"/>
              </a:effectRef>
              <a:fontRef idx="minor"/>
            </p:style>
            <p:txBody>
              <a:bodyPr lIns="90000" tIns="45000" rIns="90000" bIns="45000" anchor="ctr">
                <a:noAutofit/>
              </a:bodyPr>
              <a:lstStyle/>
              <a:p>
                <a:pPr defTabSz="762120">
                  <a:lnSpc>
                    <a:spcPct val="100000"/>
                  </a:lnSpc>
                </a:pPr>
                <a:endParaRPr lang="en-US" sz="1500" b="0" u="none" strike="noStrike">
                  <a:solidFill>
                    <a:srgbClr val="000000"/>
                  </a:solidFill>
                  <a:effectLst/>
                  <a:uFillTx/>
                  <a:latin typeface="Calibri"/>
                </a:endParaRPr>
              </a:p>
            </p:txBody>
          </p:sp>
          <p:sp>
            <p:nvSpPr>
              <p:cNvPr id="2214" name="Freeform: Shape 139"/>
              <p:cNvSpPr/>
              <p:nvPr/>
            </p:nvSpPr>
            <p:spPr>
              <a:xfrm>
                <a:off x="2329200" y="1312200"/>
                <a:ext cx="49320" cy="51480"/>
              </a:xfrm>
              <a:custGeom>
                <a:avLst/>
                <a:gdLst>
                  <a:gd name="textAreaLeft" fmla="*/ 0 w 49320"/>
                  <a:gd name="textAreaRight" fmla="*/ 49680 w 49320"/>
                  <a:gd name="textAreaTop" fmla="*/ 0 h 51480"/>
                  <a:gd name="textAreaBottom" fmla="*/ 51840 h 51480"/>
                  <a:gd name="GluePoint1X" fmla="*/ 6826 w 45058"/>
                  <a:gd name="GluePoint1Y" fmla="*/ 19813 h 45058"/>
                  <a:gd name="GluePoint2X" fmla="*/ 19321 w 45058"/>
                  <a:gd name="GluePoint2Y" fmla="*/ 6826 h 45058"/>
                  <a:gd name="GluePoint3X" fmla="*/ 40890 w 45058"/>
                  <a:gd name="GluePoint3Y" fmla="*/ 27577 h 45058"/>
                  <a:gd name="GluePoint4X" fmla="*/ 28395 w 45058"/>
                  <a:gd name="GluePoint4Y" fmla="*/ 40565 h 45058"/>
                </a:gdLst>
                <a:ahLst/>
                <a:cxnLst>
                  <a:cxn ang="0">
                    <a:pos x="GluePoint1X" y="GluePoint1Y"/>
                  </a:cxn>
                  <a:cxn ang="0">
                    <a:pos x="GluePoint2X" y="GluePoint2Y"/>
                  </a:cxn>
                  <a:cxn ang="0">
                    <a:pos x="GluePoint3X" y="GluePoint3Y"/>
                  </a:cxn>
                  <a:cxn ang="0">
                    <a:pos x="GluePoint4X" y="GluePoint4Y"/>
                  </a:cxn>
                </a:cxnLst>
                <a:rect l="textAreaLeft" t="textAreaTop" r="textAreaRight" b="textAreaBottom"/>
                <a:pathLst>
                  <a:path w="45058" h="45058">
                    <a:moveTo>
                      <a:pt x="6826" y="19813"/>
                    </a:moveTo>
                    <a:lnTo>
                      <a:pt x="19321" y="6826"/>
                    </a:lnTo>
                    <a:lnTo>
                      <a:pt x="40890" y="27577"/>
                    </a:lnTo>
                    <a:lnTo>
                      <a:pt x="28395" y="40565"/>
                    </a:lnTo>
                    <a:close/>
                  </a:path>
                </a:pathLst>
              </a:custGeom>
              <a:noFill/>
              <a:ln w="19050">
                <a:solidFill>
                  <a:srgbClr val="FFFFFF"/>
                </a:solidFill>
                <a:round/>
              </a:ln>
            </p:spPr>
            <p:style>
              <a:lnRef idx="0">
                <a:scrgbClr r="0" g="0" b="0"/>
              </a:lnRef>
              <a:fillRef idx="0">
                <a:scrgbClr r="0" g="0" b="0"/>
              </a:fillRef>
              <a:effectRef idx="0">
                <a:scrgbClr r="0" g="0" b="0"/>
              </a:effectRef>
              <a:fontRef idx="minor"/>
            </p:style>
            <p:txBody>
              <a:bodyPr lIns="90000" tIns="6840" rIns="90000" bIns="6840" anchor="ctr">
                <a:noAutofit/>
              </a:bodyPr>
              <a:lstStyle/>
              <a:p>
                <a:pPr defTabSz="762120">
                  <a:lnSpc>
                    <a:spcPct val="100000"/>
                  </a:lnSpc>
                </a:pPr>
                <a:endParaRPr lang="en-US" sz="1500" b="0" u="none" strike="noStrike">
                  <a:solidFill>
                    <a:srgbClr val="000000"/>
                  </a:solidFill>
                  <a:effectLst/>
                  <a:uFillTx/>
                  <a:latin typeface="Calibri"/>
                </a:endParaRPr>
              </a:p>
            </p:txBody>
          </p:sp>
          <p:sp>
            <p:nvSpPr>
              <p:cNvPr id="2215" name="Freeform: Shape 140"/>
              <p:cNvSpPr/>
              <p:nvPr/>
            </p:nvSpPr>
            <p:spPr>
              <a:xfrm>
                <a:off x="2299680" y="1353240"/>
                <a:ext cx="77760" cy="99360"/>
              </a:xfrm>
              <a:custGeom>
                <a:avLst/>
                <a:gdLst>
                  <a:gd name="textAreaLeft" fmla="*/ 0 w 77760"/>
                  <a:gd name="textAreaRight" fmla="*/ 78120 w 77760"/>
                  <a:gd name="textAreaTop" fmla="*/ 0 h 99360"/>
                  <a:gd name="textAreaBottom" fmla="*/ 99720 h 99360"/>
                  <a:gd name="GluePoint1X" fmla="*/ 55357 w 70805"/>
                  <a:gd name="GluePoint1Y" fmla="*/ 4828 h 86898"/>
                  <a:gd name="GluePoint2X" fmla="*/ 65978 w 70805"/>
                  <a:gd name="GluePoint2Y" fmla="*/ 15770 h 86898"/>
                  <a:gd name="GluePoint3X" fmla="*/ 4828 w 70805"/>
                  <a:gd name="GluePoint3Y" fmla="*/ 83036 h 86898"/>
                </a:gdLst>
                <a:ahLst/>
                <a:cxnLst>
                  <a:cxn ang="0">
                    <a:pos x="GluePoint1X" y="GluePoint1Y"/>
                  </a:cxn>
                  <a:cxn ang="0">
                    <a:pos x="GluePoint2X" y="GluePoint2Y"/>
                  </a:cxn>
                  <a:cxn ang="0">
                    <a:pos x="GluePoint3X" y="GluePoint3Y"/>
                  </a:cxn>
                </a:cxnLst>
                <a:rect l="textAreaLeft" t="textAreaTop" r="textAreaRight" b="textAreaBottom"/>
                <a:pathLst>
                  <a:path w="70805" h="86898">
                    <a:moveTo>
                      <a:pt x="55357" y="4828"/>
                    </a:moveTo>
                    <a:lnTo>
                      <a:pt x="65978" y="15770"/>
                    </a:lnTo>
                    <a:lnTo>
                      <a:pt x="4828" y="83036"/>
                    </a:lnTo>
                  </a:path>
                </a:pathLst>
              </a:custGeom>
              <a:noFill/>
              <a:ln w="19050">
                <a:solidFill>
                  <a:srgbClr val="FFFFFF"/>
                </a:solidFill>
                <a:round/>
              </a:ln>
            </p:spPr>
            <p:style>
              <a:lnRef idx="0">
                <a:scrgbClr r="0" g="0" b="0"/>
              </a:lnRef>
              <a:fillRef idx="0">
                <a:scrgbClr r="0" g="0" b="0"/>
              </a:fillRef>
              <a:effectRef idx="0">
                <a:scrgbClr r="0" g="0" b="0"/>
              </a:effectRef>
              <a:fontRef idx="minor"/>
            </p:style>
            <p:txBody>
              <a:bodyPr lIns="90000" tIns="45000" rIns="90000" bIns="45000" anchor="ctr">
                <a:noAutofit/>
              </a:bodyPr>
              <a:lstStyle/>
              <a:p>
                <a:pPr defTabSz="762120">
                  <a:lnSpc>
                    <a:spcPct val="100000"/>
                  </a:lnSpc>
                </a:pPr>
                <a:endParaRPr lang="en-US" sz="1500" b="0" u="none" strike="noStrike">
                  <a:solidFill>
                    <a:srgbClr val="000000"/>
                  </a:solidFill>
                  <a:effectLst/>
                  <a:uFillTx/>
                  <a:latin typeface="Calibri"/>
                </a:endParaRPr>
              </a:p>
            </p:txBody>
          </p:sp>
        </p:grpSp>
        <p:grpSp>
          <p:nvGrpSpPr>
            <p:cNvPr id="2216" name="Graphic 160"/>
            <p:cNvGrpSpPr/>
            <p:nvPr/>
          </p:nvGrpSpPr>
          <p:grpSpPr>
            <a:xfrm>
              <a:off x="1771920" y="1408680"/>
              <a:ext cx="151920" cy="158040"/>
              <a:chOff x="1771920" y="1408680"/>
              <a:chExt cx="151920" cy="158040"/>
            </a:xfrm>
          </p:grpSpPr>
          <p:sp>
            <p:nvSpPr>
              <p:cNvPr id="2217" name="Freeform: Shape 125"/>
              <p:cNvSpPr/>
              <p:nvPr/>
            </p:nvSpPr>
            <p:spPr>
              <a:xfrm>
                <a:off x="1771920" y="1408680"/>
                <a:ext cx="151920" cy="158040"/>
              </a:xfrm>
              <a:custGeom>
                <a:avLst/>
                <a:gdLst>
                  <a:gd name="textAreaLeft" fmla="*/ 0 w 151920"/>
                  <a:gd name="textAreaRight" fmla="*/ 152280 w 151920"/>
                  <a:gd name="textAreaTop" fmla="*/ 0 h 158040"/>
                  <a:gd name="textAreaBottom" fmla="*/ 158400 h 158040"/>
                  <a:gd name="GluePoint1X" fmla="*/ 188279 w 193106"/>
                  <a:gd name="GluePoint1Y" fmla="*/ 96553 h 193106"/>
                  <a:gd name="GluePoint2X" fmla="*/ 96553 w 193106"/>
                  <a:gd name="GluePoint2Y" fmla="*/ 188279 h 193106"/>
                  <a:gd name="GluePoint3X" fmla="*/ 4828 w 193106"/>
                  <a:gd name="GluePoint3Y" fmla="*/ 96553 h 193106"/>
                  <a:gd name="GluePoint4X" fmla="*/ 96553 w 193106"/>
                  <a:gd name="GluePoint4Y" fmla="*/ 4828 h 193106"/>
                  <a:gd name="GluePoint5X" fmla="*/ 188279 w 193106"/>
                  <a:gd name="GluePoint5Y" fmla="*/ 96553 h 193106"/>
                </a:gdLst>
                <a:ahLst/>
                <a:cxnLst>
                  <a:cxn ang="0">
                    <a:pos x="GluePoint1X" y="GluePoint1Y"/>
                  </a:cxn>
                  <a:cxn ang="0">
                    <a:pos x="GluePoint2X" y="GluePoint2Y"/>
                  </a:cxn>
                  <a:cxn ang="0">
                    <a:pos x="GluePoint3X" y="GluePoint3Y"/>
                  </a:cxn>
                  <a:cxn ang="0">
                    <a:pos x="GluePoint4X" y="GluePoint4Y"/>
                  </a:cxn>
                  <a:cxn ang="0">
                    <a:pos x="GluePoint5X" y="GluePoint5Y"/>
                  </a:cxn>
                </a:cxnLst>
                <a:rect l="textAreaLeft" t="textAreaTop" r="textAreaRight" b="textAreaBottom"/>
                <a:pathLst>
                  <a:path w="193106" h="193106">
                    <a:moveTo>
                      <a:pt x="188279" y="96553"/>
                    </a:moveTo>
                    <a:cubicBezTo>
                      <a:pt x="188279" y="147212"/>
                      <a:pt x="147212" y="188279"/>
                      <a:pt x="96553" y="188279"/>
                    </a:cubicBezTo>
                    <a:cubicBezTo>
                      <a:pt x="45895" y="188279"/>
                      <a:pt x="4828" y="147212"/>
                      <a:pt x="4828" y="96553"/>
                    </a:cubicBezTo>
                    <a:cubicBezTo>
                      <a:pt x="4828" y="45895"/>
                      <a:pt x="45895" y="4828"/>
                      <a:pt x="96553" y="4828"/>
                    </a:cubicBezTo>
                    <a:cubicBezTo>
                      <a:pt x="147212" y="4828"/>
                      <a:pt x="188279" y="45895"/>
                      <a:pt x="188279" y="96553"/>
                    </a:cubicBezTo>
                    <a:close/>
                  </a:path>
                </a:pathLst>
              </a:custGeom>
              <a:solidFill>
                <a:srgbClr val="232F3E"/>
              </a:solidFill>
              <a:ln w="19050">
                <a:solidFill>
                  <a:srgbClr val="A166FF"/>
                </a:solidFill>
                <a:round/>
              </a:ln>
            </p:spPr>
            <p:style>
              <a:lnRef idx="0">
                <a:scrgbClr r="0" g="0" b="0"/>
              </a:lnRef>
              <a:fillRef idx="0">
                <a:scrgbClr r="0" g="0" b="0"/>
              </a:fillRef>
              <a:effectRef idx="0">
                <a:scrgbClr r="0" g="0" b="0"/>
              </a:effectRef>
              <a:fontRef idx="minor"/>
            </p:style>
            <p:txBody>
              <a:bodyPr lIns="90000" tIns="45000" rIns="90000" bIns="45000" anchor="ctr">
                <a:noAutofit/>
              </a:bodyPr>
              <a:lstStyle/>
              <a:p>
                <a:pPr defTabSz="609480">
                  <a:lnSpc>
                    <a:spcPct val="100000"/>
                  </a:lnSpc>
                </a:pPr>
                <a:endParaRPr lang="en-US" sz="2400" b="0" u="none" strike="noStrike">
                  <a:solidFill>
                    <a:srgbClr val="FFFFFF"/>
                  </a:solidFill>
                  <a:effectLst/>
                  <a:uFillTx/>
                  <a:latin typeface="Amazon Ember"/>
                </a:endParaRPr>
              </a:p>
            </p:txBody>
          </p:sp>
          <p:sp>
            <p:nvSpPr>
              <p:cNvPr id="2218" name="Freeform: Shape 126"/>
              <p:cNvSpPr/>
              <p:nvPr/>
            </p:nvSpPr>
            <p:spPr>
              <a:xfrm>
                <a:off x="1805400" y="1457280"/>
                <a:ext cx="80640" cy="63000"/>
              </a:xfrm>
              <a:custGeom>
                <a:avLst/>
                <a:gdLst>
                  <a:gd name="textAreaLeft" fmla="*/ 0 w 80640"/>
                  <a:gd name="textAreaRight" fmla="*/ 81000 w 80640"/>
                  <a:gd name="textAreaTop" fmla="*/ 0 h 63000"/>
                  <a:gd name="textAreaBottom" fmla="*/ 63360 h 63000"/>
                  <a:gd name="GluePoint1X" fmla="*/ 4828 w 102990"/>
                  <a:gd name="GluePoint1Y" fmla="*/ 45380 h 77242"/>
                  <a:gd name="GluePoint2X" fmla="*/ 32506 w 102990"/>
                  <a:gd name="GluePoint2Y" fmla="*/ 73059 h 77242"/>
                  <a:gd name="GluePoint3X" fmla="*/ 100737 w 102990"/>
                  <a:gd name="GluePoint3Y" fmla="*/ 4828 h 77242"/>
                </a:gdLst>
                <a:ahLst/>
                <a:cxnLst>
                  <a:cxn ang="0">
                    <a:pos x="GluePoint1X" y="GluePoint1Y"/>
                  </a:cxn>
                  <a:cxn ang="0">
                    <a:pos x="GluePoint2X" y="GluePoint2Y"/>
                  </a:cxn>
                  <a:cxn ang="0">
                    <a:pos x="GluePoint3X" y="GluePoint3Y"/>
                  </a:cxn>
                </a:cxnLst>
                <a:rect l="textAreaLeft" t="textAreaTop" r="textAreaRight" b="textAreaBottom"/>
                <a:pathLst>
                  <a:path w="102990" h="77242">
                    <a:moveTo>
                      <a:pt x="4828" y="45380"/>
                    </a:moveTo>
                    <a:lnTo>
                      <a:pt x="32506" y="73059"/>
                    </a:lnTo>
                    <a:lnTo>
                      <a:pt x="100737" y="4828"/>
                    </a:lnTo>
                  </a:path>
                </a:pathLst>
              </a:custGeom>
              <a:noFill/>
              <a:ln w="19050">
                <a:solidFill>
                  <a:srgbClr val="A166FF"/>
                </a:solidFill>
                <a:round/>
              </a:ln>
            </p:spPr>
            <p:style>
              <a:lnRef idx="0">
                <a:scrgbClr r="0" g="0" b="0"/>
              </a:lnRef>
              <a:fillRef idx="0">
                <a:scrgbClr r="0" g="0" b="0"/>
              </a:fillRef>
              <a:effectRef idx="0">
                <a:scrgbClr r="0" g="0" b="0"/>
              </a:effectRef>
              <a:fontRef idx="minor"/>
            </p:style>
            <p:txBody>
              <a:bodyPr lIns="90000" tIns="18360" rIns="90000" bIns="18360" anchor="ctr">
                <a:noAutofit/>
              </a:bodyPr>
              <a:lstStyle/>
              <a:p>
                <a:pPr defTabSz="609480">
                  <a:lnSpc>
                    <a:spcPct val="100000"/>
                  </a:lnSpc>
                </a:pPr>
                <a:endParaRPr lang="en-US" sz="2400" b="0" u="none" strike="noStrike">
                  <a:solidFill>
                    <a:srgbClr val="FFFFFF"/>
                  </a:solidFill>
                  <a:effectLst/>
                  <a:uFillTx/>
                  <a:latin typeface="Amazon Ember"/>
                </a:endParaRPr>
              </a:p>
            </p:txBody>
          </p:sp>
        </p:grpSp>
      </p:grpSp>
      <p:sp>
        <p:nvSpPr>
          <p:cNvPr id="2219" name="TextBox 25"/>
          <p:cNvSpPr/>
          <p:nvPr/>
        </p:nvSpPr>
        <p:spPr>
          <a:xfrm>
            <a:off x="6653880" y="1939320"/>
            <a:ext cx="3901680" cy="11692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defTabSz="914400">
              <a:lnSpc>
                <a:spcPct val="100000"/>
              </a:lnSpc>
              <a:spcAft>
                <a:spcPts val="2401"/>
              </a:spcAft>
            </a:pPr>
            <a:r>
              <a:rPr lang="en-US" sz="1400" b="0" u="sng" strike="noStrike">
                <a:solidFill>
                  <a:srgbClr val="41B1E8"/>
                </a:solidFill>
                <a:effectLst/>
                <a:uFillTx/>
                <a:latin typeface="Amazon Ember"/>
                <a:hlinkClick r:id="rId4"/>
              </a:rPr>
              <a:t>Optimize your cloud infrastructure and security operations</a:t>
            </a:r>
            <a:r>
              <a:rPr lang="en-US" sz="1400" b="0" u="none" strike="noStrike">
                <a:solidFill>
                  <a:srgbClr val="FFFFFF"/>
                </a:solidFill>
                <a:effectLst/>
                <a:uFillTx/>
                <a:latin typeface="Amazon Ember"/>
              </a:rPr>
              <a:t> through 24x7 proactive monitoring, incident management, automation, and execution of operational best practices.</a:t>
            </a:r>
            <a:endParaRPr lang="en-US" sz="1400" b="0" u="none" strike="noStrike">
              <a:solidFill>
                <a:srgbClr val="FFFFFF"/>
              </a:solidFill>
              <a:effectLst/>
              <a:uFillTx/>
              <a:latin typeface="Arial"/>
            </a:endParaRPr>
          </a:p>
        </p:txBody>
      </p:sp>
      <p:sp>
        <p:nvSpPr>
          <p:cNvPr id="2220" name="TextBox 26"/>
          <p:cNvSpPr/>
          <p:nvPr/>
        </p:nvSpPr>
        <p:spPr>
          <a:xfrm>
            <a:off x="7299720" y="1317600"/>
            <a:ext cx="3288600" cy="3690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defTabSz="914400">
              <a:lnSpc>
                <a:spcPct val="100000"/>
              </a:lnSpc>
            </a:pPr>
            <a:r>
              <a:rPr lang="en-US" sz="1800" b="0" u="none" strike="noStrike">
                <a:solidFill>
                  <a:schemeClr val="lt1"/>
                </a:solidFill>
                <a:effectLst/>
                <a:uFillTx/>
                <a:latin typeface="Amazon Ember"/>
                <a:ea typeface="Amazon Ember"/>
              </a:rPr>
              <a:t>AWS Managed Services (AMS)</a:t>
            </a:r>
            <a:endParaRPr lang="en-US" sz="1800" b="0" u="none" strike="noStrike">
              <a:solidFill>
                <a:srgbClr val="FFFFFF"/>
              </a:solidFill>
              <a:effectLst/>
              <a:uFillTx/>
              <a:latin typeface="Arial"/>
            </a:endParaRPr>
          </a:p>
        </p:txBody>
      </p:sp>
      <p:sp>
        <p:nvSpPr>
          <p:cNvPr id="2221" name="TextBox 27"/>
          <p:cNvSpPr/>
          <p:nvPr/>
        </p:nvSpPr>
        <p:spPr>
          <a:xfrm>
            <a:off x="1784880" y="4663800"/>
            <a:ext cx="3871080" cy="95364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defTabSz="914400">
              <a:lnSpc>
                <a:spcPct val="100000"/>
              </a:lnSpc>
              <a:spcAft>
                <a:spcPts val="2401"/>
              </a:spcAft>
            </a:pPr>
            <a:r>
              <a:rPr lang="en-US" sz="1400" b="0" u="none" strike="noStrike">
                <a:solidFill>
                  <a:srgbClr val="FFFFFF"/>
                </a:solidFill>
                <a:effectLst/>
                <a:uFillTx/>
                <a:latin typeface="Amazon Ember"/>
                <a:ea typeface="Amazon Ember"/>
              </a:rPr>
              <a:t>A </a:t>
            </a:r>
            <a:r>
              <a:rPr lang="en-US" sz="1400" b="0" u="sng" strike="noStrike">
                <a:solidFill>
                  <a:schemeClr val="lt1"/>
                </a:solidFill>
                <a:effectLst/>
                <a:uFillTx/>
                <a:latin typeface="Amazon Ember"/>
                <a:ea typeface="Amazon Ember"/>
                <a:hlinkClick r:id="rId5"/>
              </a:rPr>
              <a:t>collection of cost optimization strategies</a:t>
            </a:r>
            <a:r>
              <a:rPr lang="en-US" sz="1400" b="0" u="none" strike="noStrike">
                <a:solidFill>
                  <a:schemeClr val="lt1"/>
                </a:solidFill>
                <a:effectLst/>
                <a:uFillTx/>
                <a:latin typeface="Amazon Ember"/>
                <a:ea typeface="Amazon Ember"/>
              </a:rPr>
              <a:t> for Microsoft workloads running on AWS services and for t</a:t>
            </a:r>
            <a:r>
              <a:rPr lang="en-US" sz="1400" b="0" u="none" strike="noStrike">
                <a:solidFill>
                  <a:srgbClr val="FFFFFF"/>
                </a:solidFill>
                <a:effectLst/>
                <a:uFillTx/>
                <a:latin typeface="Amazon Ember"/>
                <a:ea typeface="Amazon Ember"/>
              </a:rPr>
              <a:t>racking cost optimization with </a:t>
            </a:r>
            <a:r>
              <a:rPr lang="en-US" sz="1400" b="0" u="sng" strike="noStrike">
                <a:solidFill>
                  <a:srgbClr val="41B1E8"/>
                </a:solidFill>
                <a:effectLst/>
                <a:uFillTx/>
                <a:latin typeface="Amazon Ember"/>
                <a:ea typeface="Amazon Ember"/>
                <a:hlinkClick r:id="rId6"/>
              </a:rPr>
              <a:t>AWS tags</a:t>
            </a:r>
            <a:r>
              <a:rPr lang="en-US" sz="1400" b="0" u="none" strike="noStrike">
                <a:solidFill>
                  <a:srgbClr val="FFFFFF"/>
                </a:solidFill>
                <a:effectLst/>
                <a:uFillTx/>
                <a:latin typeface="Amazon Ember"/>
                <a:ea typeface="Amazon Ember"/>
              </a:rPr>
              <a:t>.</a:t>
            </a:r>
            <a:endParaRPr lang="en-US" sz="1400" b="0" u="none" strike="noStrike">
              <a:solidFill>
                <a:srgbClr val="FFFFFF"/>
              </a:solidFill>
              <a:effectLst/>
              <a:uFillTx/>
              <a:latin typeface="Arial"/>
            </a:endParaRPr>
          </a:p>
        </p:txBody>
      </p:sp>
      <p:sp>
        <p:nvSpPr>
          <p:cNvPr id="2222" name="TextBox 28"/>
          <p:cNvSpPr/>
          <p:nvPr/>
        </p:nvSpPr>
        <p:spPr>
          <a:xfrm>
            <a:off x="2680920" y="3876120"/>
            <a:ext cx="2608560" cy="64584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defTabSz="914400">
              <a:lnSpc>
                <a:spcPct val="100000"/>
              </a:lnSpc>
            </a:pPr>
            <a:r>
              <a:rPr lang="en-US" sz="1800" b="0" u="none" strike="noStrike">
                <a:solidFill>
                  <a:schemeClr val="lt1"/>
                </a:solidFill>
                <a:effectLst/>
                <a:uFillTx/>
                <a:latin typeface="Amazon Ember"/>
                <a:ea typeface="Amazon Ember"/>
              </a:rPr>
              <a:t>Microsoft on AWS Cost Optimization (MACO)</a:t>
            </a:r>
            <a:endParaRPr lang="en-US" sz="1800" b="0" u="none" strike="noStrike">
              <a:solidFill>
                <a:srgbClr val="FFFFFF"/>
              </a:solidFill>
              <a:effectLst/>
              <a:uFillTx/>
              <a:latin typeface="Arial"/>
            </a:endParaRPr>
          </a:p>
        </p:txBody>
      </p:sp>
      <p:sp>
        <p:nvSpPr>
          <p:cNvPr id="2223" name="TextBox 29"/>
          <p:cNvSpPr/>
          <p:nvPr/>
        </p:nvSpPr>
        <p:spPr>
          <a:xfrm>
            <a:off x="6647040" y="4639320"/>
            <a:ext cx="3908520" cy="95364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defTabSz="914400">
              <a:lnSpc>
                <a:spcPct val="100000"/>
              </a:lnSpc>
              <a:spcAft>
                <a:spcPts val="2401"/>
              </a:spcAft>
            </a:pPr>
            <a:r>
              <a:rPr lang="en-US" sz="1400" b="0" u="none" strike="noStrike">
                <a:solidFill>
                  <a:srgbClr val="FFFFFF"/>
                </a:solidFill>
                <a:effectLst/>
                <a:uFillTx/>
                <a:latin typeface="Amazon Ember"/>
              </a:rPr>
              <a:t>Learn how we can make the transition to AWS as stress free as possible by creating innovative deals for customers through Data Center, Colo, IT and IPv4 Divestiture.</a:t>
            </a:r>
            <a:endParaRPr lang="en-US" sz="1400" b="0" u="none" strike="noStrike">
              <a:solidFill>
                <a:srgbClr val="FFFFFF"/>
              </a:solidFill>
              <a:effectLst/>
              <a:uFillTx/>
              <a:latin typeface="Arial"/>
            </a:endParaRPr>
          </a:p>
        </p:txBody>
      </p:sp>
      <p:sp>
        <p:nvSpPr>
          <p:cNvPr id="2224" name="TextBox 30"/>
          <p:cNvSpPr/>
          <p:nvPr/>
        </p:nvSpPr>
        <p:spPr>
          <a:xfrm>
            <a:off x="7942320" y="4008600"/>
            <a:ext cx="2198880" cy="3690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defTabSz="914400">
              <a:lnSpc>
                <a:spcPct val="100000"/>
              </a:lnSpc>
            </a:pPr>
            <a:r>
              <a:rPr lang="en-US" sz="1800" b="0" u="none" strike="noStrike">
                <a:solidFill>
                  <a:schemeClr val="lt1"/>
                </a:solidFill>
                <a:effectLst/>
                <a:uFillTx/>
                <a:latin typeface="Amazon Ember"/>
                <a:ea typeface="Amazon Ember"/>
              </a:rPr>
              <a:t>Datacenter Divest</a:t>
            </a:r>
            <a:endParaRPr lang="en-US" sz="1800" b="0" u="none" strike="noStrike">
              <a:solidFill>
                <a:srgbClr val="FFFFFF"/>
              </a:solidFill>
              <a:effectLst/>
              <a:uFillTx/>
              <a:latin typeface="Arial"/>
            </a:endParaRPr>
          </a:p>
        </p:txBody>
      </p:sp>
      <p:grpSp>
        <p:nvGrpSpPr>
          <p:cNvPr id="2225" name="Group 31"/>
          <p:cNvGrpSpPr/>
          <p:nvPr/>
        </p:nvGrpSpPr>
        <p:grpSpPr>
          <a:xfrm>
            <a:off x="6782040" y="1262880"/>
            <a:ext cx="470880" cy="465120"/>
            <a:chOff x="6782040" y="1262880"/>
            <a:chExt cx="470880" cy="465120"/>
          </a:xfrm>
        </p:grpSpPr>
        <p:sp>
          <p:nvSpPr>
            <p:cNvPr id="2226" name="Freeform: Shape 253"/>
            <p:cNvSpPr/>
            <p:nvPr/>
          </p:nvSpPr>
          <p:spPr>
            <a:xfrm>
              <a:off x="6885720" y="1262880"/>
              <a:ext cx="367200" cy="363600"/>
            </a:xfrm>
            <a:custGeom>
              <a:avLst/>
              <a:gdLst>
                <a:gd name="textAreaLeft" fmla="*/ 0 w 367200"/>
                <a:gd name="textAreaRight" fmla="*/ 367560 w 367200"/>
                <a:gd name="textAreaTop" fmla="*/ 0 h 363600"/>
                <a:gd name="textAreaBottom" fmla="*/ 363960 h 363600"/>
                <a:gd name="GluePoint1X" fmla="*/ 101059 w 337936"/>
                <a:gd name="GluePoint1Y" fmla="*/ 334286 h 337936"/>
                <a:gd name="GluePoint2X" fmla="*/ 226257 w 337936"/>
                <a:gd name="GluePoint2Y" fmla="*/ 254790 h 337936"/>
                <a:gd name="GluePoint3X" fmla="*/ 333753 w 337936"/>
                <a:gd name="GluePoint3Y" fmla="*/ 5361 h 337936"/>
                <a:gd name="GluePoint4X" fmla="*/ 84323 w 337936"/>
                <a:gd name="GluePoint4Y" fmla="*/ 112857 h 337936"/>
                <a:gd name="GluePoint5X" fmla="*/ 4828 w 337936"/>
                <a:gd name="GluePoint5Y" fmla="*/ 238055 h 337936"/>
                <a:gd name="GluePoint6X" fmla="*/ 101059 w 337936"/>
                <a:gd name="GluePoint6Y" fmla="*/ 334286 h 337936"/>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Lst>
              <a:rect l="textAreaLeft" t="textAreaTop" r="textAreaRight" b="textAreaBottom"/>
              <a:pathLst>
                <a:path w="337936" h="337936">
                  <a:moveTo>
                    <a:pt x="101059" y="334286"/>
                  </a:moveTo>
                  <a:cubicBezTo>
                    <a:pt x="162210" y="313044"/>
                    <a:pt x="226257" y="254790"/>
                    <a:pt x="226257" y="254790"/>
                  </a:cubicBezTo>
                  <a:cubicBezTo>
                    <a:pt x="348236" y="132811"/>
                    <a:pt x="333753" y="5361"/>
                    <a:pt x="333753" y="5361"/>
                  </a:cubicBezTo>
                  <a:cubicBezTo>
                    <a:pt x="333753" y="5361"/>
                    <a:pt x="206302" y="-9122"/>
                    <a:pt x="84323" y="112857"/>
                  </a:cubicBezTo>
                  <a:cubicBezTo>
                    <a:pt x="84323" y="112857"/>
                    <a:pt x="26391" y="176904"/>
                    <a:pt x="4828" y="238055"/>
                  </a:cubicBezTo>
                  <a:lnTo>
                    <a:pt x="101059" y="334286"/>
                  </a:lnTo>
                  <a:close/>
                </a:path>
              </a:pathLst>
            </a:custGeom>
            <a:noFill/>
            <a:ln w="19050">
              <a:solidFill>
                <a:srgbClr val="FFFFFF"/>
              </a:solidFill>
              <a:round/>
            </a:ln>
          </p:spPr>
          <p:style>
            <a:lnRef idx="0">
              <a:scrgbClr r="0" g="0" b="0"/>
            </a:lnRef>
            <a:fillRef idx="0">
              <a:scrgbClr r="0" g="0" b="0"/>
            </a:fillRef>
            <a:effectRef idx="0">
              <a:scrgbClr r="0" g="0" b="0"/>
            </a:effectRef>
            <a:fontRef idx="minor"/>
          </p:style>
          <p:txBody>
            <a:bodyPr lIns="90000" tIns="45000" rIns="90000" bIns="45000" anchor="ctr">
              <a:noAutofit/>
            </a:bodyPr>
            <a:lstStyle/>
            <a:p>
              <a:pPr defTabSz="914400">
                <a:lnSpc>
                  <a:spcPct val="100000"/>
                </a:lnSpc>
              </a:pPr>
              <a:endParaRPr lang="en-US" sz="1770" b="0" u="none" strike="noStrike">
                <a:solidFill>
                  <a:srgbClr val="FFFFFF"/>
                </a:solidFill>
                <a:effectLst/>
                <a:uFillTx/>
                <a:latin typeface="Amazon Ember"/>
              </a:endParaRPr>
            </a:p>
          </p:txBody>
        </p:sp>
        <p:sp>
          <p:nvSpPr>
            <p:cNvPr id="2227" name="Freeform: Shape 254"/>
            <p:cNvSpPr/>
            <p:nvPr/>
          </p:nvSpPr>
          <p:spPr>
            <a:xfrm>
              <a:off x="6859080" y="1537920"/>
              <a:ext cx="115200" cy="114120"/>
            </a:xfrm>
            <a:custGeom>
              <a:avLst/>
              <a:gdLst>
                <a:gd name="textAreaLeft" fmla="*/ 0 w 115200"/>
                <a:gd name="textAreaRight" fmla="*/ 115560 w 115200"/>
                <a:gd name="textAreaTop" fmla="*/ 0 h 114120"/>
                <a:gd name="textAreaBottom" fmla="*/ 114480 h 114120"/>
                <a:gd name="GluePoint1X" fmla="*/ 51495 w 106208"/>
                <a:gd name="GluePoint1Y" fmla="*/ 4828 h 106208"/>
                <a:gd name="GluePoint2X" fmla="*/ 4828 w 106208"/>
                <a:gd name="GluePoint2Y" fmla="*/ 5471 h 106208"/>
                <a:gd name="GluePoint3X" fmla="*/ 102668 w 106208"/>
                <a:gd name="GluePoint3Y" fmla="*/ 103312 h 106208"/>
                <a:gd name="GluePoint4X" fmla="*/ 102668 w 106208"/>
                <a:gd name="GluePoint4Y" fmla="*/ 56001 h 106208"/>
              </a:gdLst>
              <a:ahLst/>
              <a:cxnLst>
                <a:cxn ang="0">
                  <a:pos x="GluePoint1X" y="GluePoint1Y"/>
                </a:cxn>
                <a:cxn ang="0">
                  <a:pos x="GluePoint2X" y="GluePoint2Y"/>
                </a:cxn>
                <a:cxn ang="0">
                  <a:pos x="GluePoint3X" y="GluePoint3Y"/>
                </a:cxn>
                <a:cxn ang="0">
                  <a:pos x="GluePoint4X" y="GluePoint4Y"/>
                </a:cxn>
              </a:cxnLst>
              <a:rect l="textAreaLeft" t="textAreaTop" r="textAreaRight" b="textAreaBottom"/>
              <a:pathLst>
                <a:path w="106208" h="106208">
                  <a:moveTo>
                    <a:pt x="51495" y="4828"/>
                  </a:moveTo>
                  <a:lnTo>
                    <a:pt x="4828" y="5471"/>
                  </a:lnTo>
                  <a:lnTo>
                    <a:pt x="102668" y="103312"/>
                  </a:lnTo>
                  <a:lnTo>
                    <a:pt x="102668" y="56001"/>
                  </a:lnTo>
                  <a:close/>
                </a:path>
              </a:pathLst>
            </a:custGeom>
            <a:noFill/>
            <a:ln w="19050">
              <a:solidFill>
                <a:srgbClr val="FFFFFF"/>
              </a:solidFill>
              <a:round/>
            </a:ln>
          </p:spPr>
          <p:style>
            <a:lnRef idx="0">
              <a:scrgbClr r="0" g="0" b="0"/>
            </a:lnRef>
            <a:fillRef idx="0">
              <a:scrgbClr r="0" g="0" b="0"/>
            </a:fillRef>
            <a:effectRef idx="0">
              <a:scrgbClr r="0" g="0" b="0"/>
            </a:effectRef>
            <a:fontRef idx="minor"/>
          </p:style>
          <p:txBody>
            <a:bodyPr lIns="90000" tIns="45000" rIns="90000" bIns="45000" anchor="ctr">
              <a:noAutofit/>
            </a:bodyPr>
            <a:lstStyle/>
            <a:p>
              <a:pPr defTabSz="914400">
                <a:lnSpc>
                  <a:spcPct val="100000"/>
                </a:lnSpc>
              </a:pPr>
              <a:endParaRPr lang="en-US" sz="1770" b="0" u="none" strike="noStrike">
                <a:solidFill>
                  <a:srgbClr val="FFFFFF"/>
                </a:solidFill>
                <a:effectLst/>
                <a:uFillTx/>
                <a:latin typeface="Amazon Ember"/>
              </a:endParaRPr>
            </a:p>
          </p:txBody>
        </p:sp>
        <p:sp>
          <p:nvSpPr>
            <p:cNvPr id="2228" name="Freeform: Shape 255"/>
            <p:cNvSpPr/>
            <p:nvPr/>
          </p:nvSpPr>
          <p:spPr>
            <a:xfrm>
              <a:off x="6782040" y="1383480"/>
              <a:ext cx="192240" cy="114120"/>
            </a:xfrm>
            <a:custGeom>
              <a:avLst/>
              <a:gdLst>
                <a:gd name="textAreaLeft" fmla="*/ 0 w 192240"/>
                <a:gd name="textAreaRight" fmla="*/ 192600 w 192240"/>
                <a:gd name="textAreaTop" fmla="*/ 0 h 114120"/>
                <a:gd name="textAreaBottom" fmla="*/ 114480 h 114120"/>
                <a:gd name="GluePoint1X" fmla="*/ 174762 w 177014"/>
                <a:gd name="GluePoint1Y" fmla="*/ 5503 h 106208"/>
                <a:gd name="GluePoint2X" fmla="*/ 94944 w 177014"/>
                <a:gd name="GluePoint2Y" fmla="*/ 11618 h 106208"/>
                <a:gd name="GluePoint3X" fmla="*/ 4828 w 177014"/>
                <a:gd name="GluePoint3Y" fmla="*/ 101734 h 106208"/>
                <a:gd name="GluePoint4X" fmla="*/ 110071 w 177014"/>
                <a:gd name="GluePoint4Y" fmla="*/ 101734 h 106208"/>
              </a:gdLst>
              <a:ahLst/>
              <a:cxnLst>
                <a:cxn ang="0">
                  <a:pos x="GluePoint1X" y="GluePoint1Y"/>
                </a:cxn>
                <a:cxn ang="0">
                  <a:pos x="GluePoint2X" y="GluePoint2Y"/>
                </a:cxn>
                <a:cxn ang="0">
                  <a:pos x="GluePoint3X" y="GluePoint3Y"/>
                </a:cxn>
                <a:cxn ang="0">
                  <a:pos x="GluePoint4X" y="GluePoint4Y"/>
                </a:cxn>
              </a:cxnLst>
              <a:rect l="textAreaLeft" t="textAreaTop" r="textAreaRight" b="textAreaBottom"/>
              <a:pathLst>
                <a:path w="177014" h="106208">
                  <a:moveTo>
                    <a:pt x="174762" y="5503"/>
                  </a:moveTo>
                  <a:cubicBezTo>
                    <a:pt x="171543" y="2284"/>
                    <a:pt x="94944" y="11618"/>
                    <a:pt x="94944" y="11618"/>
                  </a:cubicBezTo>
                  <a:lnTo>
                    <a:pt x="4828" y="101734"/>
                  </a:lnTo>
                  <a:lnTo>
                    <a:pt x="110071" y="101734"/>
                  </a:lnTo>
                </a:path>
              </a:pathLst>
            </a:custGeom>
            <a:noFill/>
            <a:ln w="19050">
              <a:solidFill>
                <a:srgbClr val="FFFFFF"/>
              </a:solidFill>
              <a:round/>
            </a:ln>
          </p:spPr>
          <p:style>
            <a:lnRef idx="0">
              <a:scrgbClr r="0" g="0" b="0"/>
            </a:lnRef>
            <a:fillRef idx="0">
              <a:scrgbClr r="0" g="0" b="0"/>
            </a:fillRef>
            <a:effectRef idx="0">
              <a:scrgbClr r="0" g="0" b="0"/>
            </a:effectRef>
            <a:fontRef idx="minor"/>
          </p:style>
          <p:txBody>
            <a:bodyPr lIns="90000" tIns="45000" rIns="90000" bIns="45000" anchor="ctr">
              <a:noAutofit/>
            </a:bodyPr>
            <a:lstStyle/>
            <a:p>
              <a:pPr defTabSz="914400">
                <a:lnSpc>
                  <a:spcPct val="100000"/>
                </a:lnSpc>
              </a:pPr>
              <a:endParaRPr lang="en-US" sz="1770" b="0" u="none" strike="noStrike">
                <a:solidFill>
                  <a:srgbClr val="FFFFFF"/>
                </a:solidFill>
                <a:effectLst/>
                <a:uFillTx/>
                <a:latin typeface="Amazon Ember"/>
              </a:endParaRPr>
            </a:p>
          </p:txBody>
        </p:sp>
        <p:sp>
          <p:nvSpPr>
            <p:cNvPr id="2229" name="Freeform: Shape 256"/>
            <p:cNvSpPr/>
            <p:nvPr/>
          </p:nvSpPr>
          <p:spPr>
            <a:xfrm>
              <a:off x="7017120" y="1537560"/>
              <a:ext cx="115200" cy="190440"/>
            </a:xfrm>
            <a:custGeom>
              <a:avLst/>
              <a:gdLst>
                <a:gd name="textAreaLeft" fmla="*/ 0 w 115200"/>
                <a:gd name="textAreaRight" fmla="*/ 115560 w 115200"/>
                <a:gd name="textAreaTop" fmla="*/ 0 h 190440"/>
                <a:gd name="textAreaBottom" fmla="*/ 190800 h 190440"/>
                <a:gd name="GluePoint1X" fmla="*/ 101381 w 106208"/>
                <a:gd name="GluePoint1Y" fmla="*/ 4828 h 177014"/>
                <a:gd name="GluePoint2X" fmla="*/ 95266 w 106208"/>
                <a:gd name="GluePoint2Y" fmla="*/ 84645 h 177014"/>
                <a:gd name="GluePoint3X" fmla="*/ 4828 w 106208"/>
                <a:gd name="GluePoint3Y" fmla="*/ 175083 h 177014"/>
                <a:gd name="GluePoint4X" fmla="*/ 4828 w 106208"/>
                <a:gd name="GluePoint4Y" fmla="*/ 69840 h 177014"/>
              </a:gdLst>
              <a:ahLst/>
              <a:cxnLst>
                <a:cxn ang="0">
                  <a:pos x="GluePoint1X" y="GluePoint1Y"/>
                </a:cxn>
                <a:cxn ang="0">
                  <a:pos x="GluePoint2X" y="GluePoint2Y"/>
                </a:cxn>
                <a:cxn ang="0">
                  <a:pos x="GluePoint3X" y="GluePoint3Y"/>
                </a:cxn>
                <a:cxn ang="0">
                  <a:pos x="GluePoint4X" y="GluePoint4Y"/>
                </a:cxn>
              </a:cxnLst>
              <a:rect l="textAreaLeft" t="textAreaTop" r="textAreaRight" b="textAreaBottom"/>
              <a:pathLst>
                <a:path w="106208" h="177014">
                  <a:moveTo>
                    <a:pt x="101381" y="4828"/>
                  </a:moveTo>
                  <a:cubicBezTo>
                    <a:pt x="104599" y="8046"/>
                    <a:pt x="95266" y="84645"/>
                    <a:pt x="95266" y="84645"/>
                  </a:cubicBezTo>
                  <a:lnTo>
                    <a:pt x="4828" y="175083"/>
                  </a:lnTo>
                  <a:lnTo>
                    <a:pt x="4828" y="69840"/>
                  </a:lnTo>
                </a:path>
              </a:pathLst>
            </a:custGeom>
            <a:noFill/>
            <a:ln w="19050">
              <a:solidFill>
                <a:srgbClr val="FFFFFF"/>
              </a:solidFill>
              <a:round/>
            </a:ln>
          </p:spPr>
          <p:style>
            <a:lnRef idx="0">
              <a:scrgbClr r="0" g="0" b="0"/>
            </a:lnRef>
            <a:fillRef idx="0">
              <a:scrgbClr r="0" g="0" b="0"/>
            </a:fillRef>
            <a:effectRef idx="0">
              <a:scrgbClr r="0" g="0" b="0"/>
            </a:effectRef>
            <a:fontRef idx="minor"/>
          </p:style>
          <p:txBody>
            <a:bodyPr lIns="90000" tIns="45000" rIns="90000" bIns="45000" anchor="ctr">
              <a:noAutofit/>
            </a:bodyPr>
            <a:lstStyle/>
            <a:p>
              <a:pPr defTabSz="914400">
                <a:lnSpc>
                  <a:spcPct val="100000"/>
                </a:lnSpc>
              </a:pPr>
              <a:endParaRPr lang="en-US" sz="1770" b="0" u="none" strike="noStrike">
                <a:solidFill>
                  <a:srgbClr val="FFFFFF"/>
                </a:solidFill>
                <a:effectLst/>
                <a:uFillTx/>
                <a:latin typeface="Amazon Ember"/>
              </a:endParaRPr>
            </a:p>
          </p:txBody>
        </p:sp>
        <p:sp>
          <p:nvSpPr>
            <p:cNvPr id="2230" name="Freeform: Shape 257"/>
            <p:cNvSpPr/>
            <p:nvPr/>
          </p:nvSpPr>
          <p:spPr>
            <a:xfrm>
              <a:off x="6788160" y="1586520"/>
              <a:ext cx="80280" cy="79200"/>
            </a:xfrm>
            <a:custGeom>
              <a:avLst/>
              <a:gdLst>
                <a:gd name="textAreaLeft" fmla="*/ 0 w 80280"/>
                <a:gd name="textAreaRight" fmla="*/ 80640 w 80280"/>
                <a:gd name="textAreaTop" fmla="*/ 0 h 79200"/>
                <a:gd name="textAreaBottom" fmla="*/ 79560 h 79200"/>
                <a:gd name="GluePoint1X" fmla="*/ 69197 w 74024"/>
                <a:gd name="GluePoint1Y" fmla="*/ 4828 h 74024"/>
                <a:gd name="GluePoint2X" fmla="*/ 4828 w 74024"/>
                <a:gd name="GluePoint2Y" fmla="*/ 69197 h 74024"/>
              </a:gdLst>
              <a:ahLst/>
              <a:cxnLst>
                <a:cxn ang="0">
                  <a:pos x="GluePoint1X" y="GluePoint1Y"/>
                </a:cxn>
                <a:cxn ang="0">
                  <a:pos x="GluePoint2X" y="GluePoint2Y"/>
                </a:cxn>
              </a:cxnLst>
              <a:rect l="textAreaLeft" t="textAreaTop" r="textAreaRight" b="textAreaBottom"/>
              <a:pathLst>
                <a:path w="74024" h="74024">
                  <a:moveTo>
                    <a:pt x="69197" y="4828"/>
                  </a:moveTo>
                  <a:lnTo>
                    <a:pt x="4828" y="69197"/>
                  </a:lnTo>
                </a:path>
              </a:pathLst>
            </a:custGeom>
            <a:noFill/>
            <a:ln w="19050">
              <a:solidFill>
                <a:srgbClr val="AD5CFF"/>
              </a:solidFill>
              <a:round/>
            </a:ln>
          </p:spPr>
          <p:style>
            <a:lnRef idx="0">
              <a:scrgbClr r="0" g="0" b="0"/>
            </a:lnRef>
            <a:fillRef idx="0">
              <a:scrgbClr r="0" g="0" b="0"/>
            </a:fillRef>
            <a:effectRef idx="0">
              <a:scrgbClr r="0" g="0" b="0"/>
            </a:effectRef>
            <a:fontRef idx="minor"/>
          </p:style>
          <p:txBody>
            <a:bodyPr lIns="90000" tIns="34560" rIns="90000" bIns="34560" anchor="ctr">
              <a:noAutofit/>
            </a:bodyPr>
            <a:lstStyle/>
            <a:p>
              <a:pPr defTabSz="914400">
                <a:lnSpc>
                  <a:spcPct val="100000"/>
                </a:lnSpc>
              </a:pPr>
              <a:endParaRPr lang="en-US" sz="1770" b="0" u="none" strike="noStrike">
                <a:solidFill>
                  <a:srgbClr val="FFFFFF"/>
                </a:solidFill>
                <a:effectLst/>
                <a:uFillTx/>
                <a:latin typeface="Amazon Ember"/>
              </a:endParaRPr>
            </a:p>
          </p:txBody>
        </p:sp>
        <p:sp>
          <p:nvSpPr>
            <p:cNvPr id="2231" name="Freeform: Shape 258"/>
            <p:cNvSpPr/>
            <p:nvPr/>
          </p:nvSpPr>
          <p:spPr>
            <a:xfrm>
              <a:off x="6849720" y="1647720"/>
              <a:ext cx="80280" cy="79200"/>
            </a:xfrm>
            <a:custGeom>
              <a:avLst/>
              <a:gdLst>
                <a:gd name="textAreaLeft" fmla="*/ 0 w 80280"/>
                <a:gd name="textAreaRight" fmla="*/ 80640 w 80280"/>
                <a:gd name="textAreaTop" fmla="*/ 0 h 79200"/>
                <a:gd name="textAreaBottom" fmla="*/ 79560 h 79200"/>
                <a:gd name="GluePoint1X" fmla="*/ 69197 w 74024"/>
                <a:gd name="GluePoint1Y" fmla="*/ 4828 h 74024"/>
                <a:gd name="GluePoint2X" fmla="*/ 4828 w 74024"/>
                <a:gd name="GluePoint2Y" fmla="*/ 69197 h 74024"/>
              </a:gdLst>
              <a:ahLst/>
              <a:cxnLst>
                <a:cxn ang="0">
                  <a:pos x="GluePoint1X" y="GluePoint1Y"/>
                </a:cxn>
                <a:cxn ang="0">
                  <a:pos x="GluePoint2X" y="GluePoint2Y"/>
                </a:cxn>
              </a:cxnLst>
              <a:rect l="textAreaLeft" t="textAreaTop" r="textAreaRight" b="textAreaBottom"/>
              <a:pathLst>
                <a:path w="74024" h="74024">
                  <a:moveTo>
                    <a:pt x="69197" y="4828"/>
                  </a:moveTo>
                  <a:lnTo>
                    <a:pt x="4828" y="69197"/>
                  </a:lnTo>
                </a:path>
              </a:pathLst>
            </a:custGeom>
            <a:noFill/>
            <a:ln w="19050">
              <a:solidFill>
                <a:srgbClr val="AD5CFF"/>
              </a:solidFill>
              <a:round/>
            </a:ln>
          </p:spPr>
          <p:style>
            <a:lnRef idx="0">
              <a:scrgbClr r="0" g="0" b="0"/>
            </a:lnRef>
            <a:fillRef idx="0">
              <a:scrgbClr r="0" g="0" b="0"/>
            </a:fillRef>
            <a:effectRef idx="0">
              <a:scrgbClr r="0" g="0" b="0"/>
            </a:effectRef>
            <a:fontRef idx="minor"/>
          </p:style>
          <p:txBody>
            <a:bodyPr lIns="90000" tIns="34560" rIns="90000" bIns="34560" anchor="ctr">
              <a:noAutofit/>
            </a:bodyPr>
            <a:lstStyle/>
            <a:p>
              <a:pPr defTabSz="914400">
                <a:lnSpc>
                  <a:spcPct val="100000"/>
                </a:lnSpc>
              </a:pPr>
              <a:endParaRPr lang="en-US" sz="1770" b="0" u="none" strike="noStrike">
                <a:solidFill>
                  <a:srgbClr val="FFFFFF"/>
                </a:solidFill>
                <a:effectLst/>
                <a:uFillTx/>
                <a:latin typeface="Amazon Ember"/>
              </a:endParaRPr>
            </a:p>
          </p:txBody>
        </p:sp>
        <p:sp>
          <p:nvSpPr>
            <p:cNvPr id="2232" name="Freeform: Shape 259"/>
            <p:cNvSpPr/>
            <p:nvPr/>
          </p:nvSpPr>
          <p:spPr>
            <a:xfrm>
              <a:off x="6788160" y="1629000"/>
              <a:ext cx="97560" cy="96840"/>
            </a:xfrm>
            <a:custGeom>
              <a:avLst/>
              <a:gdLst>
                <a:gd name="textAreaLeft" fmla="*/ 0 w 97560"/>
                <a:gd name="textAreaRight" fmla="*/ 97920 w 97560"/>
                <a:gd name="textAreaTop" fmla="*/ 0 h 96840"/>
                <a:gd name="textAreaBottom" fmla="*/ 97200 h 96840"/>
                <a:gd name="GluePoint1X" fmla="*/ 86576 w 90116"/>
                <a:gd name="GluePoint1Y" fmla="*/ 4828 h 90116"/>
                <a:gd name="GluePoint2X" fmla="*/ 4828 w 90116"/>
                <a:gd name="GluePoint2Y" fmla="*/ 86576 h 90116"/>
              </a:gdLst>
              <a:ahLst/>
              <a:cxnLst>
                <a:cxn ang="0">
                  <a:pos x="GluePoint1X" y="GluePoint1Y"/>
                </a:cxn>
                <a:cxn ang="0">
                  <a:pos x="GluePoint2X" y="GluePoint2Y"/>
                </a:cxn>
              </a:cxnLst>
              <a:rect l="textAreaLeft" t="textAreaTop" r="textAreaRight" b="textAreaBottom"/>
              <a:pathLst>
                <a:path w="90116" h="90116">
                  <a:moveTo>
                    <a:pt x="86576" y="4828"/>
                  </a:moveTo>
                  <a:lnTo>
                    <a:pt x="4828" y="86576"/>
                  </a:lnTo>
                </a:path>
              </a:pathLst>
            </a:custGeom>
            <a:noFill/>
            <a:ln w="19050">
              <a:solidFill>
                <a:srgbClr val="AD5CFF"/>
              </a:solidFill>
              <a:round/>
            </a:ln>
          </p:spPr>
          <p:style>
            <a:lnRef idx="0">
              <a:scrgbClr r="0" g="0" b="0"/>
            </a:lnRef>
            <a:fillRef idx="0">
              <a:scrgbClr r="0" g="0" b="0"/>
            </a:fillRef>
            <a:effectRef idx="0">
              <a:scrgbClr r="0" g="0" b="0"/>
            </a:effectRef>
            <a:fontRef idx="minor"/>
          </p:style>
          <p:txBody>
            <a:bodyPr lIns="90000" tIns="45000" rIns="90000" bIns="45000" anchor="ctr">
              <a:noAutofit/>
            </a:bodyPr>
            <a:lstStyle/>
            <a:p>
              <a:pPr defTabSz="914400">
                <a:lnSpc>
                  <a:spcPct val="100000"/>
                </a:lnSpc>
              </a:pPr>
              <a:endParaRPr lang="en-US" sz="1770" b="0" u="none" strike="noStrike">
                <a:solidFill>
                  <a:srgbClr val="FFFFFF"/>
                </a:solidFill>
                <a:effectLst/>
                <a:uFillTx/>
                <a:latin typeface="Amazon Ember"/>
              </a:endParaRPr>
            </a:p>
          </p:txBody>
        </p:sp>
        <p:sp>
          <p:nvSpPr>
            <p:cNvPr id="2233" name="Freeform: Shape 260"/>
            <p:cNvSpPr/>
            <p:nvPr/>
          </p:nvSpPr>
          <p:spPr>
            <a:xfrm>
              <a:off x="7059600" y="1316520"/>
              <a:ext cx="139680" cy="138240"/>
            </a:xfrm>
            <a:custGeom>
              <a:avLst/>
              <a:gdLst>
                <a:gd name="textAreaLeft" fmla="*/ 0 w 139680"/>
                <a:gd name="textAreaRight" fmla="*/ 140040 w 139680"/>
                <a:gd name="textAreaTop" fmla="*/ 0 h 138240"/>
                <a:gd name="textAreaBottom" fmla="*/ 138600 h 138240"/>
                <a:gd name="GluePoint1X" fmla="*/ 66702 w 128737"/>
                <a:gd name="GluePoint1Y" fmla="*/ 118841 h 128737"/>
                <a:gd name="GluePoint2X" fmla="*/ 10379 w 128737"/>
                <a:gd name="GluePoint2Y" fmla="*/ 62518 h 128737"/>
                <a:gd name="GluePoint3X" fmla="*/ 10379 w 128737"/>
                <a:gd name="GluePoint3Y" fmla="*/ 36127 h 128737"/>
                <a:gd name="GluePoint4X" fmla="*/ 36127 w 128737"/>
                <a:gd name="GluePoint4Y" fmla="*/ 10379 h 128737"/>
                <a:gd name="GluePoint5X" fmla="*/ 62518 w 128737"/>
                <a:gd name="GluePoint5Y" fmla="*/ 10379 h 128737"/>
                <a:gd name="GluePoint6X" fmla="*/ 119163 w 128737"/>
                <a:gd name="GluePoint6Y" fmla="*/ 67024 h 128737"/>
                <a:gd name="GluePoint7X" fmla="*/ 119163 w 128737"/>
                <a:gd name="GluePoint7Y" fmla="*/ 93415 h 128737"/>
                <a:gd name="GluePoint8X" fmla="*/ 93415 w 128737"/>
                <a:gd name="GluePoint8Y" fmla="*/ 119163 h 128737"/>
                <a:gd name="GluePoint9X" fmla="*/ 66702 w 128737"/>
                <a:gd name="GluePoint9Y" fmla="*/ 118841 h 128737"/>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 ang="0">
                  <a:pos x="GluePoint9X" y="GluePoint9Y"/>
                </a:cxn>
              </a:cxnLst>
              <a:rect l="textAreaLeft" t="textAreaTop" r="textAreaRight" b="textAreaBottom"/>
              <a:pathLst>
                <a:path w="128737" h="128737">
                  <a:moveTo>
                    <a:pt x="66702" y="118841"/>
                  </a:moveTo>
                  <a:lnTo>
                    <a:pt x="10379" y="62518"/>
                  </a:lnTo>
                  <a:cubicBezTo>
                    <a:pt x="2977" y="55116"/>
                    <a:pt x="2977" y="43529"/>
                    <a:pt x="10379" y="36127"/>
                  </a:cubicBezTo>
                  <a:lnTo>
                    <a:pt x="36127" y="10379"/>
                  </a:lnTo>
                  <a:cubicBezTo>
                    <a:pt x="43529" y="2977"/>
                    <a:pt x="55116" y="2977"/>
                    <a:pt x="62518" y="10379"/>
                  </a:cubicBezTo>
                  <a:lnTo>
                    <a:pt x="119163" y="67024"/>
                  </a:lnTo>
                  <a:cubicBezTo>
                    <a:pt x="126565" y="74427"/>
                    <a:pt x="126565" y="86013"/>
                    <a:pt x="119163" y="93415"/>
                  </a:cubicBezTo>
                  <a:lnTo>
                    <a:pt x="93415" y="119163"/>
                  </a:lnTo>
                  <a:cubicBezTo>
                    <a:pt x="86013" y="126243"/>
                    <a:pt x="74105" y="126243"/>
                    <a:pt x="66702" y="118841"/>
                  </a:cubicBezTo>
                  <a:close/>
                </a:path>
              </a:pathLst>
            </a:custGeom>
            <a:noFill/>
            <a:ln w="19050">
              <a:solidFill>
                <a:srgbClr val="AD5CFF"/>
              </a:solidFill>
              <a:round/>
            </a:ln>
          </p:spPr>
          <p:style>
            <a:lnRef idx="0">
              <a:scrgbClr r="0" g="0" b="0"/>
            </a:lnRef>
            <a:fillRef idx="0">
              <a:scrgbClr r="0" g="0" b="0"/>
            </a:fillRef>
            <a:effectRef idx="0">
              <a:scrgbClr r="0" g="0" b="0"/>
            </a:effectRef>
            <a:fontRef idx="minor"/>
          </p:style>
          <p:txBody>
            <a:bodyPr lIns="90000" tIns="45000" rIns="90000" bIns="45000" anchor="ctr">
              <a:noAutofit/>
            </a:bodyPr>
            <a:lstStyle/>
            <a:p>
              <a:pPr defTabSz="914400">
                <a:lnSpc>
                  <a:spcPct val="100000"/>
                </a:lnSpc>
              </a:pPr>
              <a:endParaRPr lang="en-US" sz="1770" b="0" u="none" strike="noStrike">
                <a:solidFill>
                  <a:srgbClr val="FFFFFF"/>
                </a:solidFill>
                <a:effectLst/>
                <a:uFillTx/>
                <a:latin typeface="Amazon Ember"/>
              </a:endParaRPr>
            </a:p>
          </p:txBody>
        </p:sp>
      </p:grpSp>
      <p:grpSp>
        <p:nvGrpSpPr>
          <p:cNvPr id="2234" name="Group 40"/>
          <p:cNvGrpSpPr/>
          <p:nvPr/>
        </p:nvGrpSpPr>
        <p:grpSpPr>
          <a:xfrm>
            <a:off x="7093800" y="3855960"/>
            <a:ext cx="786240" cy="606240"/>
            <a:chOff x="7093800" y="3855960"/>
            <a:chExt cx="786240" cy="606240"/>
          </a:xfrm>
        </p:grpSpPr>
        <p:grpSp>
          <p:nvGrpSpPr>
            <p:cNvPr id="2235" name="Group 41"/>
            <p:cNvGrpSpPr/>
            <p:nvPr/>
          </p:nvGrpSpPr>
          <p:grpSpPr>
            <a:xfrm>
              <a:off x="7093800" y="3855960"/>
              <a:ext cx="568800" cy="496440"/>
              <a:chOff x="7093800" y="3855960"/>
              <a:chExt cx="568800" cy="496440"/>
            </a:xfrm>
          </p:grpSpPr>
          <p:sp>
            <p:nvSpPr>
              <p:cNvPr id="2236" name="Freeform: Shape 1327"/>
              <p:cNvSpPr/>
              <p:nvPr/>
            </p:nvSpPr>
            <p:spPr>
              <a:xfrm>
                <a:off x="7272000" y="4035960"/>
                <a:ext cx="363960" cy="254520"/>
              </a:xfrm>
              <a:custGeom>
                <a:avLst/>
                <a:gdLst>
                  <a:gd name="textAreaLeft" fmla="*/ 0 w 363960"/>
                  <a:gd name="textAreaRight" fmla="*/ 364320 w 363960"/>
                  <a:gd name="textAreaTop" fmla="*/ 0 h 254520"/>
                  <a:gd name="textAreaBottom" fmla="*/ 254880 h 254520"/>
                  <a:gd name="GluePoint1X" fmla="*/ 288051 w 289660"/>
                  <a:gd name="GluePoint1Y" fmla="*/ 93657 h 202762"/>
                  <a:gd name="GluePoint2X" fmla="*/ 288051 w 289660"/>
                  <a:gd name="GluePoint2Y" fmla="*/ 12552 h 202762"/>
                  <a:gd name="GluePoint3X" fmla="*/ 280327 w 289660"/>
                  <a:gd name="GluePoint3Y" fmla="*/ 4828 h 202762"/>
                  <a:gd name="GluePoint4X" fmla="*/ 12552 w 289660"/>
                  <a:gd name="GluePoint4Y" fmla="*/ 4828 h 202762"/>
                  <a:gd name="GluePoint5X" fmla="*/ 4828 w 289660"/>
                  <a:gd name="GluePoint5Y" fmla="*/ 12552 h 202762"/>
                  <a:gd name="GluePoint6X" fmla="*/ 4828 w 289660"/>
                  <a:gd name="GluePoint6Y" fmla="*/ 190854 h 202762"/>
                  <a:gd name="GluePoint7X" fmla="*/ 12552 w 289660"/>
                  <a:gd name="GluePoint7Y" fmla="*/ 198578 h 202762"/>
                  <a:gd name="GluePoint8X" fmla="*/ 225613 w 289660"/>
                  <a:gd name="GluePoint8Y" fmla="*/ 198578 h 202762"/>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Lst>
                <a:rect l="textAreaLeft" t="textAreaTop" r="textAreaRight" b="textAreaBottom"/>
                <a:pathLst>
                  <a:path w="289660" h="202762">
                    <a:moveTo>
                      <a:pt x="288051" y="93657"/>
                    </a:moveTo>
                    <a:lnTo>
                      <a:pt x="288051" y="12552"/>
                    </a:lnTo>
                    <a:cubicBezTo>
                      <a:pt x="288051" y="8046"/>
                      <a:pt x="284511" y="4828"/>
                      <a:pt x="280327" y="4828"/>
                    </a:cubicBezTo>
                    <a:lnTo>
                      <a:pt x="12552" y="4828"/>
                    </a:lnTo>
                    <a:cubicBezTo>
                      <a:pt x="8046" y="4828"/>
                      <a:pt x="4828" y="8368"/>
                      <a:pt x="4828" y="12552"/>
                    </a:cubicBezTo>
                    <a:lnTo>
                      <a:pt x="4828" y="190854"/>
                    </a:lnTo>
                    <a:cubicBezTo>
                      <a:pt x="4828" y="195360"/>
                      <a:pt x="8368" y="198578"/>
                      <a:pt x="12552" y="198578"/>
                    </a:cubicBezTo>
                    <a:lnTo>
                      <a:pt x="225613" y="198578"/>
                    </a:lnTo>
                  </a:path>
                </a:pathLst>
              </a:custGeom>
              <a:noFill/>
              <a:ln w="12700">
                <a:solidFill>
                  <a:srgbClr val="FFFFFF"/>
                </a:solidFill>
                <a:round/>
              </a:ln>
            </p:spPr>
            <p:style>
              <a:lnRef idx="0">
                <a:scrgbClr r="0" g="0" b="0"/>
              </a:lnRef>
              <a:fillRef idx="0">
                <a:scrgbClr r="0" g="0" b="0"/>
              </a:fillRef>
              <a:effectRef idx="0">
                <a:scrgbClr r="0" g="0" b="0"/>
              </a:effectRef>
              <a:fontRef idx="minor"/>
            </p:style>
            <p:txBody>
              <a:bodyPr lIns="90000" tIns="45000" rIns="90000" bIns="45000" anchor="ctr">
                <a:noAutofit/>
              </a:bodyPr>
              <a:lstStyle/>
              <a:p>
                <a:pPr defTabSz="609480">
                  <a:lnSpc>
                    <a:spcPct val="100000"/>
                  </a:lnSpc>
                </a:pPr>
                <a:endParaRPr lang="en-US" sz="1500" b="0" u="none" strike="noStrike">
                  <a:solidFill>
                    <a:srgbClr val="FFFFFF"/>
                  </a:solidFill>
                  <a:effectLst/>
                  <a:uFillTx/>
                  <a:latin typeface="Calibri"/>
                </a:endParaRPr>
              </a:p>
            </p:txBody>
          </p:sp>
          <p:sp>
            <p:nvSpPr>
              <p:cNvPr id="2237" name="Freeform: Shape 1328"/>
              <p:cNvSpPr/>
              <p:nvPr/>
            </p:nvSpPr>
            <p:spPr>
              <a:xfrm>
                <a:off x="7202880" y="4308120"/>
                <a:ext cx="371880" cy="44280"/>
              </a:xfrm>
              <a:custGeom>
                <a:avLst/>
                <a:gdLst>
                  <a:gd name="textAreaLeft" fmla="*/ 0 w 371880"/>
                  <a:gd name="textAreaRight" fmla="*/ 372240 w 371880"/>
                  <a:gd name="textAreaTop" fmla="*/ 0 h 44280"/>
                  <a:gd name="textAreaBottom" fmla="*/ 44640 h 44280"/>
                  <a:gd name="GluePoint1X" fmla="*/ 291913 w 296096"/>
                  <a:gd name="GluePoint1Y" fmla="*/ 33472 h 35402"/>
                  <a:gd name="GluePoint2X" fmla="*/ 28000 w 296096"/>
                  <a:gd name="GluePoint2Y" fmla="*/ 33472 h 35402"/>
                  <a:gd name="GluePoint3X" fmla="*/ 4828 w 296096"/>
                  <a:gd name="GluePoint3Y" fmla="*/ 23495 h 35402"/>
                  <a:gd name="GluePoint4X" fmla="*/ 4828 w 296096"/>
                  <a:gd name="GluePoint4Y" fmla="*/ 4828 h 35402"/>
                  <a:gd name="GluePoint5X" fmla="*/ 42483 w 296096"/>
                  <a:gd name="GluePoint5Y" fmla="*/ 4828 h 35402"/>
                </a:gdLst>
                <a:ahLst/>
                <a:cxnLst>
                  <a:cxn ang="0">
                    <a:pos x="GluePoint1X" y="GluePoint1Y"/>
                  </a:cxn>
                  <a:cxn ang="0">
                    <a:pos x="GluePoint2X" y="GluePoint2Y"/>
                  </a:cxn>
                  <a:cxn ang="0">
                    <a:pos x="GluePoint3X" y="GluePoint3Y"/>
                  </a:cxn>
                  <a:cxn ang="0">
                    <a:pos x="GluePoint4X" y="GluePoint4Y"/>
                  </a:cxn>
                  <a:cxn ang="0">
                    <a:pos x="GluePoint5X" y="GluePoint5Y"/>
                  </a:cxn>
                </a:cxnLst>
                <a:rect l="textAreaLeft" t="textAreaTop" r="textAreaRight" b="textAreaBottom"/>
                <a:pathLst>
                  <a:path w="296096" h="35402">
                    <a:moveTo>
                      <a:pt x="291913" y="33472"/>
                    </a:moveTo>
                    <a:lnTo>
                      <a:pt x="28000" y="33472"/>
                    </a:lnTo>
                    <a:cubicBezTo>
                      <a:pt x="28000" y="33472"/>
                      <a:pt x="11265" y="33472"/>
                      <a:pt x="4828" y="23495"/>
                    </a:cubicBezTo>
                    <a:lnTo>
                      <a:pt x="4828" y="4828"/>
                    </a:lnTo>
                    <a:lnTo>
                      <a:pt x="42483" y="4828"/>
                    </a:lnTo>
                  </a:path>
                </a:pathLst>
              </a:custGeom>
              <a:noFill/>
              <a:ln w="12700">
                <a:solidFill>
                  <a:srgbClr val="FFFFFF"/>
                </a:solidFill>
                <a:round/>
              </a:ln>
            </p:spPr>
            <p:style>
              <a:lnRef idx="0">
                <a:scrgbClr r="0" g="0" b="0"/>
              </a:lnRef>
              <a:fillRef idx="0">
                <a:scrgbClr r="0" g="0" b="0"/>
              </a:fillRef>
              <a:effectRef idx="0">
                <a:scrgbClr r="0" g="0" b="0"/>
              </a:effectRef>
              <a:fontRef idx="minor"/>
            </p:style>
            <p:txBody>
              <a:bodyPr lIns="90000" tIns="-360" rIns="90000" bIns="-360" anchor="ctr">
                <a:noAutofit/>
              </a:bodyPr>
              <a:lstStyle/>
              <a:p>
                <a:pPr defTabSz="609480">
                  <a:lnSpc>
                    <a:spcPct val="100000"/>
                  </a:lnSpc>
                </a:pPr>
                <a:endParaRPr lang="en-US" sz="1500" b="0" u="none" strike="noStrike">
                  <a:solidFill>
                    <a:srgbClr val="FFFFFF"/>
                  </a:solidFill>
                  <a:effectLst/>
                  <a:uFillTx/>
                  <a:latin typeface="Calibri"/>
                </a:endParaRPr>
              </a:p>
            </p:txBody>
          </p:sp>
          <p:sp>
            <p:nvSpPr>
              <p:cNvPr id="2238" name="Freeform: Shape 1329"/>
              <p:cNvSpPr/>
              <p:nvPr/>
            </p:nvSpPr>
            <p:spPr>
              <a:xfrm>
                <a:off x="7246080" y="4012560"/>
                <a:ext cx="416520" cy="303120"/>
              </a:xfrm>
              <a:custGeom>
                <a:avLst/>
                <a:gdLst>
                  <a:gd name="textAreaLeft" fmla="*/ 0 w 416520"/>
                  <a:gd name="textAreaRight" fmla="*/ 416880 w 416520"/>
                  <a:gd name="textAreaTop" fmla="*/ 0 h 303120"/>
                  <a:gd name="textAreaBottom" fmla="*/ 303480 h 303120"/>
                  <a:gd name="GluePoint1X" fmla="*/ 327638 w 331499"/>
                  <a:gd name="GluePoint1Y" fmla="*/ 93335 h 241383"/>
                  <a:gd name="GluePoint2X" fmla="*/ 327638 w 331499"/>
                  <a:gd name="GluePoint2Y" fmla="*/ 12552 h 241383"/>
                  <a:gd name="GluePoint3X" fmla="*/ 319913 w 331499"/>
                  <a:gd name="GluePoint3Y" fmla="*/ 4828 h 241383"/>
                  <a:gd name="GluePoint4X" fmla="*/ 12552 w 331499"/>
                  <a:gd name="GluePoint4Y" fmla="*/ 4828 h 241383"/>
                  <a:gd name="GluePoint5X" fmla="*/ 4828 w 331499"/>
                  <a:gd name="GluePoint5Y" fmla="*/ 12552 h 241383"/>
                  <a:gd name="GluePoint6X" fmla="*/ 4828 w 331499"/>
                  <a:gd name="GluePoint6Y" fmla="*/ 232050 h 241383"/>
                  <a:gd name="GluePoint7X" fmla="*/ 12552 w 331499"/>
                  <a:gd name="GluePoint7Y" fmla="*/ 239774 h 241383"/>
                  <a:gd name="GluePoint8X" fmla="*/ 255223 w 331499"/>
                  <a:gd name="GluePoint8Y" fmla="*/ 239774 h 241383"/>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Lst>
                <a:rect l="textAreaLeft" t="textAreaTop" r="textAreaRight" b="textAreaBottom"/>
                <a:pathLst>
                  <a:path w="331499" h="241383">
                    <a:moveTo>
                      <a:pt x="327638" y="93335"/>
                    </a:moveTo>
                    <a:lnTo>
                      <a:pt x="327638" y="12552"/>
                    </a:lnTo>
                    <a:cubicBezTo>
                      <a:pt x="327638" y="8046"/>
                      <a:pt x="324097" y="4828"/>
                      <a:pt x="319913" y="4828"/>
                    </a:cubicBezTo>
                    <a:lnTo>
                      <a:pt x="12552" y="4828"/>
                    </a:lnTo>
                    <a:cubicBezTo>
                      <a:pt x="8046" y="4828"/>
                      <a:pt x="4828" y="8368"/>
                      <a:pt x="4828" y="12552"/>
                    </a:cubicBezTo>
                    <a:lnTo>
                      <a:pt x="4828" y="232050"/>
                    </a:lnTo>
                    <a:cubicBezTo>
                      <a:pt x="4828" y="236556"/>
                      <a:pt x="8368" y="239774"/>
                      <a:pt x="12552" y="239774"/>
                    </a:cubicBezTo>
                    <a:lnTo>
                      <a:pt x="255223" y="239774"/>
                    </a:lnTo>
                  </a:path>
                </a:pathLst>
              </a:custGeom>
              <a:noFill/>
              <a:ln w="12700">
                <a:solidFill>
                  <a:srgbClr val="FFFFFF"/>
                </a:solidFill>
                <a:round/>
              </a:ln>
            </p:spPr>
            <p:style>
              <a:lnRef idx="0">
                <a:scrgbClr r="0" g="0" b="0"/>
              </a:lnRef>
              <a:fillRef idx="0">
                <a:scrgbClr r="0" g="0" b="0"/>
              </a:fillRef>
              <a:effectRef idx="0">
                <a:scrgbClr r="0" g="0" b="0"/>
              </a:effectRef>
              <a:fontRef idx="minor"/>
            </p:style>
            <p:txBody>
              <a:bodyPr lIns="90000" tIns="45000" rIns="90000" bIns="45000" anchor="ctr">
                <a:noAutofit/>
              </a:bodyPr>
              <a:lstStyle/>
              <a:p>
                <a:pPr defTabSz="609480">
                  <a:lnSpc>
                    <a:spcPct val="100000"/>
                  </a:lnSpc>
                </a:pPr>
                <a:endParaRPr lang="en-US" sz="1500" b="0" u="none" strike="noStrike">
                  <a:solidFill>
                    <a:srgbClr val="FFFFFF"/>
                  </a:solidFill>
                  <a:effectLst/>
                  <a:uFillTx/>
                  <a:latin typeface="Calibri"/>
                </a:endParaRPr>
              </a:p>
            </p:txBody>
          </p:sp>
          <p:sp>
            <p:nvSpPr>
              <p:cNvPr id="2239" name="Freeform: Shape 1330"/>
              <p:cNvSpPr/>
              <p:nvPr/>
            </p:nvSpPr>
            <p:spPr>
              <a:xfrm>
                <a:off x="7268040" y="3985200"/>
                <a:ext cx="36000" cy="36000"/>
              </a:xfrm>
              <a:custGeom>
                <a:avLst/>
                <a:gdLst>
                  <a:gd name="textAreaLeft" fmla="*/ 0 w 36000"/>
                  <a:gd name="textAreaRight" fmla="*/ 36360 w 36000"/>
                  <a:gd name="textAreaTop" fmla="*/ 0 h 36000"/>
                  <a:gd name="textAreaBottom" fmla="*/ 36360 h 36000"/>
                  <a:gd name="GluePoint1X" fmla="*/ 25104 w 28966"/>
                  <a:gd name="GluePoint1Y" fmla="*/ 25104 h 28966"/>
                  <a:gd name="GluePoint2X" fmla="*/ 4828 w 28966"/>
                  <a:gd name="GluePoint2Y" fmla="*/ 25104 h 28966"/>
                  <a:gd name="GluePoint3X" fmla="*/ 4828 w 28966"/>
                  <a:gd name="GluePoint3Y" fmla="*/ 4828 h 28966"/>
                  <a:gd name="GluePoint4X" fmla="*/ 25104 w 28966"/>
                  <a:gd name="GluePoint4Y" fmla="*/ 4828 h 28966"/>
                </a:gdLst>
                <a:ahLst/>
                <a:cxnLst>
                  <a:cxn ang="0">
                    <a:pos x="GluePoint1X" y="GluePoint1Y"/>
                  </a:cxn>
                  <a:cxn ang="0">
                    <a:pos x="GluePoint2X" y="GluePoint2Y"/>
                  </a:cxn>
                  <a:cxn ang="0">
                    <a:pos x="GluePoint3X" y="GluePoint3Y"/>
                  </a:cxn>
                  <a:cxn ang="0">
                    <a:pos x="GluePoint4X" y="GluePoint4Y"/>
                  </a:cxn>
                </a:cxnLst>
                <a:rect l="textAreaLeft" t="textAreaTop" r="textAreaRight" b="textAreaBottom"/>
                <a:pathLst>
                  <a:path w="28966" h="28966">
                    <a:moveTo>
                      <a:pt x="25104" y="25104"/>
                    </a:moveTo>
                    <a:lnTo>
                      <a:pt x="4828" y="25104"/>
                    </a:lnTo>
                    <a:lnTo>
                      <a:pt x="4828" y="4828"/>
                    </a:lnTo>
                    <a:lnTo>
                      <a:pt x="25104" y="4828"/>
                    </a:lnTo>
                    <a:close/>
                  </a:path>
                </a:pathLst>
              </a:custGeom>
              <a:noFill/>
              <a:ln w="12700">
                <a:solidFill>
                  <a:srgbClr val="FFFFFF"/>
                </a:solidFill>
                <a:round/>
              </a:ln>
            </p:spPr>
            <p:style>
              <a:lnRef idx="0">
                <a:scrgbClr r="0" g="0" b="0"/>
              </a:lnRef>
              <a:fillRef idx="0">
                <a:scrgbClr r="0" g="0" b="0"/>
              </a:fillRef>
              <a:effectRef idx="0">
                <a:scrgbClr r="0" g="0" b="0"/>
              </a:effectRef>
              <a:fontRef idx="minor"/>
            </p:style>
            <p:txBody>
              <a:bodyPr lIns="90000" tIns="-8640" rIns="90000" bIns="-8640" anchor="ctr">
                <a:noAutofit/>
              </a:bodyPr>
              <a:lstStyle/>
              <a:p>
                <a:pPr defTabSz="609480">
                  <a:lnSpc>
                    <a:spcPct val="100000"/>
                  </a:lnSpc>
                </a:pPr>
                <a:endParaRPr lang="en-US" sz="1500" b="0" u="none" strike="noStrike">
                  <a:solidFill>
                    <a:srgbClr val="FFFFFF"/>
                  </a:solidFill>
                  <a:effectLst/>
                  <a:uFillTx/>
                  <a:latin typeface="Calibri"/>
                </a:endParaRPr>
              </a:p>
            </p:txBody>
          </p:sp>
          <p:sp>
            <p:nvSpPr>
              <p:cNvPr id="2240" name="Freeform: Shape 1331"/>
              <p:cNvSpPr/>
              <p:nvPr/>
            </p:nvSpPr>
            <p:spPr>
              <a:xfrm>
                <a:off x="7232040" y="3935160"/>
                <a:ext cx="36000" cy="36000"/>
              </a:xfrm>
              <a:custGeom>
                <a:avLst/>
                <a:gdLst>
                  <a:gd name="textAreaLeft" fmla="*/ 0 w 36000"/>
                  <a:gd name="textAreaRight" fmla="*/ 36360 w 36000"/>
                  <a:gd name="textAreaTop" fmla="*/ 0 h 36000"/>
                  <a:gd name="textAreaBottom" fmla="*/ 36360 h 36000"/>
                  <a:gd name="GluePoint1X" fmla="*/ 25104 w 28966"/>
                  <a:gd name="GluePoint1Y" fmla="*/ 25104 h 28966"/>
                  <a:gd name="GluePoint2X" fmla="*/ 4828 w 28966"/>
                  <a:gd name="GluePoint2Y" fmla="*/ 25104 h 28966"/>
                  <a:gd name="GluePoint3X" fmla="*/ 4828 w 28966"/>
                  <a:gd name="GluePoint3Y" fmla="*/ 4828 h 28966"/>
                  <a:gd name="GluePoint4X" fmla="*/ 25104 w 28966"/>
                  <a:gd name="GluePoint4Y" fmla="*/ 4828 h 28966"/>
                </a:gdLst>
                <a:ahLst/>
                <a:cxnLst>
                  <a:cxn ang="0">
                    <a:pos x="GluePoint1X" y="GluePoint1Y"/>
                  </a:cxn>
                  <a:cxn ang="0">
                    <a:pos x="GluePoint2X" y="GluePoint2Y"/>
                  </a:cxn>
                  <a:cxn ang="0">
                    <a:pos x="GluePoint3X" y="GluePoint3Y"/>
                  </a:cxn>
                  <a:cxn ang="0">
                    <a:pos x="GluePoint4X" y="GluePoint4Y"/>
                  </a:cxn>
                </a:cxnLst>
                <a:rect l="textAreaLeft" t="textAreaTop" r="textAreaRight" b="textAreaBottom"/>
                <a:pathLst>
                  <a:path w="28966" h="28966">
                    <a:moveTo>
                      <a:pt x="25104" y="25104"/>
                    </a:moveTo>
                    <a:lnTo>
                      <a:pt x="4828" y="25104"/>
                    </a:lnTo>
                    <a:lnTo>
                      <a:pt x="4828" y="4828"/>
                    </a:lnTo>
                    <a:lnTo>
                      <a:pt x="25104" y="4828"/>
                    </a:lnTo>
                    <a:close/>
                  </a:path>
                </a:pathLst>
              </a:custGeom>
              <a:noFill/>
              <a:ln w="12700">
                <a:solidFill>
                  <a:srgbClr val="FFFFFF"/>
                </a:solidFill>
                <a:round/>
              </a:ln>
            </p:spPr>
            <p:style>
              <a:lnRef idx="0">
                <a:scrgbClr r="0" g="0" b="0"/>
              </a:lnRef>
              <a:fillRef idx="0">
                <a:scrgbClr r="0" g="0" b="0"/>
              </a:fillRef>
              <a:effectRef idx="0">
                <a:scrgbClr r="0" g="0" b="0"/>
              </a:effectRef>
              <a:fontRef idx="minor"/>
            </p:style>
            <p:txBody>
              <a:bodyPr lIns="90000" tIns="-8640" rIns="90000" bIns="-8640" anchor="ctr">
                <a:noAutofit/>
              </a:bodyPr>
              <a:lstStyle/>
              <a:p>
                <a:pPr defTabSz="609480">
                  <a:lnSpc>
                    <a:spcPct val="100000"/>
                  </a:lnSpc>
                </a:pPr>
                <a:endParaRPr lang="en-US" sz="1500" b="0" u="none" strike="noStrike">
                  <a:solidFill>
                    <a:srgbClr val="FFFFFF"/>
                  </a:solidFill>
                  <a:effectLst/>
                  <a:uFillTx/>
                  <a:latin typeface="Calibri"/>
                </a:endParaRPr>
              </a:p>
            </p:txBody>
          </p:sp>
          <p:sp>
            <p:nvSpPr>
              <p:cNvPr id="2241" name="Freeform: Shape 1332"/>
              <p:cNvSpPr/>
              <p:nvPr/>
            </p:nvSpPr>
            <p:spPr>
              <a:xfrm>
                <a:off x="7281720" y="3880800"/>
                <a:ext cx="36000" cy="36000"/>
              </a:xfrm>
              <a:custGeom>
                <a:avLst/>
                <a:gdLst>
                  <a:gd name="textAreaLeft" fmla="*/ 0 w 36000"/>
                  <a:gd name="textAreaRight" fmla="*/ 36360 w 36000"/>
                  <a:gd name="textAreaTop" fmla="*/ 0 h 36000"/>
                  <a:gd name="textAreaBottom" fmla="*/ 36360 h 36000"/>
                  <a:gd name="GluePoint1X" fmla="*/ 25104 w 28966"/>
                  <a:gd name="GluePoint1Y" fmla="*/ 25104 h 28966"/>
                  <a:gd name="GluePoint2X" fmla="*/ 4828 w 28966"/>
                  <a:gd name="GluePoint2Y" fmla="*/ 25104 h 28966"/>
                  <a:gd name="GluePoint3X" fmla="*/ 4828 w 28966"/>
                  <a:gd name="GluePoint3Y" fmla="*/ 4828 h 28966"/>
                  <a:gd name="GluePoint4X" fmla="*/ 25104 w 28966"/>
                  <a:gd name="GluePoint4Y" fmla="*/ 4828 h 28966"/>
                </a:gdLst>
                <a:ahLst/>
                <a:cxnLst>
                  <a:cxn ang="0">
                    <a:pos x="GluePoint1X" y="GluePoint1Y"/>
                  </a:cxn>
                  <a:cxn ang="0">
                    <a:pos x="GluePoint2X" y="GluePoint2Y"/>
                  </a:cxn>
                  <a:cxn ang="0">
                    <a:pos x="GluePoint3X" y="GluePoint3Y"/>
                  </a:cxn>
                  <a:cxn ang="0">
                    <a:pos x="GluePoint4X" y="GluePoint4Y"/>
                  </a:cxn>
                </a:cxnLst>
                <a:rect l="textAreaLeft" t="textAreaTop" r="textAreaRight" b="textAreaBottom"/>
                <a:pathLst>
                  <a:path w="28966" h="28966">
                    <a:moveTo>
                      <a:pt x="25104" y="25104"/>
                    </a:moveTo>
                    <a:lnTo>
                      <a:pt x="4828" y="25104"/>
                    </a:lnTo>
                    <a:lnTo>
                      <a:pt x="4828" y="4828"/>
                    </a:lnTo>
                    <a:lnTo>
                      <a:pt x="25104" y="4828"/>
                    </a:lnTo>
                    <a:close/>
                  </a:path>
                </a:pathLst>
              </a:custGeom>
              <a:noFill/>
              <a:ln w="12700">
                <a:solidFill>
                  <a:srgbClr val="FFFFFF"/>
                </a:solidFill>
                <a:round/>
              </a:ln>
            </p:spPr>
            <p:style>
              <a:lnRef idx="0">
                <a:scrgbClr r="0" g="0" b="0"/>
              </a:lnRef>
              <a:fillRef idx="0">
                <a:scrgbClr r="0" g="0" b="0"/>
              </a:fillRef>
              <a:effectRef idx="0">
                <a:scrgbClr r="0" g="0" b="0"/>
              </a:effectRef>
              <a:fontRef idx="minor"/>
            </p:style>
            <p:txBody>
              <a:bodyPr lIns="90000" tIns="-8640" rIns="90000" bIns="-8640" anchor="ctr">
                <a:noAutofit/>
              </a:bodyPr>
              <a:lstStyle/>
              <a:p>
                <a:pPr defTabSz="609480">
                  <a:lnSpc>
                    <a:spcPct val="100000"/>
                  </a:lnSpc>
                </a:pPr>
                <a:endParaRPr lang="en-US" sz="1500" b="0" u="none" strike="noStrike">
                  <a:solidFill>
                    <a:srgbClr val="FFFFFF"/>
                  </a:solidFill>
                  <a:effectLst/>
                  <a:uFillTx/>
                  <a:latin typeface="Calibri"/>
                </a:endParaRPr>
              </a:p>
            </p:txBody>
          </p:sp>
          <p:sp>
            <p:nvSpPr>
              <p:cNvPr id="2242" name="Freeform: Shape 1333"/>
              <p:cNvSpPr/>
              <p:nvPr/>
            </p:nvSpPr>
            <p:spPr>
              <a:xfrm>
                <a:off x="7093800" y="3855960"/>
                <a:ext cx="36000" cy="36000"/>
              </a:xfrm>
              <a:custGeom>
                <a:avLst/>
                <a:gdLst>
                  <a:gd name="textAreaLeft" fmla="*/ 0 w 36000"/>
                  <a:gd name="textAreaRight" fmla="*/ 36360 w 36000"/>
                  <a:gd name="textAreaTop" fmla="*/ 0 h 36000"/>
                  <a:gd name="textAreaBottom" fmla="*/ 36360 h 36000"/>
                  <a:gd name="GluePoint1X" fmla="*/ 25104 w 28966"/>
                  <a:gd name="GluePoint1Y" fmla="*/ 25104 h 28966"/>
                  <a:gd name="GluePoint2X" fmla="*/ 4828 w 28966"/>
                  <a:gd name="GluePoint2Y" fmla="*/ 25104 h 28966"/>
                  <a:gd name="GluePoint3X" fmla="*/ 4828 w 28966"/>
                  <a:gd name="GluePoint3Y" fmla="*/ 4828 h 28966"/>
                  <a:gd name="GluePoint4X" fmla="*/ 25104 w 28966"/>
                  <a:gd name="GluePoint4Y" fmla="*/ 4828 h 28966"/>
                </a:gdLst>
                <a:ahLst/>
                <a:cxnLst>
                  <a:cxn ang="0">
                    <a:pos x="GluePoint1X" y="GluePoint1Y"/>
                  </a:cxn>
                  <a:cxn ang="0">
                    <a:pos x="GluePoint2X" y="GluePoint2Y"/>
                  </a:cxn>
                  <a:cxn ang="0">
                    <a:pos x="GluePoint3X" y="GluePoint3Y"/>
                  </a:cxn>
                  <a:cxn ang="0">
                    <a:pos x="GluePoint4X" y="GluePoint4Y"/>
                  </a:cxn>
                </a:cxnLst>
                <a:rect l="textAreaLeft" t="textAreaTop" r="textAreaRight" b="textAreaBottom"/>
                <a:pathLst>
                  <a:path w="28966" h="28966">
                    <a:moveTo>
                      <a:pt x="25104" y="25104"/>
                    </a:moveTo>
                    <a:lnTo>
                      <a:pt x="4828" y="25104"/>
                    </a:lnTo>
                    <a:lnTo>
                      <a:pt x="4828" y="4828"/>
                    </a:lnTo>
                    <a:lnTo>
                      <a:pt x="25104" y="4828"/>
                    </a:lnTo>
                    <a:close/>
                  </a:path>
                </a:pathLst>
              </a:custGeom>
              <a:noFill/>
              <a:ln w="12700">
                <a:solidFill>
                  <a:srgbClr val="FFFFFF"/>
                </a:solidFill>
                <a:round/>
              </a:ln>
            </p:spPr>
            <p:style>
              <a:lnRef idx="0">
                <a:scrgbClr r="0" g="0" b="0"/>
              </a:lnRef>
              <a:fillRef idx="0">
                <a:scrgbClr r="0" g="0" b="0"/>
              </a:fillRef>
              <a:effectRef idx="0">
                <a:scrgbClr r="0" g="0" b="0"/>
              </a:effectRef>
              <a:fontRef idx="minor"/>
            </p:style>
            <p:txBody>
              <a:bodyPr lIns="90000" tIns="-8640" rIns="90000" bIns="-8640" anchor="ctr">
                <a:noAutofit/>
              </a:bodyPr>
              <a:lstStyle/>
              <a:p>
                <a:pPr defTabSz="609480">
                  <a:lnSpc>
                    <a:spcPct val="100000"/>
                  </a:lnSpc>
                </a:pPr>
                <a:endParaRPr lang="en-US" sz="1500" b="0" u="none" strike="noStrike">
                  <a:solidFill>
                    <a:srgbClr val="FFFFFF"/>
                  </a:solidFill>
                  <a:effectLst/>
                  <a:uFillTx/>
                  <a:latin typeface="Calibri"/>
                </a:endParaRPr>
              </a:p>
            </p:txBody>
          </p:sp>
          <p:sp>
            <p:nvSpPr>
              <p:cNvPr id="2243" name="Freeform: Shape 1334"/>
              <p:cNvSpPr/>
              <p:nvPr/>
            </p:nvSpPr>
            <p:spPr>
              <a:xfrm>
                <a:off x="7321680" y="3963600"/>
                <a:ext cx="36000" cy="36000"/>
              </a:xfrm>
              <a:custGeom>
                <a:avLst/>
                <a:gdLst>
                  <a:gd name="textAreaLeft" fmla="*/ 0 w 36000"/>
                  <a:gd name="textAreaRight" fmla="*/ 36360 w 36000"/>
                  <a:gd name="textAreaTop" fmla="*/ 0 h 36000"/>
                  <a:gd name="textAreaBottom" fmla="*/ 36360 h 36000"/>
                  <a:gd name="GluePoint1X" fmla="*/ 25104 w 28966"/>
                  <a:gd name="GluePoint1Y" fmla="*/ 25104 h 28966"/>
                  <a:gd name="GluePoint2X" fmla="*/ 4828 w 28966"/>
                  <a:gd name="GluePoint2Y" fmla="*/ 25104 h 28966"/>
                  <a:gd name="GluePoint3X" fmla="*/ 4828 w 28966"/>
                  <a:gd name="GluePoint3Y" fmla="*/ 4828 h 28966"/>
                  <a:gd name="GluePoint4X" fmla="*/ 25104 w 28966"/>
                  <a:gd name="GluePoint4Y" fmla="*/ 4828 h 28966"/>
                </a:gdLst>
                <a:ahLst/>
                <a:cxnLst>
                  <a:cxn ang="0">
                    <a:pos x="GluePoint1X" y="GluePoint1Y"/>
                  </a:cxn>
                  <a:cxn ang="0">
                    <a:pos x="GluePoint2X" y="GluePoint2Y"/>
                  </a:cxn>
                  <a:cxn ang="0">
                    <a:pos x="GluePoint3X" y="GluePoint3Y"/>
                  </a:cxn>
                  <a:cxn ang="0">
                    <a:pos x="GluePoint4X" y="GluePoint4Y"/>
                  </a:cxn>
                </a:cxnLst>
                <a:rect l="textAreaLeft" t="textAreaTop" r="textAreaRight" b="textAreaBottom"/>
                <a:pathLst>
                  <a:path w="28966" h="28966">
                    <a:moveTo>
                      <a:pt x="25104" y="25104"/>
                    </a:moveTo>
                    <a:lnTo>
                      <a:pt x="4828" y="25104"/>
                    </a:lnTo>
                    <a:lnTo>
                      <a:pt x="4828" y="4828"/>
                    </a:lnTo>
                    <a:lnTo>
                      <a:pt x="25104" y="4828"/>
                    </a:lnTo>
                    <a:close/>
                  </a:path>
                </a:pathLst>
              </a:custGeom>
              <a:noFill/>
              <a:ln w="12700">
                <a:solidFill>
                  <a:srgbClr val="FFFFFF"/>
                </a:solidFill>
                <a:round/>
              </a:ln>
            </p:spPr>
            <p:style>
              <a:lnRef idx="0">
                <a:scrgbClr r="0" g="0" b="0"/>
              </a:lnRef>
              <a:fillRef idx="0">
                <a:scrgbClr r="0" g="0" b="0"/>
              </a:fillRef>
              <a:effectRef idx="0">
                <a:scrgbClr r="0" g="0" b="0"/>
              </a:effectRef>
              <a:fontRef idx="minor"/>
            </p:style>
            <p:txBody>
              <a:bodyPr lIns="90000" tIns="-8640" rIns="90000" bIns="-8640" anchor="ctr">
                <a:noAutofit/>
              </a:bodyPr>
              <a:lstStyle/>
              <a:p>
                <a:pPr defTabSz="609480">
                  <a:lnSpc>
                    <a:spcPct val="100000"/>
                  </a:lnSpc>
                </a:pPr>
                <a:endParaRPr lang="en-US" sz="1500" b="0" u="none" strike="noStrike">
                  <a:solidFill>
                    <a:srgbClr val="FFFFFF"/>
                  </a:solidFill>
                  <a:effectLst/>
                  <a:uFillTx/>
                  <a:latin typeface="Calibri"/>
                </a:endParaRPr>
              </a:p>
            </p:txBody>
          </p:sp>
          <p:sp>
            <p:nvSpPr>
              <p:cNvPr id="2244" name="Freeform: Shape 1335"/>
              <p:cNvSpPr/>
              <p:nvPr/>
            </p:nvSpPr>
            <p:spPr>
              <a:xfrm>
                <a:off x="7198560" y="3990240"/>
                <a:ext cx="36000" cy="36000"/>
              </a:xfrm>
              <a:custGeom>
                <a:avLst/>
                <a:gdLst>
                  <a:gd name="textAreaLeft" fmla="*/ 0 w 36000"/>
                  <a:gd name="textAreaRight" fmla="*/ 36360 w 36000"/>
                  <a:gd name="textAreaTop" fmla="*/ 0 h 36000"/>
                  <a:gd name="textAreaBottom" fmla="*/ 36360 h 36000"/>
                  <a:gd name="GluePoint1X" fmla="*/ 25104 w 28966"/>
                  <a:gd name="GluePoint1Y" fmla="*/ 25104 h 28966"/>
                  <a:gd name="GluePoint2X" fmla="*/ 4828 w 28966"/>
                  <a:gd name="GluePoint2Y" fmla="*/ 25104 h 28966"/>
                  <a:gd name="GluePoint3X" fmla="*/ 4828 w 28966"/>
                  <a:gd name="GluePoint3Y" fmla="*/ 4828 h 28966"/>
                  <a:gd name="GluePoint4X" fmla="*/ 25104 w 28966"/>
                  <a:gd name="GluePoint4Y" fmla="*/ 4828 h 28966"/>
                </a:gdLst>
                <a:ahLst/>
                <a:cxnLst>
                  <a:cxn ang="0">
                    <a:pos x="GluePoint1X" y="GluePoint1Y"/>
                  </a:cxn>
                  <a:cxn ang="0">
                    <a:pos x="GluePoint2X" y="GluePoint2Y"/>
                  </a:cxn>
                  <a:cxn ang="0">
                    <a:pos x="GluePoint3X" y="GluePoint3Y"/>
                  </a:cxn>
                  <a:cxn ang="0">
                    <a:pos x="GluePoint4X" y="GluePoint4Y"/>
                  </a:cxn>
                </a:cxnLst>
                <a:rect l="textAreaLeft" t="textAreaTop" r="textAreaRight" b="textAreaBottom"/>
                <a:pathLst>
                  <a:path w="28966" h="28966">
                    <a:moveTo>
                      <a:pt x="25104" y="25104"/>
                    </a:moveTo>
                    <a:lnTo>
                      <a:pt x="4828" y="25104"/>
                    </a:lnTo>
                    <a:lnTo>
                      <a:pt x="4828" y="4828"/>
                    </a:lnTo>
                    <a:lnTo>
                      <a:pt x="25104" y="4828"/>
                    </a:lnTo>
                    <a:close/>
                  </a:path>
                </a:pathLst>
              </a:custGeom>
              <a:noFill/>
              <a:ln w="12700">
                <a:solidFill>
                  <a:srgbClr val="FFFFFF"/>
                </a:solidFill>
                <a:round/>
              </a:ln>
            </p:spPr>
            <p:style>
              <a:lnRef idx="0">
                <a:scrgbClr r="0" g="0" b="0"/>
              </a:lnRef>
              <a:fillRef idx="0">
                <a:scrgbClr r="0" g="0" b="0"/>
              </a:fillRef>
              <a:effectRef idx="0">
                <a:scrgbClr r="0" g="0" b="0"/>
              </a:effectRef>
              <a:fontRef idx="minor"/>
            </p:style>
            <p:txBody>
              <a:bodyPr lIns="90000" tIns="-8640" rIns="90000" bIns="-8640" anchor="ctr">
                <a:noAutofit/>
              </a:bodyPr>
              <a:lstStyle/>
              <a:p>
                <a:pPr defTabSz="609480">
                  <a:lnSpc>
                    <a:spcPct val="100000"/>
                  </a:lnSpc>
                </a:pPr>
                <a:endParaRPr lang="en-US" sz="1500" b="0" u="none" strike="noStrike">
                  <a:solidFill>
                    <a:srgbClr val="FFFFFF"/>
                  </a:solidFill>
                  <a:effectLst/>
                  <a:uFillTx/>
                  <a:latin typeface="Calibri"/>
                </a:endParaRPr>
              </a:p>
            </p:txBody>
          </p:sp>
          <p:sp>
            <p:nvSpPr>
              <p:cNvPr id="2245" name="Freeform: Shape 1336"/>
              <p:cNvSpPr/>
              <p:nvPr/>
            </p:nvSpPr>
            <p:spPr>
              <a:xfrm>
                <a:off x="7190280" y="4073040"/>
                <a:ext cx="36000" cy="36000"/>
              </a:xfrm>
              <a:custGeom>
                <a:avLst/>
                <a:gdLst>
                  <a:gd name="textAreaLeft" fmla="*/ 0 w 36000"/>
                  <a:gd name="textAreaRight" fmla="*/ 36360 w 36000"/>
                  <a:gd name="textAreaTop" fmla="*/ 0 h 36000"/>
                  <a:gd name="textAreaBottom" fmla="*/ 36360 h 36000"/>
                  <a:gd name="GluePoint1X" fmla="*/ 25104 w 28966"/>
                  <a:gd name="GluePoint1Y" fmla="*/ 25104 h 28966"/>
                  <a:gd name="GluePoint2X" fmla="*/ 4828 w 28966"/>
                  <a:gd name="GluePoint2Y" fmla="*/ 25104 h 28966"/>
                  <a:gd name="GluePoint3X" fmla="*/ 4828 w 28966"/>
                  <a:gd name="GluePoint3Y" fmla="*/ 4828 h 28966"/>
                  <a:gd name="GluePoint4X" fmla="*/ 25104 w 28966"/>
                  <a:gd name="GluePoint4Y" fmla="*/ 4828 h 28966"/>
                </a:gdLst>
                <a:ahLst/>
                <a:cxnLst>
                  <a:cxn ang="0">
                    <a:pos x="GluePoint1X" y="GluePoint1Y"/>
                  </a:cxn>
                  <a:cxn ang="0">
                    <a:pos x="GluePoint2X" y="GluePoint2Y"/>
                  </a:cxn>
                  <a:cxn ang="0">
                    <a:pos x="GluePoint3X" y="GluePoint3Y"/>
                  </a:cxn>
                  <a:cxn ang="0">
                    <a:pos x="GluePoint4X" y="GluePoint4Y"/>
                  </a:cxn>
                </a:cxnLst>
                <a:rect l="textAreaLeft" t="textAreaTop" r="textAreaRight" b="textAreaBottom"/>
                <a:pathLst>
                  <a:path w="28966" h="28966">
                    <a:moveTo>
                      <a:pt x="25104" y="25104"/>
                    </a:moveTo>
                    <a:lnTo>
                      <a:pt x="4828" y="25104"/>
                    </a:lnTo>
                    <a:lnTo>
                      <a:pt x="4828" y="4828"/>
                    </a:lnTo>
                    <a:lnTo>
                      <a:pt x="25104" y="4828"/>
                    </a:lnTo>
                    <a:close/>
                  </a:path>
                </a:pathLst>
              </a:custGeom>
              <a:noFill/>
              <a:ln w="12700">
                <a:solidFill>
                  <a:srgbClr val="FFFFFF"/>
                </a:solidFill>
                <a:round/>
              </a:ln>
            </p:spPr>
            <p:style>
              <a:lnRef idx="0">
                <a:scrgbClr r="0" g="0" b="0"/>
              </a:lnRef>
              <a:fillRef idx="0">
                <a:scrgbClr r="0" g="0" b="0"/>
              </a:fillRef>
              <a:effectRef idx="0">
                <a:scrgbClr r="0" g="0" b="0"/>
              </a:effectRef>
              <a:fontRef idx="minor"/>
            </p:style>
            <p:txBody>
              <a:bodyPr lIns="90000" tIns="-8640" rIns="90000" bIns="-8640" anchor="ctr">
                <a:noAutofit/>
              </a:bodyPr>
              <a:lstStyle/>
              <a:p>
                <a:pPr defTabSz="609480">
                  <a:lnSpc>
                    <a:spcPct val="100000"/>
                  </a:lnSpc>
                </a:pPr>
                <a:endParaRPr lang="en-US" sz="1500" b="0" u="none" strike="noStrike">
                  <a:solidFill>
                    <a:srgbClr val="FFFFFF"/>
                  </a:solidFill>
                  <a:effectLst/>
                  <a:uFillTx/>
                  <a:latin typeface="Calibri"/>
                </a:endParaRPr>
              </a:p>
            </p:txBody>
          </p:sp>
          <p:sp>
            <p:nvSpPr>
              <p:cNvPr id="2246" name="Freeform: Shape 1337"/>
              <p:cNvSpPr/>
              <p:nvPr/>
            </p:nvSpPr>
            <p:spPr>
              <a:xfrm>
                <a:off x="7135560" y="4023360"/>
                <a:ext cx="36000" cy="36000"/>
              </a:xfrm>
              <a:custGeom>
                <a:avLst/>
                <a:gdLst>
                  <a:gd name="textAreaLeft" fmla="*/ 0 w 36000"/>
                  <a:gd name="textAreaRight" fmla="*/ 36360 w 36000"/>
                  <a:gd name="textAreaTop" fmla="*/ 0 h 36000"/>
                  <a:gd name="textAreaBottom" fmla="*/ 36360 h 36000"/>
                  <a:gd name="GluePoint1X" fmla="*/ 25104 w 28966"/>
                  <a:gd name="GluePoint1Y" fmla="*/ 25104 h 28966"/>
                  <a:gd name="GluePoint2X" fmla="*/ 4828 w 28966"/>
                  <a:gd name="GluePoint2Y" fmla="*/ 25104 h 28966"/>
                  <a:gd name="GluePoint3X" fmla="*/ 4828 w 28966"/>
                  <a:gd name="GluePoint3Y" fmla="*/ 4828 h 28966"/>
                  <a:gd name="GluePoint4X" fmla="*/ 25104 w 28966"/>
                  <a:gd name="GluePoint4Y" fmla="*/ 4828 h 28966"/>
                </a:gdLst>
                <a:ahLst/>
                <a:cxnLst>
                  <a:cxn ang="0">
                    <a:pos x="GluePoint1X" y="GluePoint1Y"/>
                  </a:cxn>
                  <a:cxn ang="0">
                    <a:pos x="GluePoint2X" y="GluePoint2Y"/>
                  </a:cxn>
                  <a:cxn ang="0">
                    <a:pos x="GluePoint3X" y="GluePoint3Y"/>
                  </a:cxn>
                  <a:cxn ang="0">
                    <a:pos x="GluePoint4X" y="GluePoint4Y"/>
                  </a:cxn>
                </a:cxnLst>
                <a:rect l="textAreaLeft" t="textAreaTop" r="textAreaRight" b="textAreaBottom"/>
                <a:pathLst>
                  <a:path w="28966" h="28966">
                    <a:moveTo>
                      <a:pt x="25104" y="25104"/>
                    </a:moveTo>
                    <a:lnTo>
                      <a:pt x="4828" y="25104"/>
                    </a:lnTo>
                    <a:lnTo>
                      <a:pt x="4828" y="4828"/>
                    </a:lnTo>
                    <a:lnTo>
                      <a:pt x="25104" y="4828"/>
                    </a:lnTo>
                    <a:close/>
                  </a:path>
                </a:pathLst>
              </a:custGeom>
              <a:noFill/>
              <a:ln w="12700">
                <a:solidFill>
                  <a:srgbClr val="FFFFFF"/>
                </a:solidFill>
                <a:round/>
              </a:ln>
            </p:spPr>
            <p:style>
              <a:lnRef idx="0">
                <a:scrgbClr r="0" g="0" b="0"/>
              </a:lnRef>
              <a:fillRef idx="0">
                <a:scrgbClr r="0" g="0" b="0"/>
              </a:fillRef>
              <a:effectRef idx="0">
                <a:scrgbClr r="0" g="0" b="0"/>
              </a:effectRef>
              <a:fontRef idx="minor"/>
            </p:style>
            <p:txBody>
              <a:bodyPr lIns="90000" tIns="-8640" rIns="90000" bIns="-8640" anchor="ctr">
                <a:noAutofit/>
              </a:bodyPr>
              <a:lstStyle/>
              <a:p>
                <a:pPr defTabSz="609480">
                  <a:lnSpc>
                    <a:spcPct val="100000"/>
                  </a:lnSpc>
                </a:pPr>
                <a:endParaRPr lang="en-US" sz="1500" b="0" u="none" strike="noStrike">
                  <a:solidFill>
                    <a:srgbClr val="FFFFFF"/>
                  </a:solidFill>
                  <a:effectLst/>
                  <a:uFillTx/>
                  <a:latin typeface="Calibri"/>
                </a:endParaRPr>
              </a:p>
            </p:txBody>
          </p:sp>
          <p:sp>
            <p:nvSpPr>
              <p:cNvPr id="2247" name="Freeform: Shape 1338"/>
              <p:cNvSpPr/>
              <p:nvPr/>
            </p:nvSpPr>
            <p:spPr>
              <a:xfrm>
                <a:off x="7164720" y="3930480"/>
                <a:ext cx="36000" cy="36000"/>
              </a:xfrm>
              <a:custGeom>
                <a:avLst/>
                <a:gdLst>
                  <a:gd name="textAreaLeft" fmla="*/ 0 w 36000"/>
                  <a:gd name="textAreaRight" fmla="*/ 36360 w 36000"/>
                  <a:gd name="textAreaTop" fmla="*/ 0 h 36000"/>
                  <a:gd name="textAreaBottom" fmla="*/ 36360 h 36000"/>
                  <a:gd name="GluePoint1X" fmla="*/ 25104 w 28966"/>
                  <a:gd name="GluePoint1Y" fmla="*/ 25104 h 28966"/>
                  <a:gd name="GluePoint2X" fmla="*/ 4828 w 28966"/>
                  <a:gd name="GluePoint2Y" fmla="*/ 25104 h 28966"/>
                  <a:gd name="GluePoint3X" fmla="*/ 4828 w 28966"/>
                  <a:gd name="GluePoint3Y" fmla="*/ 4828 h 28966"/>
                  <a:gd name="GluePoint4X" fmla="*/ 25104 w 28966"/>
                  <a:gd name="GluePoint4Y" fmla="*/ 4828 h 28966"/>
                </a:gdLst>
                <a:ahLst/>
                <a:cxnLst>
                  <a:cxn ang="0">
                    <a:pos x="GluePoint1X" y="GluePoint1Y"/>
                  </a:cxn>
                  <a:cxn ang="0">
                    <a:pos x="GluePoint2X" y="GluePoint2Y"/>
                  </a:cxn>
                  <a:cxn ang="0">
                    <a:pos x="GluePoint3X" y="GluePoint3Y"/>
                  </a:cxn>
                  <a:cxn ang="0">
                    <a:pos x="GluePoint4X" y="GluePoint4Y"/>
                  </a:cxn>
                </a:cxnLst>
                <a:rect l="textAreaLeft" t="textAreaTop" r="textAreaRight" b="textAreaBottom"/>
                <a:pathLst>
                  <a:path w="28966" h="28966">
                    <a:moveTo>
                      <a:pt x="25104" y="25104"/>
                    </a:moveTo>
                    <a:lnTo>
                      <a:pt x="4828" y="25104"/>
                    </a:lnTo>
                    <a:lnTo>
                      <a:pt x="4828" y="4828"/>
                    </a:lnTo>
                    <a:lnTo>
                      <a:pt x="25104" y="4828"/>
                    </a:lnTo>
                    <a:close/>
                  </a:path>
                </a:pathLst>
              </a:custGeom>
              <a:noFill/>
              <a:ln w="12700">
                <a:solidFill>
                  <a:srgbClr val="FFFFFF"/>
                </a:solidFill>
                <a:round/>
              </a:ln>
            </p:spPr>
            <p:style>
              <a:lnRef idx="0">
                <a:scrgbClr r="0" g="0" b="0"/>
              </a:lnRef>
              <a:fillRef idx="0">
                <a:scrgbClr r="0" g="0" b="0"/>
              </a:fillRef>
              <a:effectRef idx="0">
                <a:scrgbClr r="0" g="0" b="0"/>
              </a:effectRef>
              <a:fontRef idx="minor"/>
            </p:style>
            <p:txBody>
              <a:bodyPr lIns="90000" tIns="-8640" rIns="90000" bIns="-8640" anchor="ctr">
                <a:noAutofit/>
              </a:bodyPr>
              <a:lstStyle/>
              <a:p>
                <a:pPr defTabSz="609480">
                  <a:lnSpc>
                    <a:spcPct val="100000"/>
                  </a:lnSpc>
                </a:pPr>
                <a:endParaRPr lang="en-US" sz="1500" b="0" u="none" strike="noStrike">
                  <a:solidFill>
                    <a:srgbClr val="FFFFFF"/>
                  </a:solidFill>
                  <a:effectLst/>
                  <a:uFillTx/>
                  <a:latin typeface="Calibri"/>
                </a:endParaRPr>
              </a:p>
            </p:txBody>
          </p:sp>
        </p:grpSp>
        <p:grpSp>
          <p:nvGrpSpPr>
            <p:cNvPr id="2248" name="Group 42"/>
            <p:cNvGrpSpPr/>
            <p:nvPr/>
          </p:nvGrpSpPr>
          <p:grpSpPr>
            <a:xfrm>
              <a:off x="7313400" y="4068720"/>
              <a:ext cx="284760" cy="183960"/>
              <a:chOff x="7313400" y="4068720"/>
              <a:chExt cx="284760" cy="183960"/>
            </a:xfrm>
          </p:grpSpPr>
          <p:sp>
            <p:nvSpPr>
              <p:cNvPr id="2249" name="Freeform: Shape 1308"/>
              <p:cNvSpPr/>
              <p:nvPr/>
            </p:nvSpPr>
            <p:spPr>
              <a:xfrm>
                <a:off x="7347240" y="4091400"/>
                <a:ext cx="100800" cy="11880"/>
              </a:xfrm>
              <a:custGeom>
                <a:avLst/>
                <a:gdLst>
                  <a:gd name="textAreaLeft" fmla="*/ 0 w 100800"/>
                  <a:gd name="textAreaRight" fmla="*/ 101160 w 100800"/>
                  <a:gd name="textAreaTop" fmla="*/ 0 h 11880"/>
                  <a:gd name="textAreaBottom" fmla="*/ 12240 h 11880"/>
                  <a:gd name="GluePoint1X" fmla="*/ 2414 w 80461"/>
                  <a:gd name="GluePoint1Y" fmla="*/ 2414 h 9655"/>
                  <a:gd name="GluePoint2X" fmla="*/ 78691 w 80461"/>
                  <a:gd name="GluePoint2Y" fmla="*/ 2414 h 9655"/>
                  <a:gd name="GluePoint3X" fmla="*/ 78691 w 80461"/>
                  <a:gd name="GluePoint3Y" fmla="*/ 8207 h 9655"/>
                  <a:gd name="GluePoint4X" fmla="*/ 2414 w 80461"/>
                  <a:gd name="GluePoint4Y" fmla="*/ 8207 h 9655"/>
                </a:gdLst>
                <a:ahLst/>
                <a:cxnLst>
                  <a:cxn ang="0">
                    <a:pos x="GluePoint1X" y="GluePoint1Y"/>
                  </a:cxn>
                  <a:cxn ang="0">
                    <a:pos x="GluePoint2X" y="GluePoint2Y"/>
                  </a:cxn>
                  <a:cxn ang="0">
                    <a:pos x="GluePoint3X" y="GluePoint3Y"/>
                  </a:cxn>
                  <a:cxn ang="0">
                    <a:pos x="GluePoint4X" y="GluePoint4Y"/>
                  </a:cxn>
                </a:cxnLst>
                <a:rect l="textAreaLeft" t="textAreaTop" r="textAreaRight" b="textAreaBottom"/>
                <a:pathLst>
                  <a:path w="80461" h="9655">
                    <a:moveTo>
                      <a:pt x="2414" y="2414"/>
                    </a:moveTo>
                    <a:lnTo>
                      <a:pt x="78691" y="2414"/>
                    </a:lnTo>
                    <a:lnTo>
                      <a:pt x="78691" y="8207"/>
                    </a:lnTo>
                    <a:lnTo>
                      <a:pt x="2414" y="8207"/>
                    </a:lnTo>
                    <a:close/>
                  </a:path>
                </a:pathLst>
              </a:custGeom>
              <a:solidFill>
                <a:schemeClr val="tx1"/>
              </a:solidFill>
              <a:ln w="9525">
                <a:noFill/>
              </a:ln>
            </p:spPr>
            <p:style>
              <a:lnRef idx="0">
                <a:scrgbClr r="0" g="0" b="0"/>
              </a:lnRef>
              <a:fillRef idx="0">
                <a:scrgbClr r="0" g="0" b="0"/>
              </a:fillRef>
              <a:effectRef idx="0">
                <a:scrgbClr r="0" g="0" b="0"/>
              </a:effectRef>
              <a:fontRef idx="minor"/>
            </p:style>
            <p:txBody>
              <a:bodyPr lIns="90000" tIns="-32760" rIns="90000" bIns="-32760" anchor="ctr">
                <a:noAutofit/>
              </a:bodyPr>
              <a:lstStyle/>
              <a:p>
                <a:pPr defTabSz="609480">
                  <a:lnSpc>
                    <a:spcPct val="100000"/>
                  </a:lnSpc>
                </a:pPr>
                <a:endParaRPr lang="en-US" sz="1500" b="0" u="none" strike="noStrike">
                  <a:solidFill>
                    <a:srgbClr val="FFFFFF"/>
                  </a:solidFill>
                  <a:effectLst/>
                  <a:uFillTx/>
                  <a:latin typeface="Calibri"/>
                </a:endParaRPr>
              </a:p>
            </p:txBody>
          </p:sp>
          <p:sp>
            <p:nvSpPr>
              <p:cNvPr id="2250" name="Freeform: Shape 1309"/>
              <p:cNvSpPr/>
              <p:nvPr/>
            </p:nvSpPr>
            <p:spPr>
              <a:xfrm>
                <a:off x="7453440" y="4091040"/>
                <a:ext cx="72360" cy="11880"/>
              </a:xfrm>
              <a:custGeom>
                <a:avLst/>
                <a:gdLst>
                  <a:gd name="textAreaLeft" fmla="*/ 0 w 72360"/>
                  <a:gd name="textAreaRight" fmla="*/ 72720 w 72360"/>
                  <a:gd name="textAreaTop" fmla="*/ 0 h 11880"/>
                  <a:gd name="textAreaBottom" fmla="*/ 12240 h 11880"/>
                  <a:gd name="GluePoint1X" fmla="*/ 57771 w 57932"/>
                  <a:gd name="GluePoint1Y" fmla="*/ 8207 h 9655"/>
                  <a:gd name="GluePoint2X" fmla="*/ 2414 w 57932"/>
                  <a:gd name="GluePoint2Y" fmla="*/ 8207 h 9655"/>
                  <a:gd name="GluePoint3X" fmla="*/ 2414 w 57932"/>
                  <a:gd name="GluePoint3Y" fmla="*/ 2414 h 9655"/>
                  <a:gd name="GluePoint4X" fmla="*/ 57771 w 57932"/>
                  <a:gd name="GluePoint4Y" fmla="*/ 2414 h 9655"/>
                </a:gdLst>
                <a:ahLst/>
                <a:cxnLst>
                  <a:cxn ang="0">
                    <a:pos x="GluePoint1X" y="GluePoint1Y"/>
                  </a:cxn>
                  <a:cxn ang="0">
                    <a:pos x="GluePoint2X" y="GluePoint2Y"/>
                  </a:cxn>
                  <a:cxn ang="0">
                    <a:pos x="GluePoint3X" y="GluePoint3Y"/>
                  </a:cxn>
                  <a:cxn ang="0">
                    <a:pos x="GluePoint4X" y="GluePoint4Y"/>
                  </a:cxn>
                </a:cxnLst>
                <a:rect l="textAreaLeft" t="textAreaTop" r="textAreaRight" b="textAreaBottom"/>
                <a:pathLst>
                  <a:path w="57932" h="9655">
                    <a:moveTo>
                      <a:pt x="57771" y="8207"/>
                    </a:moveTo>
                    <a:lnTo>
                      <a:pt x="2414" y="8207"/>
                    </a:lnTo>
                    <a:lnTo>
                      <a:pt x="2414" y="2414"/>
                    </a:lnTo>
                    <a:lnTo>
                      <a:pt x="57771" y="2414"/>
                    </a:lnTo>
                    <a:close/>
                  </a:path>
                </a:pathLst>
              </a:custGeom>
              <a:solidFill>
                <a:schemeClr val="tx1"/>
              </a:solidFill>
              <a:ln w="9525">
                <a:noFill/>
              </a:ln>
            </p:spPr>
            <p:style>
              <a:lnRef idx="0">
                <a:scrgbClr r="0" g="0" b="0"/>
              </a:lnRef>
              <a:fillRef idx="0">
                <a:scrgbClr r="0" g="0" b="0"/>
              </a:fillRef>
              <a:effectRef idx="0">
                <a:scrgbClr r="0" g="0" b="0"/>
              </a:effectRef>
              <a:fontRef idx="minor"/>
            </p:style>
            <p:txBody>
              <a:bodyPr lIns="90000" tIns="-32760" rIns="90000" bIns="-32760" anchor="ctr">
                <a:noAutofit/>
              </a:bodyPr>
              <a:lstStyle/>
              <a:p>
                <a:pPr defTabSz="609480">
                  <a:lnSpc>
                    <a:spcPct val="100000"/>
                  </a:lnSpc>
                </a:pPr>
                <a:endParaRPr lang="en-US" sz="1500" b="0" u="none" strike="noStrike">
                  <a:solidFill>
                    <a:srgbClr val="FFFFFF"/>
                  </a:solidFill>
                  <a:effectLst/>
                  <a:uFillTx/>
                  <a:latin typeface="Calibri"/>
                </a:endParaRPr>
              </a:p>
            </p:txBody>
          </p:sp>
          <p:sp>
            <p:nvSpPr>
              <p:cNvPr id="2251" name="Freeform: Shape 1310"/>
              <p:cNvSpPr/>
              <p:nvPr/>
            </p:nvSpPr>
            <p:spPr>
              <a:xfrm>
                <a:off x="7372440" y="4124160"/>
                <a:ext cx="133200" cy="11880"/>
              </a:xfrm>
              <a:custGeom>
                <a:avLst/>
                <a:gdLst>
                  <a:gd name="textAreaLeft" fmla="*/ 0 w 133200"/>
                  <a:gd name="textAreaRight" fmla="*/ 133560 w 133200"/>
                  <a:gd name="textAreaTop" fmla="*/ 0 h 11880"/>
                  <a:gd name="textAreaBottom" fmla="*/ 12240 h 11880"/>
                  <a:gd name="GluePoint1X" fmla="*/ 2414 w 106208"/>
                  <a:gd name="GluePoint1Y" fmla="*/ 2414 h 9655"/>
                  <a:gd name="GluePoint2X" fmla="*/ 104760 w 106208"/>
                  <a:gd name="GluePoint2Y" fmla="*/ 2414 h 9655"/>
                  <a:gd name="GluePoint3X" fmla="*/ 104760 w 106208"/>
                  <a:gd name="GluePoint3Y" fmla="*/ 8207 h 9655"/>
                  <a:gd name="GluePoint4X" fmla="*/ 2414 w 106208"/>
                  <a:gd name="GluePoint4Y" fmla="*/ 8207 h 9655"/>
                </a:gdLst>
                <a:ahLst/>
                <a:cxnLst>
                  <a:cxn ang="0">
                    <a:pos x="GluePoint1X" y="GluePoint1Y"/>
                  </a:cxn>
                  <a:cxn ang="0">
                    <a:pos x="GluePoint2X" y="GluePoint2Y"/>
                  </a:cxn>
                  <a:cxn ang="0">
                    <a:pos x="GluePoint3X" y="GluePoint3Y"/>
                  </a:cxn>
                  <a:cxn ang="0">
                    <a:pos x="GluePoint4X" y="GluePoint4Y"/>
                  </a:cxn>
                </a:cxnLst>
                <a:rect l="textAreaLeft" t="textAreaTop" r="textAreaRight" b="textAreaBottom"/>
                <a:pathLst>
                  <a:path w="106208" h="9655">
                    <a:moveTo>
                      <a:pt x="2414" y="2414"/>
                    </a:moveTo>
                    <a:lnTo>
                      <a:pt x="104760" y="2414"/>
                    </a:lnTo>
                    <a:lnTo>
                      <a:pt x="104760" y="8207"/>
                    </a:lnTo>
                    <a:lnTo>
                      <a:pt x="2414" y="8207"/>
                    </a:lnTo>
                    <a:close/>
                  </a:path>
                </a:pathLst>
              </a:custGeom>
              <a:solidFill>
                <a:schemeClr val="tx1"/>
              </a:solidFill>
              <a:ln w="9525">
                <a:noFill/>
              </a:ln>
            </p:spPr>
            <p:style>
              <a:lnRef idx="0">
                <a:scrgbClr r="0" g="0" b="0"/>
              </a:lnRef>
              <a:fillRef idx="0">
                <a:scrgbClr r="0" g="0" b="0"/>
              </a:fillRef>
              <a:effectRef idx="0">
                <a:scrgbClr r="0" g="0" b="0"/>
              </a:effectRef>
              <a:fontRef idx="minor"/>
            </p:style>
            <p:txBody>
              <a:bodyPr lIns="90000" tIns="-32760" rIns="90000" bIns="-32760" anchor="ctr">
                <a:noAutofit/>
              </a:bodyPr>
              <a:lstStyle/>
              <a:p>
                <a:pPr defTabSz="609480">
                  <a:lnSpc>
                    <a:spcPct val="100000"/>
                  </a:lnSpc>
                </a:pPr>
                <a:endParaRPr lang="en-US" sz="1500" b="0" u="none" strike="noStrike">
                  <a:solidFill>
                    <a:srgbClr val="FFFFFF"/>
                  </a:solidFill>
                  <a:effectLst/>
                  <a:uFillTx/>
                  <a:latin typeface="Calibri"/>
                </a:endParaRPr>
              </a:p>
            </p:txBody>
          </p:sp>
          <p:sp>
            <p:nvSpPr>
              <p:cNvPr id="2252" name="Freeform: Shape 1311"/>
              <p:cNvSpPr/>
              <p:nvPr/>
            </p:nvSpPr>
            <p:spPr>
              <a:xfrm>
                <a:off x="7553880" y="4124520"/>
                <a:ext cx="44280" cy="11880"/>
              </a:xfrm>
              <a:custGeom>
                <a:avLst/>
                <a:gdLst>
                  <a:gd name="textAreaLeft" fmla="*/ 0 w 44280"/>
                  <a:gd name="textAreaRight" fmla="*/ 44640 w 44280"/>
                  <a:gd name="textAreaTop" fmla="*/ 0 h 11880"/>
                  <a:gd name="textAreaBottom" fmla="*/ 12240 h 11880"/>
                  <a:gd name="GluePoint1X" fmla="*/ 33955 w 35402"/>
                  <a:gd name="GluePoint1Y" fmla="*/ 8207 h 9655"/>
                  <a:gd name="GluePoint2X" fmla="*/ 2414 w 35402"/>
                  <a:gd name="GluePoint2Y" fmla="*/ 8207 h 9655"/>
                  <a:gd name="GluePoint3X" fmla="*/ 2414 w 35402"/>
                  <a:gd name="GluePoint3Y" fmla="*/ 2414 h 9655"/>
                  <a:gd name="GluePoint4X" fmla="*/ 33955 w 35402"/>
                  <a:gd name="GluePoint4Y" fmla="*/ 2414 h 9655"/>
                </a:gdLst>
                <a:ahLst/>
                <a:cxnLst>
                  <a:cxn ang="0">
                    <a:pos x="GluePoint1X" y="GluePoint1Y"/>
                  </a:cxn>
                  <a:cxn ang="0">
                    <a:pos x="GluePoint2X" y="GluePoint2Y"/>
                  </a:cxn>
                  <a:cxn ang="0">
                    <a:pos x="GluePoint3X" y="GluePoint3Y"/>
                  </a:cxn>
                  <a:cxn ang="0">
                    <a:pos x="GluePoint4X" y="GluePoint4Y"/>
                  </a:cxn>
                </a:cxnLst>
                <a:rect l="textAreaLeft" t="textAreaTop" r="textAreaRight" b="textAreaBottom"/>
                <a:pathLst>
                  <a:path w="35402" h="9655">
                    <a:moveTo>
                      <a:pt x="33955" y="8207"/>
                    </a:moveTo>
                    <a:lnTo>
                      <a:pt x="2414" y="8207"/>
                    </a:lnTo>
                    <a:lnTo>
                      <a:pt x="2414" y="2414"/>
                    </a:lnTo>
                    <a:lnTo>
                      <a:pt x="33955" y="2414"/>
                    </a:lnTo>
                    <a:close/>
                  </a:path>
                </a:pathLst>
              </a:custGeom>
              <a:solidFill>
                <a:schemeClr val="tx1"/>
              </a:solidFill>
              <a:ln w="9525">
                <a:noFill/>
              </a:ln>
            </p:spPr>
            <p:style>
              <a:lnRef idx="0">
                <a:scrgbClr r="0" g="0" b="0"/>
              </a:lnRef>
              <a:fillRef idx="0">
                <a:scrgbClr r="0" g="0" b="0"/>
              </a:fillRef>
              <a:effectRef idx="0">
                <a:scrgbClr r="0" g="0" b="0"/>
              </a:effectRef>
              <a:fontRef idx="minor"/>
            </p:style>
            <p:txBody>
              <a:bodyPr lIns="90000" tIns="-32760" rIns="90000" bIns="-32760" anchor="ctr">
                <a:noAutofit/>
              </a:bodyPr>
              <a:lstStyle/>
              <a:p>
                <a:pPr defTabSz="609480">
                  <a:lnSpc>
                    <a:spcPct val="100000"/>
                  </a:lnSpc>
                </a:pPr>
                <a:endParaRPr lang="en-US" sz="1500" b="0" u="none" strike="noStrike">
                  <a:solidFill>
                    <a:srgbClr val="FFFFFF"/>
                  </a:solidFill>
                  <a:effectLst/>
                  <a:uFillTx/>
                  <a:latin typeface="Calibri"/>
                </a:endParaRPr>
              </a:p>
            </p:txBody>
          </p:sp>
          <p:sp>
            <p:nvSpPr>
              <p:cNvPr id="2253" name="Freeform: Shape 1312"/>
              <p:cNvSpPr/>
              <p:nvPr/>
            </p:nvSpPr>
            <p:spPr>
              <a:xfrm>
                <a:off x="7506720" y="4124160"/>
                <a:ext cx="44280" cy="11880"/>
              </a:xfrm>
              <a:custGeom>
                <a:avLst/>
                <a:gdLst>
                  <a:gd name="textAreaLeft" fmla="*/ 0 w 44280"/>
                  <a:gd name="textAreaRight" fmla="*/ 44640 w 44280"/>
                  <a:gd name="textAreaTop" fmla="*/ 0 h 11880"/>
                  <a:gd name="textAreaBottom" fmla="*/ 12240 h 11880"/>
                  <a:gd name="GluePoint1X" fmla="*/ 2414 w 35402"/>
                  <a:gd name="GluePoint1Y" fmla="*/ 2414 h 9655"/>
                  <a:gd name="GluePoint2X" fmla="*/ 34598 w 35402"/>
                  <a:gd name="GluePoint2Y" fmla="*/ 2414 h 9655"/>
                  <a:gd name="GluePoint3X" fmla="*/ 34598 w 35402"/>
                  <a:gd name="GluePoint3Y" fmla="*/ 8207 h 9655"/>
                  <a:gd name="GluePoint4X" fmla="*/ 2414 w 35402"/>
                  <a:gd name="GluePoint4Y" fmla="*/ 8207 h 9655"/>
                </a:gdLst>
                <a:ahLst/>
                <a:cxnLst>
                  <a:cxn ang="0">
                    <a:pos x="GluePoint1X" y="GluePoint1Y"/>
                  </a:cxn>
                  <a:cxn ang="0">
                    <a:pos x="GluePoint2X" y="GluePoint2Y"/>
                  </a:cxn>
                  <a:cxn ang="0">
                    <a:pos x="GluePoint3X" y="GluePoint3Y"/>
                  </a:cxn>
                  <a:cxn ang="0">
                    <a:pos x="GluePoint4X" y="GluePoint4Y"/>
                  </a:cxn>
                </a:cxnLst>
                <a:rect l="textAreaLeft" t="textAreaTop" r="textAreaRight" b="textAreaBottom"/>
                <a:pathLst>
                  <a:path w="35402" h="9655">
                    <a:moveTo>
                      <a:pt x="2414" y="2414"/>
                    </a:moveTo>
                    <a:lnTo>
                      <a:pt x="34598" y="2414"/>
                    </a:lnTo>
                    <a:lnTo>
                      <a:pt x="34598" y="8207"/>
                    </a:lnTo>
                    <a:lnTo>
                      <a:pt x="2414" y="8207"/>
                    </a:lnTo>
                    <a:close/>
                  </a:path>
                </a:pathLst>
              </a:custGeom>
              <a:solidFill>
                <a:schemeClr val="tx1"/>
              </a:solidFill>
              <a:ln w="9525">
                <a:noFill/>
              </a:ln>
            </p:spPr>
            <p:style>
              <a:lnRef idx="0">
                <a:scrgbClr r="0" g="0" b="0"/>
              </a:lnRef>
              <a:fillRef idx="0">
                <a:scrgbClr r="0" g="0" b="0"/>
              </a:fillRef>
              <a:effectRef idx="0">
                <a:scrgbClr r="0" g="0" b="0"/>
              </a:effectRef>
              <a:fontRef idx="minor"/>
            </p:style>
            <p:txBody>
              <a:bodyPr lIns="90000" tIns="-32760" rIns="90000" bIns="-32760" anchor="ctr">
                <a:noAutofit/>
              </a:bodyPr>
              <a:lstStyle/>
              <a:p>
                <a:pPr defTabSz="609480">
                  <a:lnSpc>
                    <a:spcPct val="100000"/>
                  </a:lnSpc>
                </a:pPr>
                <a:endParaRPr lang="en-US" sz="1500" b="0" u="none" strike="noStrike">
                  <a:solidFill>
                    <a:srgbClr val="FFFFFF"/>
                  </a:solidFill>
                  <a:effectLst/>
                  <a:uFillTx/>
                  <a:latin typeface="Calibri"/>
                </a:endParaRPr>
              </a:p>
            </p:txBody>
          </p:sp>
          <p:sp>
            <p:nvSpPr>
              <p:cNvPr id="2254" name="Freeform: Shape 1313"/>
              <p:cNvSpPr/>
              <p:nvPr/>
            </p:nvSpPr>
            <p:spPr>
              <a:xfrm>
                <a:off x="7415280" y="4157280"/>
                <a:ext cx="117000" cy="11880"/>
              </a:xfrm>
              <a:custGeom>
                <a:avLst/>
                <a:gdLst>
                  <a:gd name="textAreaLeft" fmla="*/ 0 w 117000"/>
                  <a:gd name="textAreaRight" fmla="*/ 117360 w 117000"/>
                  <a:gd name="textAreaTop" fmla="*/ 0 h 11880"/>
                  <a:gd name="textAreaBottom" fmla="*/ 12240 h 11880"/>
                  <a:gd name="GluePoint1X" fmla="*/ 2414 w 93334"/>
                  <a:gd name="GluePoint1Y" fmla="*/ 2414 h 9655"/>
                  <a:gd name="GluePoint2X" fmla="*/ 92208 w 93334"/>
                  <a:gd name="GluePoint2Y" fmla="*/ 2414 h 9655"/>
                  <a:gd name="GluePoint3X" fmla="*/ 92208 w 93334"/>
                  <a:gd name="GluePoint3Y" fmla="*/ 8207 h 9655"/>
                  <a:gd name="GluePoint4X" fmla="*/ 2414 w 93334"/>
                  <a:gd name="GluePoint4Y" fmla="*/ 8207 h 9655"/>
                </a:gdLst>
                <a:ahLst/>
                <a:cxnLst>
                  <a:cxn ang="0">
                    <a:pos x="GluePoint1X" y="GluePoint1Y"/>
                  </a:cxn>
                  <a:cxn ang="0">
                    <a:pos x="GluePoint2X" y="GluePoint2Y"/>
                  </a:cxn>
                  <a:cxn ang="0">
                    <a:pos x="GluePoint3X" y="GluePoint3Y"/>
                  </a:cxn>
                  <a:cxn ang="0">
                    <a:pos x="GluePoint4X" y="GluePoint4Y"/>
                  </a:cxn>
                </a:cxnLst>
                <a:rect l="textAreaLeft" t="textAreaTop" r="textAreaRight" b="textAreaBottom"/>
                <a:pathLst>
                  <a:path w="93334" h="9655">
                    <a:moveTo>
                      <a:pt x="2414" y="2414"/>
                    </a:moveTo>
                    <a:lnTo>
                      <a:pt x="92208" y="2414"/>
                    </a:lnTo>
                    <a:lnTo>
                      <a:pt x="92208" y="8207"/>
                    </a:lnTo>
                    <a:lnTo>
                      <a:pt x="2414" y="8207"/>
                    </a:lnTo>
                    <a:close/>
                  </a:path>
                </a:pathLst>
              </a:custGeom>
              <a:solidFill>
                <a:schemeClr val="tx1"/>
              </a:solidFill>
              <a:ln w="9525">
                <a:noFill/>
              </a:ln>
            </p:spPr>
            <p:style>
              <a:lnRef idx="0">
                <a:scrgbClr r="0" g="0" b="0"/>
              </a:lnRef>
              <a:fillRef idx="0">
                <a:scrgbClr r="0" g="0" b="0"/>
              </a:fillRef>
              <a:effectRef idx="0">
                <a:scrgbClr r="0" g="0" b="0"/>
              </a:effectRef>
              <a:fontRef idx="minor"/>
            </p:style>
            <p:txBody>
              <a:bodyPr lIns="90000" tIns="-32760" rIns="90000" bIns="-32760" anchor="ctr">
                <a:noAutofit/>
              </a:bodyPr>
              <a:lstStyle/>
              <a:p>
                <a:pPr defTabSz="609480">
                  <a:lnSpc>
                    <a:spcPct val="100000"/>
                  </a:lnSpc>
                </a:pPr>
                <a:endParaRPr lang="en-US" sz="1500" b="0" u="none" strike="noStrike">
                  <a:solidFill>
                    <a:srgbClr val="FFFFFF"/>
                  </a:solidFill>
                  <a:effectLst/>
                  <a:uFillTx/>
                  <a:latin typeface="Calibri"/>
                </a:endParaRPr>
              </a:p>
            </p:txBody>
          </p:sp>
          <p:sp>
            <p:nvSpPr>
              <p:cNvPr id="2255" name="Freeform: Shape 1314"/>
              <p:cNvSpPr/>
              <p:nvPr/>
            </p:nvSpPr>
            <p:spPr>
              <a:xfrm>
                <a:off x="7384320" y="4157640"/>
                <a:ext cx="28080" cy="11880"/>
              </a:xfrm>
              <a:custGeom>
                <a:avLst/>
                <a:gdLst>
                  <a:gd name="textAreaLeft" fmla="*/ 0 w 28080"/>
                  <a:gd name="textAreaRight" fmla="*/ 28440 w 28080"/>
                  <a:gd name="textAreaTop" fmla="*/ 0 h 11880"/>
                  <a:gd name="textAreaBottom" fmla="*/ 12240 h 11880"/>
                  <a:gd name="GluePoint1X" fmla="*/ 21081 w 22529"/>
                  <a:gd name="GluePoint1Y" fmla="*/ 8207 h 9655"/>
                  <a:gd name="GluePoint2X" fmla="*/ 2414 w 22529"/>
                  <a:gd name="GluePoint2Y" fmla="*/ 8207 h 9655"/>
                  <a:gd name="GluePoint3X" fmla="*/ 2414 w 22529"/>
                  <a:gd name="GluePoint3Y" fmla="*/ 2414 h 9655"/>
                  <a:gd name="GluePoint4X" fmla="*/ 21081 w 22529"/>
                  <a:gd name="GluePoint4Y" fmla="*/ 2414 h 9655"/>
                </a:gdLst>
                <a:ahLst/>
                <a:cxnLst>
                  <a:cxn ang="0">
                    <a:pos x="GluePoint1X" y="GluePoint1Y"/>
                  </a:cxn>
                  <a:cxn ang="0">
                    <a:pos x="GluePoint2X" y="GluePoint2Y"/>
                  </a:cxn>
                  <a:cxn ang="0">
                    <a:pos x="GluePoint3X" y="GluePoint3Y"/>
                  </a:cxn>
                  <a:cxn ang="0">
                    <a:pos x="GluePoint4X" y="GluePoint4Y"/>
                  </a:cxn>
                </a:cxnLst>
                <a:rect l="textAreaLeft" t="textAreaTop" r="textAreaRight" b="textAreaBottom"/>
                <a:pathLst>
                  <a:path w="22529" h="9655">
                    <a:moveTo>
                      <a:pt x="21081" y="8207"/>
                    </a:moveTo>
                    <a:lnTo>
                      <a:pt x="2414" y="8207"/>
                    </a:lnTo>
                    <a:lnTo>
                      <a:pt x="2414" y="2414"/>
                    </a:lnTo>
                    <a:lnTo>
                      <a:pt x="21081" y="2414"/>
                    </a:lnTo>
                    <a:close/>
                  </a:path>
                </a:pathLst>
              </a:custGeom>
              <a:solidFill>
                <a:schemeClr val="tx1"/>
              </a:solidFill>
              <a:ln w="9525">
                <a:noFill/>
              </a:ln>
            </p:spPr>
            <p:style>
              <a:lnRef idx="0">
                <a:scrgbClr r="0" g="0" b="0"/>
              </a:lnRef>
              <a:fillRef idx="0">
                <a:scrgbClr r="0" g="0" b="0"/>
              </a:fillRef>
              <a:effectRef idx="0">
                <a:scrgbClr r="0" g="0" b="0"/>
              </a:effectRef>
              <a:fontRef idx="minor"/>
            </p:style>
            <p:txBody>
              <a:bodyPr lIns="90000" tIns="-32760" rIns="90000" bIns="-32760" anchor="ctr">
                <a:noAutofit/>
              </a:bodyPr>
              <a:lstStyle/>
              <a:p>
                <a:pPr defTabSz="609480">
                  <a:lnSpc>
                    <a:spcPct val="100000"/>
                  </a:lnSpc>
                </a:pPr>
                <a:endParaRPr lang="en-US" sz="1500" b="0" u="none" strike="noStrike">
                  <a:solidFill>
                    <a:srgbClr val="FFFFFF"/>
                  </a:solidFill>
                  <a:effectLst/>
                  <a:uFillTx/>
                  <a:latin typeface="Calibri"/>
                </a:endParaRPr>
              </a:p>
            </p:txBody>
          </p:sp>
          <p:sp>
            <p:nvSpPr>
              <p:cNvPr id="2256" name="Freeform: Shape 1315"/>
              <p:cNvSpPr/>
              <p:nvPr/>
            </p:nvSpPr>
            <p:spPr>
              <a:xfrm>
                <a:off x="7347240" y="4182840"/>
                <a:ext cx="80640" cy="11880"/>
              </a:xfrm>
              <a:custGeom>
                <a:avLst/>
                <a:gdLst>
                  <a:gd name="textAreaLeft" fmla="*/ 0 w 80640"/>
                  <a:gd name="textAreaRight" fmla="*/ 81000 w 80640"/>
                  <a:gd name="textAreaTop" fmla="*/ 0 h 11880"/>
                  <a:gd name="textAreaBottom" fmla="*/ 12240 h 11880"/>
                  <a:gd name="GluePoint1X" fmla="*/ 2414 w 64368"/>
                  <a:gd name="GluePoint1Y" fmla="*/ 2414 h 9655"/>
                  <a:gd name="GluePoint2X" fmla="*/ 63564 w 64368"/>
                  <a:gd name="GluePoint2Y" fmla="*/ 2414 h 9655"/>
                  <a:gd name="GluePoint3X" fmla="*/ 63564 w 64368"/>
                  <a:gd name="GluePoint3Y" fmla="*/ 8207 h 9655"/>
                  <a:gd name="GluePoint4X" fmla="*/ 2414 w 64368"/>
                  <a:gd name="GluePoint4Y" fmla="*/ 8207 h 9655"/>
                </a:gdLst>
                <a:ahLst/>
                <a:cxnLst>
                  <a:cxn ang="0">
                    <a:pos x="GluePoint1X" y="GluePoint1Y"/>
                  </a:cxn>
                  <a:cxn ang="0">
                    <a:pos x="GluePoint2X" y="GluePoint2Y"/>
                  </a:cxn>
                  <a:cxn ang="0">
                    <a:pos x="GluePoint3X" y="GluePoint3Y"/>
                  </a:cxn>
                  <a:cxn ang="0">
                    <a:pos x="GluePoint4X" y="GluePoint4Y"/>
                  </a:cxn>
                </a:cxnLst>
                <a:rect l="textAreaLeft" t="textAreaTop" r="textAreaRight" b="textAreaBottom"/>
                <a:pathLst>
                  <a:path w="64368" h="9655">
                    <a:moveTo>
                      <a:pt x="2414" y="2414"/>
                    </a:moveTo>
                    <a:lnTo>
                      <a:pt x="63564" y="2414"/>
                    </a:lnTo>
                    <a:lnTo>
                      <a:pt x="63564" y="8207"/>
                    </a:lnTo>
                    <a:lnTo>
                      <a:pt x="2414" y="8207"/>
                    </a:lnTo>
                    <a:close/>
                  </a:path>
                </a:pathLst>
              </a:custGeom>
              <a:solidFill>
                <a:schemeClr val="tx1"/>
              </a:solidFill>
              <a:ln w="9525">
                <a:noFill/>
              </a:ln>
            </p:spPr>
            <p:style>
              <a:lnRef idx="0">
                <a:scrgbClr r="0" g="0" b="0"/>
              </a:lnRef>
              <a:fillRef idx="0">
                <a:scrgbClr r="0" g="0" b="0"/>
              </a:fillRef>
              <a:effectRef idx="0">
                <a:scrgbClr r="0" g="0" b="0"/>
              </a:effectRef>
              <a:fontRef idx="minor"/>
            </p:style>
            <p:txBody>
              <a:bodyPr lIns="90000" tIns="-32760" rIns="90000" bIns="-32760" anchor="ctr">
                <a:noAutofit/>
              </a:bodyPr>
              <a:lstStyle/>
              <a:p>
                <a:pPr defTabSz="609480">
                  <a:lnSpc>
                    <a:spcPct val="100000"/>
                  </a:lnSpc>
                </a:pPr>
                <a:endParaRPr lang="en-US" sz="1500" b="0" u="none" strike="noStrike">
                  <a:solidFill>
                    <a:srgbClr val="FFFFFF"/>
                  </a:solidFill>
                  <a:effectLst/>
                  <a:uFillTx/>
                  <a:latin typeface="Calibri"/>
                </a:endParaRPr>
              </a:p>
            </p:txBody>
          </p:sp>
          <p:sp>
            <p:nvSpPr>
              <p:cNvPr id="2257" name="Freeform: Shape 1316"/>
              <p:cNvSpPr/>
              <p:nvPr/>
            </p:nvSpPr>
            <p:spPr>
              <a:xfrm>
                <a:off x="7430400" y="4182840"/>
                <a:ext cx="32040" cy="11880"/>
              </a:xfrm>
              <a:custGeom>
                <a:avLst/>
                <a:gdLst>
                  <a:gd name="textAreaLeft" fmla="*/ 0 w 32040"/>
                  <a:gd name="textAreaRight" fmla="*/ 32400 w 32040"/>
                  <a:gd name="textAreaTop" fmla="*/ 0 h 11880"/>
                  <a:gd name="textAreaBottom" fmla="*/ 12240 h 11880"/>
                  <a:gd name="GluePoint1X" fmla="*/ 2414 w 25747"/>
                  <a:gd name="GluePoint1Y" fmla="*/ 2414 h 9655"/>
                  <a:gd name="GluePoint2X" fmla="*/ 23334 w 25747"/>
                  <a:gd name="GluePoint2Y" fmla="*/ 2414 h 9655"/>
                  <a:gd name="GluePoint3X" fmla="*/ 23334 w 25747"/>
                  <a:gd name="GluePoint3Y" fmla="*/ 8207 h 9655"/>
                  <a:gd name="GluePoint4X" fmla="*/ 2414 w 25747"/>
                  <a:gd name="GluePoint4Y" fmla="*/ 8207 h 9655"/>
                </a:gdLst>
                <a:ahLst/>
                <a:cxnLst>
                  <a:cxn ang="0">
                    <a:pos x="GluePoint1X" y="GluePoint1Y"/>
                  </a:cxn>
                  <a:cxn ang="0">
                    <a:pos x="GluePoint2X" y="GluePoint2Y"/>
                  </a:cxn>
                  <a:cxn ang="0">
                    <a:pos x="GluePoint3X" y="GluePoint3Y"/>
                  </a:cxn>
                  <a:cxn ang="0">
                    <a:pos x="GluePoint4X" y="GluePoint4Y"/>
                  </a:cxn>
                </a:cxnLst>
                <a:rect l="textAreaLeft" t="textAreaTop" r="textAreaRight" b="textAreaBottom"/>
                <a:pathLst>
                  <a:path w="25747" h="9655">
                    <a:moveTo>
                      <a:pt x="2414" y="2414"/>
                    </a:moveTo>
                    <a:lnTo>
                      <a:pt x="23334" y="2414"/>
                    </a:lnTo>
                    <a:lnTo>
                      <a:pt x="23334" y="8207"/>
                    </a:lnTo>
                    <a:lnTo>
                      <a:pt x="2414" y="8207"/>
                    </a:lnTo>
                    <a:close/>
                  </a:path>
                </a:pathLst>
              </a:custGeom>
              <a:solidFill>
                <a:schemeClr val="tx1"/>
              </a:solidFill>
              <a:ln w="9525">
                <a:noFill/>
              </a:ln>
            </p:spPr>
            <p:style>
              <a:lnRef idx="0">
                <a:scrgbClr r="0" g="0" b="0"/>
              </a:lnRef>
              <a:fillRef idx="0">
                <a:scrgbClr r="0" g="0" b="0"/>
              </a:fillRef>
              <a:effectRef idx="0">
                <a:scrgbClr r="0" g="0" b="0"/>
              </a:effectRef>
              <a:fontRef idx="minor"/>
            </p:style>
            <p:txBody>
              <a:bodyPr lIns="90000" tIns="-32760" rIns="90000" bIns="-32760" anchor="ctr">
                <a:noAutofit/>
              </a:bodyPr>
              <a:lstStyle/>
              <a:p>
                <a:pPr defTabSz="609480">
                  <a:lnSpc>
                    <a:spcPct val="100000"/>
                  </a:lnSpc>
                </a:pPr>
                <a:endParaRPr lang="en-US" sz="1500" b="0" u="none" strike="noStrike">
                  <a:solidFill>
                    <a:srgbClr val="FFFFFF"/>
                  </a:solidFill>
                  <a:effectLst/>
                  <a:uFillTx/>
                  <a:latin typeface="Calibri"/>
                </a:endParaRPr>
              </a:p>
            </p:txBody>
          </p:sp>
          <p:sp>
            <p:nvSpPr>
              <p:cNvPr id="2258" name="Freeform: Shape 1317"/>
              <p:cNvSpPr/>
              <p:nvPr/>
            </p:nvSpPr>
            <p:spPr>
              <a:xfrm>
                <a:off x="7463880" y="4182840"/>
                <a:ext cx="109080" cy="11880"/>
              </a:xfrm>
              <a:custGeom>
                <a:avLst/>
                <a:gdLst>
                  <a:gd name="textAreaLeft" fmla="*/ 0 w 109080"/>
                  <a:gd name="textAreaRight" fmla="*/ 109440 w 109080"/>
                  <a:gd name="textAreaTop" fmla="*/ 0 h 11880"/>
                  <a:gd name="textAreaBottom" fmla="*/ 12240 h 11880"/>
                  <a:gd name="GluePoint1X" fmla="*/ 2414 w 86898"/>
                  <a:gd name="GluePoint1Y" fmla="*/ 2414 h 9655"/>
                  <a:gd name="GluePoint2X" fmla="*/ 86093 w 86898"/>
                  <a:gd name="GluePoint2Y" fmla="*/ 2414 h 9655"/>
                  <a:gd name="GluePoint3X" fmla="*/ 86093 w 86898"/>
                  <a:gd name="GluePoint3Y" fmla="*/ 8207 h 9655"/>
                  <a:gd name="GluePoint4X" fmla="*/ 2414 w 86898"/>
                  <a:gd name="GluePoint4Y" fmla="*/ 8207 h 9655"/>
                </a:gdLst>
                <a:ahLst/>
                <a:cxnLst>
                  <a:cxn ang="0">
                    <a:pos x="GluePoint1X" y="GluePoint1Y"/>
                  </a:cxn>
                  <a:cxn ang="0">
                    <a:pos x="GluePoint2X" y="GluePoint2Y"/>
                  </a:cxn>
                  <a:cxn ang="0">
                    <a:pos x="GluePoint3X" y="GluePoint3Y"/>
                  </a:cxn>
                  <a:cxn ang="0">
                    <a:pos x="GluePoint4X" y="GluePoint4Y"/>
                  </a:cxn>
                </a:cxnLst>
                <a:rect l="textAreaLeft" t="textAreaTop" r="textAreaRight" b="textAreaBottom"/>
                <a:pathLst>
                  <a:path w="86898" h="9655">
                    <a:moveTo>
                      <a:pt x="2414" y="2414"/>
                    </a:moveTo>
                    <a:lnTo>
                      <a:pt x="86093" y="2414"/>
                    </a:lnTo>
                    <a:lnTo>
                      <a:pt x="86093" y="8207"/>
                    </a:lnTo>
                    <a:lnTo>
                      <a:pt x="2414" y="8207"/>
                    </a:lnTo>
                    <a:close/>
                  </a:path>
                </a:pathLst>
              </a:custGeom>
              <a:solidFill>
                <a:schemeClr val="tx1"/>
              </a:solidFill>
              <a:ln w="9525">
                <a:noFill/>
              </a:ln>
            </p:spPr>
            <p:style>
              <a:lnRef idx="0">
                <a:scrgbClr r="0" g="0" b="0"/>
              </a:lnRef>
              <a:fillRef idx="0">
                <a:scrgbClr r="0" g="0" b="0"/>
              </a:fillRef>
              <a:effectRef idx="0">
                <a:scrgbClr r="0" g="0" b="0"/>
              </a:effectRef>
              <a:fontRef idx="minor"/>
            </p:style>
            <p:txBody>
              <a:bodyPr lIns="90000" tIns="-32760" rIns="90000" bIns="-32760" anchor="ctr">
                <a:noAutofit/>
              </a:bodyPr>
              <a:lstStyle/>
              <a:p>
                <a:pPr defTabSz="609480">
                  <a:lnSpc>
                    <a:spcPct val="100000"/>
                  </a:lnSpc>
                </a:pPr>
                <a:endParaRPr lang="en-US" sz="1500" b="0" u="none" strike="noStrike">
                  <a:solidFill>
                    <a:srgbClr val="FFFFFF"/>
                  </a:solidFill>
                  <a:effectLst/>
                  <a:uFillTx/>
                  <a:latin typeface="Calibri"/>
                </a:endParaRPr>
              </a:p>
            </p:txBody>
          </p:sp>
          <p:sp>
            <p:nvSpPr>
              <p:cNvPr id="2259" name="Freeform: Shape 1318"/>
              <p:cNvSpPr/>
              <p:nvPr/>
            </p:nvSpPr>
            <p:spPr>
              <a:xfrm>
                <a:off x="7372440" y="4215960"/>
                <a:ext cx="44280" cy="11880"/>
              </a:xfrm>
              <a:custGeom>
                <a:avLst/>
                <a:gdLst>
                  <a:gd name="textAreaLeft" fmla="*/ 0 w 44280"/>
                  <a:gd name="textAreaRight" fmla="*/ 44640 w 44280"/>
                  <a:gd name="textAreaTop" fmla="*/ 0 h 11880"/>
                  <a:gd name="textAreaBottom" fmla="*/ 12240 h 11880"/>
                  <a:gd name="GluePoint1X" fmla="*/ 2414 w 35402"/>
                  <a:gd name="GluePoint1Y" fmla="*/ 2414 h 9655"/>
                  <a:gd name="GluePoint2X" fmla="*/ 34276 w 35402"/>
                  <a:gd name="GluePoint2Y" fmla="*/ 2414 h 9655"/>
                  <a:gd name="GluePoint3X" fmla="*/ 34276 w 35402"/>
                  <a:gd name="GluePoint3Y" fmla="*/ 8207 h 9655"/>
                  <a:gd name="GluePoint4X" fmla="*/ 2414 w 35402"/>
                  <a:gd name="GluePoint4Y" fmla="*/ 8207 h 9655"/>
                </a:gdLst>
                <a:ahLst/>
                <a:cxnLst>
                  <a:cxn ang="0">
                    <a:pos x="GluePoint1X" y="GluePoint1Y"/>
                  </a:cxn>
                  <a:cxn ang="0">
                    <a:pos x="GluePoint2X" y="GluePoint2Y"/>
                  </a:cxn>
                  <a:cxn ang="0">
                    <a:pos x="GluePoint3X" y="GluePoint3Y"/>
                  </a:cxn>
                  <a:cxn ang="0">
                    <a:pos x="GluePoint4X" y="GluePoint4Y"/>
                  </a:cxn>
                </a:cxnLst>
                <a:rect l="textAreaLeft" t="textAreaTop" r="textAreaRight" b="textAreaBottom"/>
                <a:pathLst>
                  <a:path w="35402" h="9655">
                    <a:moveTo>
                      <a:pt x="2414" y="2414"/>
                    </a:moveTo>
                    <a:lnTo>
                      <a:pt x="34276" y="2414"/>
                    </a:lnTo>
                    <a:lnTo>
                      <a:pt x="34276" y="8207"/>
                    </a:lnTo>
                    <a:lnTo>
                      <a:pt x="2414" y="8207"/>
                    </a:lnTo>
                    <a:close/>
                  </a:path>
                </a:pathLst>
              </a:custGeom>
              <a:solidFill>
                <a:schemeClr val="tx1"/>
              </a:solidFill>
              <a:ln w="9525">
                <a:noFill/>
              </a:ln>
            </p:spPr>
            <p:style>
              <a:lnRef idx="0">
                <a:scrgbClr r="0" g="0" b="0"/>
              </a:lnRef>
              <a:fillRef idx="0">
                <a:scrgbClr r="0" g="0" b="0"/>
              </a:fillRef>
              <a:effectRef idx="0">
                <a:scrgbClr r="0" g="0" b="0"/>
              </a:effectRef>
              <a:fontRef idx="minor"/>
            </p:style>
            <p:txBody>
              <a:bodyPr lIns="90000" tIns="-32760" rIns="90000" bIns="-32760" anchor="ctr">
                <a:noAutofit/>
              </a:bodyPr>
              <a:lstStyle/>
              <a:p>
                <a:pPr defTabSz="609480">
                  <a:lnSpc>
                    <a:spcPct val="100000"/>
                  </a:lnSpc>
                </a:pPr>
                <a:endParaRPr lang="en-US" sz="1500" b="0" u="none" strike="noStrike">
                  <a:solidFill>
                    <a:srgbClr val="FFFFFF"/>
                  </a:solidFill>
                  <a:effectLst/>
                  <a:uFillTx/>
                  <a:latin typeface="Calibri"/>
                </a:endParaRPr>
              </a:p>
            </p:txBody>
          </p:sp>
          <p:sp>
            <p:nvSpPr>
              <p:cNvPr id="2260" name="Freeform: Shape 1319"/>
              <p:cNvSpPr/>
              <p:nvPr/>
            </p:nvSpPr>
            <p:spPr>
              <a:xfrm>
                <a:off x="7424280" y="4216320"/>
                <a:ext cx="96840" cy="11880"/>
              </a:xfrm>
              <a:custGeom>
                <a:avLst/>
                <a:gdLst>
                  <a:gd name="textAreaLeft" fmla="*/ 0 w 96840"/>
                  <a:gd name="textAreaRight" fmla="*/ 97200 w 96840"/>
                  <a:gd name="textAreaTop" fmla="*/ 0 h 11880"/>
                  <a:gd name="textAreaBottom" fmla="*/ 12240 h 11880"/>
                  <a:gd name="GluePoint1X" fmla="*/ 77725 w 77242"/>
                  <a:gd name="GluePoint1Y" fmla="*/ 8207 h 9655"/>
                  <a:gd name="GluePoint2X" fmla="*/ 2414 w 77242"/>
                  <a:gd name="GluePoint2Y" fmla="*/ 8207 h 9655"/>
                  <a:gd name="GluePoint3X" fmla="*/ 2414 w 77242"/>
                  <a:gd name="GluePoint3Y" fmla="*/ 2414 h 9655"/>
                  <a:gd name="GluePoint4X" fmla="*/ 77725 w 77242"/>
                  <a:gd name="GluePoint4Y" fmla="*/ 2414 h 9655"/>
                </a:gdLst>
                <a:ahLst/>
                <a:cxnLst>
                  <a:cxn ang="0">
                    <a:pos x="GluePoint1X" y="GluePoint1Y"/>
                  </a:cxn>
                  <a:cxn ang="0">
                    <a:pos x="GluePoint2X" y="GluePoint2Y"/>
                  </a:cxn>
                  <a:cxn ang="0">
                    <a:pos x="GluePoint3X" y="GluePoint3Y"/>
                  </a:cxn>
                  <a:cxn ang="0">
                    <a:pos x="GluePoint4X" y="GluePoint4Y"/>
                  </a:cxn>
                </a:cxnLst>
                <a:rect l="textAreaLeft" t="textAreaTop" r="textAreaRight" b="textAreaBottom"/>
                <a:pathLst>
                  <a:path w="77242" h="9655">
                    <a:moveTo>
                      <a:pt x="77725" y="8207"/>
                    </a:moveTo>
                    <a:lnTo>
                      <a:pt x="2414" y="8207"/>
                    </a:lnTo>
                    <a:lnTo>
                      <a:pt x="2414" y="2414"/>
                    </a:lnTo>
                    <a:lnTo>
                      <a:pt x="77725" y="2414"/>
                    </a:lnTo>
                    <a:close/>
                  </a:path>
                </a:pathLst>
              </a:custGeom>
              <a:solidFill>
                <a:schemeClr val="tx1"/>
              </a:solidFill>
              <a:ln w="9525">
                <a:noFill/>
              </a:ln>
            </p:spPr>
            <p:style>
              <a:lnRef idx="0">
                <a:scrgbClr r="0" g="0" b="0"/>
              </a:lnRef>
              <a:fillRef idx="0">
                <a:scrgbClr r="0" g="0" b="0"/>
              </a:fillRef>
              <a:effectRef idx="0">
                <a:scrgbClr r="0" g="0" b="0"/>
              </a:effectRef>
              <a:fontRef idx="minor"/>
            </p:style>
            <p:txBody>
              <a:bodyPr lIns="90000" tIns="-32760" rIns="90000" bIns="-32760" anchor="ctr">
                <a:noAutofit/>
              </a:bodyPr>
              <a:lstStyle/>
              <a:p>
                <a:pPr defTabSz="609480">
                  <a:lnSpc>
                    <a:spcPct val="100000"/>
                  </a:lnSpc>
                </a:pPr>
                <a:endParaRPr lang="en-US" sz="1500" b="0" u="none" strike="noStrike">
                  <a:solidFill>
                    <a:srgbClr val="FFFFFF"/>
                  </a:solidFill>
                  <a:effectLst/>
                  <a:uFillTx/>
                  <a:latin typeface="Calibri"/>
                </a:endParaRPr>
              </a:p>
            </p:txBody>
          </p:sp>
          <p:sp>
            <p:nvSpPr>
              <p:cNvPr id="2261" name="Freeform: Shape 1320"/>
              <p:cNvSpPr/>
              <p:nvPr/>
            </p:nvSpPr>
            <p:spPr>
              <a:xfrm>
                <a:off x="7313400" y="4068720"/>
                <a:ext cx="15840" cy="15840"/>
              </a:xfrm>
              <a:custGeom>
                <a:avLst/>
                <a:gdLst>
                  <a:gd name="textAreaLeft" fmla="*/ 0 w 15840"/>
                  <a:gd name="textAreaRight" fmla="*/ 16200 w 15840"/>
                  <a:gd name="textAreaTop" fmla="*/ 0 h 15840"/>
                  <a:gd name="textAreaBottom" fmla="*/ 16200 h 15840"/>
                  <a:gd name="GluePoint1X" fmla="*/ 7563 w 12873"/>
                  <a:gd name="GluePoint1Y" fmla="*/ 10782 h 12873"/>
                  <a:gd name="GluePoint2X" fmla="*/ 5632 w 12873"/>
                  <a:gd name="GluePoint2Y" fmla="*/ 10782 h 12873"/>
                  <a:gd name="GluePoint3X" fmla="*/ 2414 w 12873"/>
                  <a:gd name="GluePoint3Y" fmla="*/ 7563 h 12873"/>
                  <a:gd name="GluePoint4X" fmla="*/ 2414 w 12873"/>
                  <a:gd name="GluePoint4Y" fmla="*/ 5632 h 12873"/>
                  <a:gd name="GluePoint5X" fmla="*/ 5632 w 12873"/>
                  <a:gd name="GluePoint5Y" fmla="*/ 2414 h 12873"/>
                  <a:gd name="GluePoint6X" fmla="*/ 7563 w 12873"/>
                  <a:gd name="GluePoint6Y" fmla="*/ 2414 h 12873"/>
                  <a:gd name="GluePoint7X" fmla="*/ 10782 w 12873"/>
                  <a:gd name="GluePoint7Y" fmla="*/ 5632 h 12873"/>
                  <a:gd name="GluePoint8X" fmla="*/ 10782 w 12873"/>
                  <a:gd name="GluePoint8Y" fmla="*/ 7563 h 12873"/>
                  <a:gd name="GluePoint9X" fmla="*/ 7563 w 12873"/>
                  <a:gd name="GluePoint9Y" fmla="*/ 10782 h 12873"/>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 ang="0">
                    <a:pos x="GluePoint9X" y="GluePoint9Y"/>
                  </a:cxn>
                </a:cxnLst>
                <a:rect l="textAreaLeft" t="textAreaTop" r="textAreaRight" b="textAreaBottom"/>
                <a:pathLst>
                  <a:path w="12873" h="12873">
                    <a:moveTo>
                      <a:pt x="7563" y="10782"/>
                    </a:moveTo>
                    <a:lnTo>
                      <a:pt x="5632" y="10782"/>
                    </a:lnTo>
                    <a:cubicBezTo>
                      <a:pt x="3701" y="10782"/>
                      <a:pt x="2414" y="9494"/>
                      <a:pt x="2414" y="7563"/>
                    </a:cubicBezTo>
                    <a:lnTo>
                      <a:pt x="2414" y="5632"/>
                    </a:lnTo>
                    <a:cubicBezTo>
                      <a:pt x="2414" y="3701"/>
                      <a:pt x="3701" y="2414"/>
                      <a:pt x="5632" y="2414"/>
                    </a:cubicBezTo>
                    <a:lnTo>
                      <a:pt x="7563" y="2414"/>
                    </a:lnTo>
                    <a:cubicBezTo>
                      <a:pt x="9494" y="2414"/>
                      <a:pt x="10782" y="3701"/>
                      <a:pt x="10782" y="5632"/>
                    </a:cubicBezTo>
                    <a:lnTo>
                      <a:pt x="10782" y="7563"/>
                    </a:lnTo>
                    <a:cubicBezTo>
                      <a:pt x="10782" y="9173"/>
                      <a:pt x="9173" y="10782"/>
                      <a:pt x="7563" y="10782"/>
                    </a:cubicBezTo>
                    <a:close/>
                  </a:path>
                </a:pathLst>
              </a:custGeom>
              <a:solidFill>
                <a:schemeClr val="tx1"/>
              </a:solidFill>
              <a:ln w="9525">
                <a:noFill/>
              </a:ln>
            </p:spPr>
            <p:style>
              <a:lnRef idx="0">
                <a:scrgbClr r="0" g="0" b="0"/>
              </a:lnRef>
              <a:fillRef idx="0">
                <a:scrgbClr r="0" g="0" b="0"/>
              </a:fillRef>
              <a:effectRef idx="0">
                <a:scrgbClr r="0" g="0" b="0"/>
              </a:effectRef>
              <a:fontRef idx="minor"/>
            </p:style>
            <p:txBody>
              <a:bodyPr lIns="90000" tIns="-28800" rIns="90000" bIns="-28800" anchor="ctr">
                <a:noAutofit/>
              </a:bodyPr>
              <a:lstStyle/>
              <a:p>
                <a:pPr defTabSz="609480">
                  <a:lnSpc>
                    <a:spcPct val="100000"/>
                  </a:lnSpc>
                </a:pPr>
                <a:endParaRPr lang="en-US" sz="1500" b="0" u="none" strike="noStrike">
                  <a:solidFill>
                    <a:srgbClr val="FFFFFF"/>
                  </a:solidFill>
                  <a:effectLst/>
                  <a:uFillTx/>
                  <a:latin typeface="Calibri"/>
                </a:endParaRPr>
              </a:p>
            </p:txBody>
          </p:sp>
          <p:sp>
            <p:nvSpPr>
              <p:cNvPr id="2262" name="Freeform: Shape 1321"/>
              <p:cNvSpPr/>
              <p:nvPr/>
            </p:nvSpPr>
            <p:spPr>
              <a:xfrm>
                <a:off x="7313400" y="4096800"/>
                <a:ext cx="15840" cy="15840"/>
              </a:xfrm>
              <a:custGeom>
                <a:avLst/>
                <a:gdLst>
                  <a:gd name="textAreaLeft" fmla="*/ 0 w 15840"/>
                  <a:gd name="textAreaRight" fmla="*/ 16200 w 15840"/>
                  <a:gd name="textAreaTop" fmla="*/ 0 h 15840"/>
                  <a:gd name="textAreaBottom" fmla="*/ 16200 h 15840"/>
                  <a:gd name="GluePoint1X" fmla="*/ 7563 w 12873"/>
                  <a:gd name="GluePoint1Y" fmla="*/ 10782 h 12873"/>
                  <a:gd name="GluePoint2X" fmla="*/ 5632 w 12873"/>
                  <a:gd name="GluePoint2Y" fmla="*/ 10782 h 12873"/>
                  <a:gd name="GluePoint3X" fmla="*/ 2414 w 12873"/>
                  <a:gd name="GluePoint3Y" fmla="*/ 7563 h 12873"/>
                  <a:gd name="GluePoint4X" fmla="*/ 2414 w 12873"/>
                  <a:gd name="GluePoint4Y" fmla="*/ 5632 h 12873"/>
                  <a:gd name="GluePoint5X" fmla="*/ 5632 w 12873"/>
                  <a:gd name="GluePoint5Y" fmla="*/ 2414 h 12873"/>
                  <a:gd name="GluePoint6X" fmla="*/ 7563 w 12873"/>
                  <a:gd name="GluePoint6Y" fmla="*/ 2414 h 12873"/>
                  <a:gd name="GluePoint7X" fmla="*/ 10782 w 12873"/>
                  <a:gd name="GluePoint7Y" fmla="*/ 5632 h 12873"/>
                  <a:gd name="GluePoint8X" fmla="*/ 10782 w 12873"/>
                  <a:gd name="GluePoint8Y" fmla="*/ 7563 h 12873"/>
                  <a:gd name="GluePoint9X" fmla="*/ 7563 w 12873"/>
                  <a:gd name="GluePoint9Y" fmla="*/ 10782 h 12873"/>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 ang="0">
                    <a:pos x="GluePoint9X" y="GluePoint9Y"/>
                  </a:cxn>
                </a:cxnLst>
                <a:rect l="textAreaLeft" t="textAreaTop" r="textAreaRight" b="textAreaBottom"/>
                <a:pathLst>
                  <a:path w="12873" h="12873">
                    <a:moveTo>
                      <a:pt x="7563" y="10782"/>
                    </a:moveTo>
                    <a:lnTo>
                      <a:pt x="5632" y="10782"/>
                    </a:lnTo>
                    <a:cubicBezTo>
                      <a:pt x="3701" y="10782"/>
                      <a:pt x="2414" y="9494"/>
                      <a:pt x="2414" y="7563"/>
                    </a:cubicBezTo>
                    <a:lnTo>
                      <a:pt x="2414" y="5632"/>
                    </a:lnTo>
                    <a:cubicBezTo>
                      <a:pt x="2414" y="3701"/>
                      <a:pt x="3701" y="2414"/>
                      <a:pt x="5632" y="2414"/>
                    </a:cubicBezTo>
                    <a:lnTo>
                      <a:pt x="7563" y="2414"/>
                    </a:lnTo>
                    <a:cubicBezTo>
                      <a:pt x="9494" y="2414"/>
                      <a:pt x="10782" y="3701"/>
                      <a:pt x="10782" y="5632"/>
                    </a:cubicBezTo>
                    <a:lnTo>
                      <a:pt x="10782" y="7563"/>
                    </a:lnTo>
                    <a:cubicBezTo>
                      <a:pt x="10782" y="9494"/>
                      <a:pt x="9173" y="10782"/>
                      <a:pt x="7563" y="10782"/>
                    </a:cubicBezTo>
                    <a:close/>
                  </a:path>
                </a:pathLst>
              </a:custGeom>
              <a:solidFill>
                <a:schemeClr val="tx1"/>
              </a:solidFill>
              <a:ln w="9525">
                <a:noFill/>
              </a:ln>
            </p:spPr>
            <p:style>
              <a:lnRef idx="0">
                <a:scrgbClr r="0" g="0" b="0"/>
              </a:lnRef>
              <a:fillRef idx="0">
                <a:scrgbClr r="0" g="0" b="0"/>
              </a:fillRef>
              <a:effectRef idx="0">
                <a:scrgbClr r="0" g="0" b="0"/>
              </a:effectRef>
              <a:fontRef idx="minor"/>
            </p:style>
            <p:txBody>
              <a:bodyPr lIns="90000" tIns="-28800" rIns="90000" bIns="-28800" anchor="ctr">
                <a:noAutofit/>
              </a:bodyPr>
              <a:lstStyle/>
              <a:p>
                <a:pPr defTabSz="609480">
                  <a:lnSpc>
                    <a:spcPct val="100000"/>
                  </a:lnSpc>
                </a:pPr>
                <a:endParaRPr lang="en-US" sz="1500" b="0" u="none" strike="noStrike">
                  <a:solidFill>
                    <a:srgbClr val="FFFFFF"/>
                  </a:solidFill>
                  <a:effectLst/>
                  <a:uFillTx/>
                  <a:latin typeface="Calibri"/>
                </a:endParaRPr>
              </a:p>
            </p:txBody>
          </p:sp>
          <p:sp>
            <p:nvSpPr>
              <p:cNvPr id="2263" name="Freeform: Shape 1322"/>
              <p:cNvSpPr/>
              <p:nvPr/>
            </p:nvSpPr>
            <p:spPr>
              <a:xfrm>
                <a:off x="7313400" y="4124520"/>
                <a:ext cx="15840" cy="15840"/>
              </a:xfrm>
              <a:custGeom>
                <a:avLst/>
                <a:gdLst>
                  <a:gd name="textAreaLeft" fmla="*/ 0 w 15840"/>
                  <a:gd name="textAreaRight" fmla="*/ 16200 w 15840"/>
                  <a:gd name="textAreaTop" fmla="*/ 0 h 15840"/>
                  <a:gd name="textAreaBottom" fmla="*/ 16200 h 15840"/>
                  <a:gd name="GluePoint1X" fmla="*/ 7563 w 12873"/>
                  <a:gd name="GluePoint1Y" fmla="*/ 10782 h 12873"/>
                  <a:gd name="GluePoint2X" fmla="*/ 5632 w 12873"/>
                  <a:gd name="GluePoint2Y" fmla="*/ 10782 h 12873"/>
                  <a:gd name="GluePoint3X" fmla="*/ 2414 w 12873"/>
                  <a:gd name="GluePoint3Y" fmla="*/ 7563 h 12873"/>
                  <a:gd name="GluePoint4X" fmla="*/ 2414 w 12873"/>
                  <a:gd name="GluePoint4Y" fmla="*/ 5632 h 12873"/>
                  <a:gd name="GluePoint5X" fmla="*/ 5632 w 12873"/>
                  <a:gd name="GluePoint5Y" fmla="*/ 2414 h 12873"/>
                  <a:gd name="GluePoint6X" fmla="*/ 7563 w 12873"/>
                  <a:gd name="GluePoint6Y" fmla="*/ 2414 h 12873"/>
                  <a:gd name="GluePoint7X" fmla="*/ 10782 w 12873"/>
                  <a:gd name="GluePoint7Y" fmla="*/ 5632 h 12873"/>
                  <a:gd name="GluePoint8X" fmla="*/ 10782 w 12873"/>
                  <a:gd name="GluePoint8Y" fmla="*/ 7563 h 12873"/>
                  <a:gd name="GluePoint9X" fmla="*/ 7563 w 12873"/>
                  <a:gd name="GluePoint9Y" fmla="*/ 10782 h 12873"/>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 ang="0">
                    <a:pos x="GluePoint9X" y="GluePoint9Y"/>
                  </a:cxn>
                </a:cxnLst>
                <a:rect l="textAreaLeft" t="textAreaTop" r="textAreaRight" b="textAreaBottom"/>
                <a:pathLst>
                  <a:path w="12873" h="12873">
                    <a:moveTo>
                      <a:pt x="7563" y="10782"/>
                    </a:moveTo>
                    <a:lnTo>
                      <a:pt x="5632" y="10782"/>
                    </a:lnTo>
                    <a:cubicBezTo>
                      <a:pt x="3701" y="10782"/>
                      <a:pt x="2414" y="9494"/>
                      <a:pt x="2414" y="7563"/>
                    </a:cubicBezTo>
                    <a:lnTo>
                      <a:pt x="2414" y="5632"/>
                    </a:lnTo>
                    <a:cubicBezTo>
                      <a:pt x="2414" y="3701"/>
                      <a:pt x="3701" y="2414"/>
                      <a:pt x="5632" y="2414"/>
                    </a:cubicBezTo>
                    <a:lnTo>
                      <a:pt x="7563" y="2414"/>
                    </a:lnTo>
                    <a:cubicBezTo>
                      <a:pt x="9494" y="2414"/>
                      <a:pt x="10782" y="3701"/>
                      <a:pt x="10782" y="5632"/>
                    </a:cubicBezTo>
                    <a:lnTo>
                      <a:pt x="10782" y="7563"/>
                    </a:lnTo>
                    <a:cubicBezTo>
                      <a:pt x="10782" y="9494"/>
                      <a:pt x="9173" y="10782"/>
                      <a:pt x="7563" y="10782"/>
                    </a:cubicBezTo>
                    <a:close/>
                  </a:path>
                </a:pathLst>
              </a:custGeom>
              <a:solidFill>
                <a:schemeClr val="tx1"/>
              </a:solidFill>
              <a:ln w="9525">
                <a:noFill/>
              </a:ln>
            </p:spPr>
            <p:style>
              <a:lnRef idx="0">
                <a:scrgbClr r="0" g="0" b="0"/>
              </a:lnRef>
              <a:fillRef idx="0">
                <a:scrgbClr r="0" g="0" b="0"/>
              </a:fillRef>
              <a:effectRef idx="0">
                <a:scrgbClr r="0" g="0" b="0"/>
              </a:effectRef>
              <a:fontRef idx="minor"/>
            </p:style>
            <p:txBody>
              <a:bodyPr lIns="90000" tIns="-28800" rIns="90000" bIns="-28800" anchor="ctr">
                <a:noAutofit/>
              </a:bodyPr>
              <a:lstStyle/>
              <a:p>
                <a:pPr defTabSz="609480">
                  <a:lnSpc>
                    <a:spcPct val="100000"/>
                  </a:lnSpc>
                </a:pPr>
                <a:endParaRPr lang="en-US" sz="1500" b="0" u="none" strike="noStrike">
                  <a:solidFill>
                    <a:srgbClr val="FFFFFF"/>
                  </a:solidFill>
                  <a:effectLst/>
                  <a:uFillTx/>
                  <a:latin typeface="Calibri"/>
                </a:endParaRPr>
              </a:p>
            </p:txBody>
          </p:sp>
          <p:sp>
            <p:nvSpPr>
              <p:cNvPr id="2264" name="Freeform: Shape 1323"/>
              <p:cNvSpPr/>
              <p:nvPr/>
            </p:nvSpPr>
            <p:spPr>
              <a:xfrm>
                <a:off x="7313400" y="4152960"/>
                <a:ext cx="15840" cy="15840"/>
              </a:xfrm>
              <a:custGeom>
                <a:avLst/>
                <a:gdLst>
                  <a:gd name="textAreaLeft" fmla="*/ 0 w 15840"/>
                  <a:gd name="textAreaRight" fmla="*/ 16200 w 15840"/>
                  <a:gd name="textAreaTop" fmla="*/ 0 h 15840"/>
                  <a:gd name="textAreaBottom" fmla="*/ 16200 h 15840"/>
                  <a:gd name="GluePoint1X" fmla="*/ 7563 w 12873"/>
                  <a:gd name="GluePoint1Y" fmla="*/ 10782 h 12873"/>
                  <a:gd name="GluePoint2X" fmla="*/ 5632 w 12873"/>
                  <a:gd name="GluePoint2Y" fmla="*/ 10782 h 12873"/>
                  <a:gd name="GluePoint3X" fmla="*/ 2414 w 12873"/>
                  <a:gd name="GluePoint3Y" fmla="*/ 7563 h 12873"/>
                  <a:gd name="GluePoint4X" fmla="*/ 2414 w 12873"/>
                  <a:gd name="GluePoint4Y" fmla="*/ 5632 h 12873"/>
                  <a:gd name="GluePoint5X" fmla="*/ 5632 w 12873"/>
                  <a:gd name="GluePoint5Y" fmla="*/ 2414 h 12873"/>
                  <a:gd name="GluePoint6X" fmla="*/ 7563 w 12873"/>
                  <a:gd name="GluePoint6Y" fmla="*/ 2414 h 12873"/>
                  <a:gd name="GluePoint7X" fmla="*/ 10782 w 12873"/>
                  <a:gd name="GluePoint7Y" fmla="*/ 5632 h 12873"/>
                  <a:gd name="GluePoint8X" fmla="*/ 10782 w 12873"/>
                  <a:gd name="GluePoint8Y" fmla="*/ 7563 h 12873"/>
                  <a:gd name="GluePoint9X" fmla="*/ 7563 w 12873"/>
                  <a:gd name="GluePoint9Y" fmla="*/ 10782 h 12873"/>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 ang="0">
                    <a:pos x="GluePoint9X" y="GluePoint9Y"/>
                  </a:cxn>
                </a:cxnLst>
                <a:rect l="textAreaLeft" t="textAreaTop" r="textAreaRight" b="textAreaBottom"/>
                <a:pathLst>
                  <a:path w="12873" h="12873">
                    <a:moveTo>
                      <a:pt x="7563" y="10782"/>
                    </a:moveTo>
                    <a:lnTo>
                      <a:pt x="5632" y="10782"/>
                    </a:lnTo>
                    <a:cubicBezTo>
                      <a:pt x="3701" y="10782"/>
                      <a:pt x="2414" y="9494"/>
                      <a:pt x="2414" y="7563"/>
                    </a:cubicBezTo>
                    <a:lnTo>
                      <a:pt x="2414" y="5632"/>
                    </a:lnTo>
                    <a:cubicBezTo>
                      <a:pt x="2414" y="3701"/>
                      <a:pt x="3701" y="2414"/>
                      <a:pt x="5632" y="2414"/>
                    </a:cubicBezTo>
                    <a:lnTo>
                      <a:pt x="7563" y="2414"/>
                    </a:lnTo>
                    <a:cubicBezTo>
                      <a:pt x="9494" y="2414"/>
                      <a:pt x="10782" y="3701"/>
                      <a:pt x="10782" y="5632"/>
                    </a:cubicBezTo>
                    <a:lnTo>
                      <a:pt x="10782" y="7563"/>
                    </a:lnTo>
                    <a:cubicBezTo>
                      <a:pt x="10782" y="9173"/>
                      <a:pt x="9173" y="10782"/>
                      <a:pt x="7563" y="10782"/>
                    </a:cubicBezTo>
                    <a:close/>
                  </a:path>
                </a:pathLst>
              </a:custGeom>
              <a:solidFill>
                <a:schemeClr val="tx1"/>
              </a:solidFill>
              <a:ln w="9525">
                <a:noFill/>
              </a:ln>
            </p:spPr>
            <p:style>
              <a:lnRef idx="0">
                <a:scrgbClr r="0" g="0" b="0"/>
              </a:lnRef>
              <a:fillRef idx="0">
                <a:scrgbClr r="0" g="0" b="0"/>
              </a:fillRef>
              <a:effectRef idx="0">
                <a:scrgbClr r="0" g="0" b="0"/>
              </a:effectRef>
              <a:fontRef idx="minor"/>
            </p:style>
            <p:txBody>
              <a:bodyPr lIns="90000" tIns="-28800" rIns="90000" bIns="-28800" anchor="ctr">
                <a:noAutofit/>
              </a:bodyPr>
              <a:lstStyle/>
              <a:p>
                <a:pPr defTabSz="609480">
                  <a:lnSpc>
                    <a:spcPct val="100000"/>
                  </a:lnSpc>
                </a:pPr>
                <a:endParaRPr lang="en-US" sz="1500" b="0" u="none" strike="noStrike">
                  <a:solidFill>
                    <a:srgbClr val="FFFFFF"/>
                  </a:solidFill>
                  <a:effectLst/>
                  <a:uFillTx/>
                  <a:latin typeface="Calibri"/>
                </a:endParaRPr>
              </a:p>
            </p:txBody>
          </p:sp>
          <p:sp>
            <p:nvSpPr>
              <p:cNvPr id="2265" name="Freeform: Shape 1324"/>
              <p:cNvSpPr/>
              <p:nvPr/>
            </p:nvSpPr>
            <p:spPr>
              <a:xfrm>
                <a:off x="7313400" y="4181040"/>
                <a:ext cx="15840" cy="15840"/>
              </a:xfrm>
              <a:custGeom>
                <a:avLst/>
                <a:gdLst>
                  <a:gd name="textAreaLeft" fmla="*/ 0 w 15840"/>
                  <a:gd name="textAreaRight" fmla="*/ 16200 w 15840"/>
                  <a:gd name="textAreaTop" fmla="*/ 0 h 15840"/>
                  <a:gd name="textAreaBottom" fmla="*/ 16200 h 15840"/>
                  <a:gd name="GluePoint1X" fmla="*/ 7563 w 12873"/>
                  <a:gd name="GluePoint1Y" fmla="*/ 10782 h 12873"/>
                  <a:gd name="GluePoint2X" fmla="*/ 5632 w 12873"/>
                  <a:gd name="GluePoint2Y" fmla="*/ 10782 h 12873"/>
                  <a:gd name="GluePoint3X" fmla="*/ 2414 w 12873"/>
                  <a:gd name="GluePoint3Y" fmla="*/ 7563 h 12873"/>
                  <a:gd name="GluePoint4X" fmla="*/ 2414 w 12873"/>
                  <a:gd name="GluePoint4Y" fmla="*/ 5632 h 12873"/>
                  <a:gd name="GluePoint5X" fmla="*/ 5632 w 12873"/>
                  <a:gd name="GluePoint5Y" fmla="*/ 2414 h 12873"/>
                  <a:gd name="GluePoint6X" fmla="*/ 7563 w 12873"/>
                  <a:gd name="GluePoint6Y" fmla="*/ 2414 h 12873"/>
                  <a:gd name="GluePoint7X" fmla="*/ 10782 w 12873"/>
                  <a:gd name="GluePoint7Y" fmla="*/ 5632 h 12873"/>
                  <a:gd name="GluePoint8X" fmla="*/ 10782 w 12873"/>
                  <a:gd name="GluePoint8Y" fmla="*/ 7563 h 12873"/>
                  <a:gd name="GluePoint9X" fmla="*/ 7563 w 12873"/>
                  <a:gd name="GluePoint9Y" fmla="*/ 10782 h 12873"/>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 ang="0">
                    <a:pos x="GluePoint9X" y="GluePoint9Y"/>
                  </a:cxn>
                </a:cxnLst>
                <a:rect l="textAreaLeft" t="textAreaTop" r="textAreaRight" b="textAreaBottom"/>
                <a:pathLst>
                  <a:path w="12873" h="12873">
                    <a:moveTo>
                      <a:pt x="7563" y="10782"/>
                    </a:moveTo>
                    <a:lnTo>
                      <a:pt x="5632" y="10782"/>
                    </a:lnTo>
                    <a:cubicBezTo>
                      <a:pt x="3701" y="10782"/>
                      <a:pt x="2414" y="9494"/>
                      <a:pt x="2414" y="7563"/>
                    </a:cubicBezTo>
                    <a:lnTo>
                      <a:pt x="2414" y="5632"/>
                    </a:lnTo>
                    <a:cubicBezTo>
                      <a:pt x="2414" y="3701"/>
                      <a:pt x="3701" y="2414"/>
                      <a:pt x="5632" y="2414"/>
                    </a:cubicBezTo>
                    <a:lnTo>
                      <a:pt x="7563" y="2414"/>
                    </a:lnTo>
                    <a:cubicBezTo>
                      <a:pt x="9494" y="2414"/>
                      <a:pt x="10782" y="3701"/>
                      <a:pt x="10782" y="5632"/>
                    </a:cubicBezTo>
                    <a:lnTo>
                      <a:pt x="10782" y="7563"/>
                    </a:lnTo>
                    <a:cubicBezTo>
                      <a:pt x="10782" y="9173"/>
                      <a:pt x="9173" y="10782"/>
                      <a:pt x="7563" y="10782"/>
                    </a:cubicBezTo>
                    <a:close/>
                  </a:path>
                </a:pathLst>
              </a:custGeom>
              <a:solidFill>
                <a:schemeClr val="tx1"/>
              </a:solidFill>
              <a:ln w="9525">
                <a:noFill/>
              </a:ln>
            </p:spPr>
            <p:style>
              <a:lnRef idx="0">
                <a:scrgbClr r="0" g="0" b="0"/>
              </a:lnRef>
              <a:fillRef idx="0">
                <a:scrgbClr r="0" g="0" b="0"/>
              </a:fillRef>
              <a:effectRef idx="0">
                <a:scrgbClr r="0" g="0" b="0"/>
              </a:effectRef>
              <a:fontRef idx="minor"/>
            </p:style>
            <p:txBody>
              <a:bodyPr lIns="90000" tIns="-28800" rIns="90000" bIns="-28800" anchor="ctr">
                <a:noAutofit/>
              </a:bodyPr>
              <a:lstStyle/>
              <a:p>
                <a:pPr defTabSz="609480">
                  <a:lnSpc>
                    <a:spcPct val="100000"/>
                  </a:lnSpc>
                </a:pPr>
                <a:endParaRPr lang="en-US" sz="1500" b="0" u="none" strike="noStrike">
                  <a:solidFill>
                    <a:srgbClr val="FFFFFF"/>
                  </a:solidFill>
                  <a:effectLst/>
                  <a:uFillTx/>
                  <a:latin typeface="Calibri"/>
                </a:endParaRPr>
              </a:p>
            </p:txBody>
          </p:sp>
          <p:sp>
            <p:nvSpPr>
              <p:cNvPr id="2266" name="Freeform: Shape 1325"/>
              <p:cNvSpPr/>
              <p:nvPr/>
            </p:nvSpPr>
            <p:spPr>
              <a:xfrm>
                <a:off x="7313400" y="4208760"/>
                <a:ext cx="15840" cy="15840"/>
              </a:xfrm>
              <a:custGeom>
                <a:avLst/>
                <a:gdLst>
                  <a:gd name="textAreaLeft" fmla="*/ 0 w 15840"/>
                  <a:gd name="textAreaRight" fmla="*/ 16200 w 15840"/>
                  <a:gd name="textAreaTop" fmla="*/ 0 h 15840"/>
                  <a:gd name="textAreaBottom" fmla="*/ 16200 h 15840"/>
                  <a:gd name="GluePoint1X" fmla="*/ 7563 w 12873"/>
                  <a:gd name="GluePoint1Y" fmla="*/ 10782 h 12873"/>
                  <a:gd name="GluePoint2X" fmla="*/ 5632 w 12873"/>
                  <a:gd name="GluePoint2Y" fmla="*/ 10782 h 12873"/>
                  <a:gd name="GluePoint3X" fmla="*/ 2414 w 12873"/>
                  <a:gd name="GluePoint3Y" fmla="*/ 7563 h 12873"/>
                  <a:gd name="GluePoint4X" fmla="*/ 2414 w 12873"/>
                  <a:gd name="GluePoint4Y" fmla="*/ 5632 h 12873"/>
                  <a:gd name="GluePoint5X" fmla="*/ 5632 w 12873"/>
                  <a:gd name="GluePoint5Y" fmla="*/ 2414 h 12873"/>
                  <a:gd name="GluePoint6X" fmla="*/ 7563 w 12873"/>
                  <a:gd name="GluePoint6Y" fmla="*/ 2414 h 12873"/>
                  <a:gd name="GluePoint7X" fmla="*/ 10782 w 12873"/>
                  <a:gd name="GluePoint7Y" fmla="*/ 5632 h 12873"/>
                  <a:gd name="GluePoint8X" fmla="*/ 10782 w 12873"/>
                  <a:gd name="GluePoint8Y" fmla="*/ 7563 h 12873"/>
                  <a:gd name="GluePoint9X" fmla="*/ 7563 w 12873"/>
                  <a:gd name="GluePoint9Y" fmla="*/ 10782 h 12873"/>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 ang="0">
                    <a:pos x="GluePoint9X" y="GluePoint9Y"/>
                  </a:cxn>
                </a:cxnLst>
                <a:rect l="textAreaLeft" t="textAreaTop" r="textAreaRight" b="textAreaBottom"/>
                <a:pathLst>
                  <a:path w="12873" h="12873">
                    <a:moveTo>
                      <a:pt x="7563" y="10782"/>
                    </a:moveTo>
                    <a:lnTo>
                      <a:pt x="5632" y="10782"/>
                    </a:lnTo>
                    <a:cubicBezTo>
                      <a:pt x="3701" y="10782"/>
                      <a:pt x="2414" y="9494"/>
                      <a:pt x="2414" y="7563"/>
                    </a:cubicBezTo>
                    <a:lnTo>
                      <a:pt x="2414" y="5632"/>
                    </a:lnTo>
                    <a:cubicBezTo>
                      <a:pt x="2414" y="3701"/>
                      <a:pt x="3701" y="2414"/>
                      <a:pt x="5632" y="2414"/>
                    </a:cubicBezTo>
                    <a:lnTo>
                      <a:pt x="7563" y="2414"/>
                    </a:lnTo>
                    <a:cubicBezTo>
                      <a:pt x="9494" y="2414"/>
                      <a:pt x="10782" y="3701"/>
                      <a:pt x="10782" y="5632"/>
                    </a:cubicBezTo>
                    <a:lnTo>
                      <a:pt x="10782" y="7563"/>
                    </a:lnTo>
                    <a:cubicBezTo>
                      <a:pt x="10782" y="9494"/>
                      <a:pt x="9173" y="10782"/>
                      <a:pt x="7563" y="10782"/>
                    </a:cubicBezTo>
                    <a:close/>
                  </a:path>
                </a:pathLst>
              </a:custGeom>
              <a:solidFill>
                <a:schemeClr val="tx1"/>
              </a:solidFill>
              <a:ln w="9525">
                <a:noFill/>
              </a:ln>
            </p:spPr>
            <p:style>
              <a:lnRef idx="0">
                <a:scrgbClr r="0" g="0" b="0"/>
              </a:lnRef>
              <a:fillRef idx="0">
                <a:scrgbClr r="0" g="0" b="0"/>
              </a:fillRef>
              <a:effectRef idx="0">
                <a:scrgbClr r="0" g="0" b="0"/>
              </a:effectRef>
              <a:fontRef idx="minor"/>
            </p:style>
            <p:txBody>
              <a:bodyPr lIns="90000" tIns="-28800" rIns="90000" bIns="-28800" anchor="ctr">
                <a:noAutofit/>
              </a:bodyPr>
              <a:lstStyle/>
              <a:p>
                <a:pPr defTabSz="609480">
                  <a:lnSpc>
                    <a:spcPct val="100000"/>
                  </a:lnSpc>
                </a:pPr>
                <a:endParaRPr lang="en-US" sz="1500" b="0" u="none" strike="noStrike">
                  <a:solidFill>
                    <a:srgbClr val="FFFFFF"/>
                  </a:solidFill>
                  <a:effectLst/>
                  <a:uFillTx/>
                  <a:latin typeface="Calibri"/>
                </a:endParaRPr>
              </a:p>
            </p:txBody>
          </p:sp>
          <p:sp>
            <p:nvSpPr>
              <p:cNvPr id="2267" name="Freeform: Shape 1326"/>
              <p:cNvSpPr/>
              <p:nvPr/>
            </p:nvSpPr>
            <p:spPr>
              <a:xfrm>
                <a:off x="7313400" y="4236840"/>
                <a:ext cx="15840" cy="15840"/>
              </a:xfrm>
              <a:custGeom>
                <a:avLst/>
                <a:gdLst>
                  <a:gd name="textAreaLeft" fmla="*/ 0 w 15840"/>
                  <a:gd name="textAreaRight" fmla="*/ 16200 w 15840"/>
                  <a:gd name="textAreaTop" fmla="*/ 0 h 15840"/>
                  <a:gd name="textAreaBottom" fmla="*/ 16200 h 15840"/>
                  <a:gd name="GluePoint1X" fmla="*/ 7563 w 12873"/>
                  <a:gd name="GluePoint1Y" fmla="*/ 10782 h 12873"/>
                  <a:gd name="GluePoint2X" fmla="*/ 5632 w 12873"/>
                  <a:gd name="GluePoint2Y" fmla="*/ 10782 h 12873"/>
                  <a:gd name="GluePoint3X" fmla="*/ 2414 w 12873"/>
                  <a:gd name="GluePoint3Y" fmla="*/ 7563 h 12873"/>
                  <a:gd name="GluePoint4X" fmla="*/ 2414 w 12873"/>
                  <a:gd name="GluePoint4Y" fmla="*/ 5632 h 12873"/>
                  <a:gd name="GluePoint5X" fmla="*/ 5632 w 12873"/>
                  <a:gd name="GluePoint5Y" fmla="*/ 2414 h 12873"/>
                  <a:gd name="GluePoint6X" fmla="*/ 7563 w 12873"/>
                  <a:gd name="GluePoint6Y" fmla="*/ 2414 h 12873"/>
                  <a:gd name="GluePoint7X" fmla="*/ 10782 w 12873"/>
                  <a:gd name="GluePoint7Y" fmla="*/ 5632 h 12873"/>
                  <a:gd name="GluePoint8X" fmla="*/ 10782 w 12873"/>
                  <a:gd name="GluePoint8Y" fmla="*/ 7563 h 12873"/>
                  <a:gd name="GluePoint9X" fmla="*/ 7563 w 12873"/>
                  <a:gd name="GluePoint9Y" fmla="*/ 10782 h 12873"/>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 ang="0">
                    <a:pos x="GluePoint9X" y="GluePoint9Y"/>
                  </a:cxn>
                </a:cxnLst>
                <a:rect l="textAreaLeft" t="textAreaTop" r="textAreaRight" b="textAreaBottom"/>
                <a:pathLst>
                  <a:path w="12873" h="12873">
                    <a:moveTo>
                      <a:pt x="7563" y="10782"/>
                    </a:moveTo>
                    <a:lnTo>
                      <a:pt x="5632" y="10782"/>
                    </a:lnTo>
                    <a:cubicBezTo>
                      <a:pt x="3701" y="10782"/>
                      <a:pt x="2414" y="9494"/>
                      <a:pt x="2414" y="7563"/>
                    </a:cubicBezTo>
                    <a:lnTo>
                      <a:pt x="2414" y="5632"/>
                    </a:lnTo>
                    <a:cubicBezTo>
                      <a:pt x="2414" y="3701"/>
                      <a:pt x="3701" y="2414"/>
                      <a:pt x="5632" y="2414"/>
                    </a:cubicBezTo>
                    <a:lnTo>
                      <a:pt x="7563" y="2414"/>
                    </a:lnTo>
                    <a:cubicBezTo>
                      <a:pt x="9494" y="2414"/>
                      <a:pt x="10782" y="3701"/>
                      <a:pt x="10782" y="5632"/>
                    </a:cubicBezTo>
                    <a:lnTo>
                      <a:pt x="10782" y="7563"/>
                    </a:lnTo>
                    <a:cubicBezTo>
                      <a:pt x="10782" y="9494"/>
                      <a:pt x="9173" y="10782"/>
                      <a:pt x="7563" y="10782"/>
                    </a:cubicBezTo>
                    <a:close/>
                  </a:path>
                </a:pathLst>
              </a:custGeom>
              <a:solidFill>
                <a:schemeClr val="tx1"/>
              </a:solidFill>
              <a:ln w="9525">
                <a:noFill/>
              </a:ln>
            </p:spPr>
            <p:style>
              <a:lnRef idx="0">
                <a:scrgbClr r="0" g="0" b="0"/>
              </a:lnRef>
              <a:fillRef idx="0">
                <a:scrgbClr r="0" g="0" b="0"/>
              </a:fillRef>
              <a:effectRef idx="0">
                <a:scrgbClr r="0" g="0" b="0"/>
              </a:effectRef>
              <a:fontRef idx="minor"/>
            </p:style>
            <p:txBody>
              <a:bodyPr lIns="90000" tIns="-28800" rIns="90000" bIns="-28800" anchor="ctr">
                <a:noAutofit/>
              </a:bodyPr>
              <a:lstStyle/>
              <a:p>
                <a:pPr defTabSz="609480">
                  <a:lnSpc>
                    <a:spcPct val="100000"/>
                  </a:lnSpc>
                </a:pPr>
                <a:endParaRPr lang="en-US" sz="1500" b="0" u="none" strike="noStrike">
                  <a:solidFill>
                    <a:srgbClr val="FFFFFF"/>
                  </a:solidFill>
                  <a:effectLst/>
                  <a:uFillTx/>
                  <a:latin typeface="Calibri"/>
                </a:endParaRPr>
              </a:p>
            </p:txBody>
          </p:sp>
        </p:grpSp>
        <p:grpSp>
          <p:nvGrpSpPr>
            <p:cNvPr id="2268" name="Group 43"/>
            <p:cNvGrpSpPr/>
            <p:nvPr/>
          </p:nvGrpSpPr>
          <p:grpSpPr>
            <a:xfrm>
              <a:off x="7552080" y="4141800"/>
              <a:ext cx="327960" cy="320400"/>
              <a:chOff x="7552080" y="4141800"/>
              <a:chExt cx="327960" cy="320400"/>
            </a:xfrm>
          </p:grpSpPr>
          <p:sp>
            <p:nvSpPr>
              <p:cNvPr id="2269" name="Freeform: Shape 1302"/>
              <p:cNvSpPr/>
              <p:nvPr/>
            </p:nvSpPr>
            <p:spPr>
              <a:xfrm>
                <a:off x="7614360" y="4295160"/>
                <a:ext cx="110520" cy="11160"/>
              </a:xfrm>
              <a:custGeom>
                <a:avLst/>
                <a:gdLst>
                  <a:gd name="textAreaLeft" fmla="*/ 0 w 110520"/>
                  <a:gd name="textAreaRight" fmla="*/ 110880 w 110520"/>
                  <a:gd name="textAreaTop" fmla="*/ 0 h 11160"/>
                  <a:gd name="textAreaBottom" fmla="*/ 11520 h 11160"/>
                  <a:gd name="GluePoint1X" fmla="*/ 4828 w 93334"/>
                  <a:gd name="GluePoint1Y" fmla="*/ 4828 h 9655"/>
                  <a:gd name="GluePoint2X" fmla="*/ 91404 w 93334"/>
                  <a:gd name="GluePoint2Y" fmla="*/ 4828 h 9655"/>
                </a:gdLst>
                <a:ahLst/>
                <a:cxnLst>
                  <a:cxn ang="0">
                    <a:pos x="GluePoint1X" y="GluePoint1Y"/>
                  </a:cxn>
                  <a:cxn ang="0">
                    <a:pos x="GluePoint2X" y="GluePoint2Y"/>
                  </a:cxn>
                </a:cxnLst>
                <a:rect l="textAreaLeft" t="textAreaTop" r="textAreaRight" b="textAreaBottom"/>
                <a:pathLst>
                  <a:path w="93334" h="9655">
                    <a:moveTo>
                      <a:pt x="4828" y="4828"/>
                    </a:moveTo>
                    <a:lnTo>
                      <a:pt x="91404" y="4828"/>
                    </a:lnTo>
                  </a:path>
                </a:pathLst>
              </a:custGeom>
              <a:noFill/>
              <a:ln w="12700">
                <a:solidFill>
                  <a:srgbClr val="AD5CFF"/>
                </a:solidFill>
                <a:round/>
              </a:ln>
            </p:spPr>
            <p:style>
              <a:lnRef idx="0">
                <a:scrgbClr r="0" g="0" b="0"/>
              </a:lnRef>
              <a:fillRef idx="0">
                <a:scrgbClr r="0" g="0" b="0"/>
              </a:fillRef>
              <a:effectRef idx="0">
                <a:scrgbClr r="0" g="0" b="0"/>
              </a:effectRef>
              <a:fontRef idx="minor"/>
            </p:style>
            <p:txBody>
              <a:bodyPr lIns="90000" tIns="-33480" rIns="90000" bIns="-33480" anchor="ctr">
                <a:noAutofit/>
              </a:bodyPr>
              <a:lstStyle/>
              <a:p>
                <a:pPr defTabSz="609480">
                  <a:lnSpc>
                    <a:spcPct val="100000"/>
                  </a:lnSpc>
                </a:pPr>
                <a:endParaRPr lang="en-US" sz="1500" b="0" u="none" strike="noStrike">
                  <a:solidFill>
                    <a:srgbClr val="FFFFFF"/>
                  </a:solidFill>
                  <a:effectLst/>
                  <a:uFillTx/>
                  <a:latin typeface="Calibri"/>
                </a:endParaRPr>
              </a:p>
            </p:txBody>
          </p:sp>
          <p:sp>
            <p:nvSpPr>
              <p:cNvPr id="2270" name="Freeform: Shape 1303"/>
              <p:cNvSpPr/>
              <p:nvPr/>
            </p:nvSpPr>
            <p:spPr>
              <a:xfrm>
                <a:off x="7594920" y="4258800"/>
                <a:ext cx="75960" cy="11160"/>
              </a:xfrm>
              <a:custGeom>
                <a:avLst/>
                <a:gdLst>
                  <a:gd name="textAreaLeft" fmla="*/ 0 w 75960"/>
                  <a:gd name="textAreaRight" fmla="*/ 76320 w 75960"/>
                  <a:gd name="textAreaTop" fmla="*/ 0 h 11160"/>
                  <a:gd name="textAreaBottom" fmla="*/ 11520 h 11160"/>
                  <a:gd name="GluePoint1X" fmla="*/ 4828 w 64368"/>
                  <a:gd name="GluePoint1Y" fmla="*/ 4828 h 9655"/>
                  <a:gd name="GluePoint2X" fmla="*/ 62116 w 64368"/>
                  <a:gd name="GluePoint2Y" fmla="*/ 4828 h 9655"/>
                </a:gdLst>
                <a:ahLst/>
                <a:cxnLst>
                  <a:cxn ang="0">
                    <a:pos x="GluePoint1X" y="GluePoint1Y"/>
                  </a:cxn>
                  <a:cxn ang="0">
                    <a:pos x="GluePoint2X" y="GluePoint2Y"/>
                  </a:cxn>
                </a:cxnLst>
                <a:rect l="textAreaLeft" t="textAreaTop" r="textAreaRight" b="textAreaBottom"/>
                <a:pathLst>
                  <a:path w="64368" h="9655">
                    <a:moveTo>
                      <a:pt x="4828" y="4828"/>
                    </a:moveTo>
                    <a:lnTo>
                      <a:pt x="62116" y="4828"/>
                    </a:lnTo>
                  </a:path>
                </a:pathLst>
              </a:custGeom>
              <a:noFill/>
              <a:ln w="12700">
                <a:solidFill>
                  <a:srgbClr val="AD5CFF"/>
                </a:solidFill>
                <a:round/>
              </a:ln>
            </p:spPr>
            <p:style>
              <a:lnRef idx="0">
                <a:scrgbClr r="0" g="0" b="0"/>
              </a:lnRef>
              <a:fillRef idx="0">
                <a:scrgbClr r="0" g="0" b="0"/>
              </a:fillRef>
              <a:effectRef idx="0">
                <a:scrgbClr r="0" g="0" b="0"/>
              </a:effectRef>
              <a:fontRef idx="minor"/>
            </p:style>
            <p:txBody>
              <a:bodyPr lIns="90000" tIns="-33480" rIns="90000" bIns="-33480" anchor="ctr">
                <a:noAutofit/>
              </a:bodyPr>
              <a:lstStyle/>
              <a:p>
                <a:pPr defTabSz="609480">
                  <a:lnSpc>
                    <a:spcPct val="100000"/>
                  </a:lnSpc>
                </a:pPr>
                <a:endParaRPr lang="en-US" sz="1500" b="0" u="none" strike="noStrike">
                  <a:solidFill>
                    <a:srgbClr val="FFFFFF"/>
                  </a:solidFill>
                  <a:effectLst/>
                  <a:uFillTx/>
                  <a:latin typeface="Calibri"/>
                </a:endParaRPr>
              </a:p>
            </p:txBody>
          </p:sp>
          <p:sp>
            <p:nvSpPr>
              <p:cNvPr id="2271" name="Freeform: Shape 1304"/>
              <p:cNvSpPr/>
              <p:nvPr/>
            </p:nvSpPr>
            <p:spPr>
              <a:xfrm>
                <a:off x="7678440" y="4258800"/>
                <a:ext cx="37800" cy="11160"/>
              </a:xfrm>
              <a:custGeom>
                <a:avLst/>
                <a:gdLst>
                  <a:gd name="textAreaLeft" fmla="*/ 0 w 37800"/>
                  <a:gd name="textAreaRight" fmla="*/ 38160 w 37800"/>
                  <a:gd name="textAreaTop" fmla="*/ 0 h 11160"/>
                  <a:gd name="textAreaBottom" fmla="*/ 11520 h 11160"/>
                  <a:gd name="GluePoint1X" fmla="*/ 4828 w 32184"/>
                  <a:gd name="GluePoint1Y" fmla="*/ 4828 h 9655"/>
                  <a:gd name="GluePoint2X" fmla="*/ 29288 w 32184"/>
                  <a:gd name="GluePoint2Y" fmla="*/ 4828 h 9655"/>
                </a:gdLst>
                <a:ahLst/>
                <a:cxnLst>
                  <a:cxn ang="0">
                    <a:pos x="GluePoint1X" y="GluePoint1Y"/>
                  </a:cxn>
                  <a:cxn ang="0">
                    <a:pos x="GluePoint2X" y="GluePoint2Y"/>
                  </a:cxn>
                </a:cxnLst>
                <a:rect l="textAreaLeft" t="textAreaTop" r="textAreaRight" b="textAreaBottom"/>
                <a:pathLst>
                  <a:path w="32184" h="9655">
                    <a:moveTo>
                      <a:pt x="4828" y="4828"/>
                    </a:moveTo>
                    <a:lnTo>
                      <a:pt x="29288" y="4828"/>
                    </a:lnTo>
                  </a:path>
                </a:pathLst>
              </a:custGeom>
              <a:noFill/>
              <a:ln w="12700">
                <a:solidFill>
                  <a:srgbClr val="AD5CFF"/>
                </a:solidFill>
                <a:round/>
              </a:ln>
            </p:spPr>
            <p:style>
              <a:lnRef idx="0">
                <a:scrgbClr r="0" g="0" b="0"/>
              </a:lnRef>
              <a:fillRef idx="0">
                <a:scrgbClr r="0" g="0" b="0"/>
              </a:fillRef>
              <a:effectRef idx="0">
                <a:scrgbClr r="0" g="0" b="0"/>
              </a:effectRef>
              <a:fontRef idx="minor"/>
            </p:style>
            <p:txBody>
              <a:bodyPr lIns="90000" tIns="-33480" rIns="90000" bIns="-33480" anchor="ctr">
                <a:noAutofit/>
              </a:bodyPr>
              <a:lstStyle/>
              <a:p>
                <a:pPr defTabSz="609480">
                  <a:lnSpc>
                    <a:spcPct val="100000"/>
                  </a:lnSpc>
                </a:pPr>
                <a:endParaRPr lang="en-US" sz="1500" b="0" u="none" strike="noStrike">
                  <a:solidFill>
                    <a:srgbClr val="FFFFFF"/>
                  </a:solidFill>
                  <a:effectLst/>
                  <a:uFillTx/>
                  <a:latin typeface="Calibri"/>
                </a:endParaRPr>
              </a:p>
            </p:txBody>
          </p:sp>
          <p:sp>
            <p:nvSpPr>
              <p:cNvPr id="2272" name="Freeform: Shape 1305"/>
              <p:cNvSpPr/>
              <p:nvPr/>
            </p:nvSpPr>
            <p:spPr>
              <a:xfrm>
                <a:off x="7638840" y="4222800"/>
                <a:ext cx="106560" cy="11160"/>
              </a:xfrm>
              <a:custGeom>
                <a:avLst/>
                <a:gdLst>
                  <a:gd name="textAreaLeft" fmla="*/ 0 w 106560"/>
                  <a:gd name="textAreaRight" fmla="*/ 106920 w 106560"/>
                  <a:gd name="textAreaTop" fmla="*/ 0 h 11160"/>
                  <a:gd name="textAreaBottom" fmla="*/ 11520 h 11160"/>
                  <a:gd name="GluePoint1X" fmla="*/ 4828 w 90116"/>
                  <a:gd name="GluePoint1Y" fmla="*/ 4828 h 9655"/>
                  <a:gd name="GluePoint2X" fmla="*/ 86898 w 90116"/>
                  <a:gd name="GluePoint2Y" fmla="*/ 4828 h 9655"/>
                </a:gdLst>
                <a:ahLst/>
                <a:cxnLst>
                  <a:cxn ang="0">
                    <a:pos x="GluePoint1X" y="GluePoint1Y"/>
                  </a:cxn>
                  <a:cxn ang="0">
                    <a:pos x="GluePoint2X" y="GluePoint2Y"/>
                  </a:cxn>
                </a:cxnLst>
                <a:rect l="textAreaLeft" t="textAreaTop" r="textAreaRight" b="textAreaBottom"/>
                <a:pathLst>
                  <a:path w="90116" h="9655">
                    <a:moveTo>
                      <a:pt x="4828" y="4828"/>
                    </a:moveTo>
                    <a:lnTo>
                      <a:pt x="86898" y="4828"/>
                    </a:lnTo>
                  </a:path>
                </a:pathLst>
              </a:custGeom>
              <a:noFill/>
              <a:ln w="12700">
                <a:solidFill>
                  <a:srgbClr val="AD5CFF"/>
                </a:solidFill>
                <a:round/>
              </a:ln>
            </p:spPr>
            <p:style>
              <a:lnRef idx="0">
                <a:scrgbClr r="0" g="0" b="0"/>
              </a:lnRef>
              <a:fillRef idx="0">
                <a:scrgbClr r="0" g="0" b="0"/>
              </a:fillRef>
              <a:effectRef idx="0">
                <a:scrgbClr r="0" g="0" b="0"/>
              </a:effectRef>
              <a:fontRef idx="minor"/>
            </p:style>
            <p:txBody>
              <a:bodyPr lIns="90000" tIns="-33480" rIns="90000" bIns="-33480" anchor="ctr">
                <a:noAutofit/>
              </a:bodyPr>
              <a:lstStyle/>
              <a:p>
                <a:pPr defTabSz="609480">
                  <a:lnSpc>
                    <a:spcPct val="100000"/>
                  </a:lnSpc>
                </a:pPr>
                <a:endParaRPr lang="en-US" sz="1500" b="0" u="none" strike="noStrike">
                  <a:solidFill>
                    <a:srgbClr val="FFFFFF"/>
                  </a:solidFill>
                  <a:effectLst/>
                  <a:uFillTx/>
                  <a:latin typeface="Calibri"/>
                </a:endParaRPr>
              </a:p>
            </p:txBody>
          </p:sp>
          <p:sp>
            <p:nvSpPr>
              <p:cNvPr id="2273" name="Freeform: Shape 1306"/>
              <p:cNvSpPr/>
              <p:nvPr/>
            </p:nvSpPr>
            <p:spPr>
              <a:xfrm>
                <a:off x="7552080" y="4141800"/>
                <a:ext cx="244080" cy="240480"/>
              </a:xfrm>
              <a:custGeom>
                <a:avLst/>
                <a:gdLst>
                  <a:gd name="textAreaLeft" fmla="*/ 0 w 244080"/>
                  <a:gd name="textAreaRight" fmla="*/ 244440 w 244080"/>
                  <a:gd name="textAreaTop" fmla="*/ 0 h 240480"/>
                  <a:gd name="textAreaBottom" fmla="*/ 240840 h 240480"/>
                  <a:gd name="GluePoint1X" fmla="*/ 201153 w 205980"/>
                  <a:gd name="GluePoint1Y" fmla="*/ 102990 h 202762"/>
                  <a:gd name="GluePoint2X" fmla="*/ 102990 w 205980"/>
                  <a:gd name="GluePoint2Y" fmla="*/ 201153 h 202762"/>
                  <a:gd name="GluePoint3X" fmla="*/ 4828 w 205980"/>
                  <a:gd name="GluePoint3Y" fmla="*/ 102990 h 202762"/>
                  <a:gd name="GluePoint4X" fmla="*/ 102990 w 205980"/>
                  <a:gd name="GluePoint4Y" fmla="*/ 4828 h 202762"/>
                  <a:gd name="GluePoint5X" fmla="*/ 201153 w 205980"/>
                  <a:gd name="GluePoint5Y" fmla="*/ 102990 h 202762"/>
                </a:gdLst>
                <a:ahLst/>
                <a:cxnLst>
                  <a:cxn ang="0">
                    <a:pos x="GluePoint1X" y="GluePoint1Y"/>
                  </a:cxn>
                  <a:cxn ang="0">
                    <a:pos x="GluePoint2X" y="GluePoint2Y"/>
                  </a:cxn>
                  <a:cxn ang="0">
                    <a:pos x="GluePoint3X" y="GluePoint3Y"/>
                  </a:cxn>
                  <a:cxn ang="0">
                    <a:pos x="GluePoint4X" y="GluePoint4Y"/>
                  </a:cxn>
                  <a:cxn ang="0">
                    <a:pos x="GluePoint5X" y="GluePoint5Y"/>
                  </a:cxn>
                </a:cxnLst>
                <a:rect l="textAreaLeft" t="textAreaTop" r="textAreaRight" b="textAreaBottom"/>
                <a:pathLst>
                  <a:path w="205980" h="202762">
                    <a:moveTo>
                      <a:pt x="201153" y="102990"/>
                    </a:moveTo>
                    <a:cubicBezTo>
                      <a:pt x="201153" y="157204"/>
                      <a:pt x="157204" y="201153"/>
                      <a:pt x="102990" y="201153"/>
                    </a:cubicBezTo>
                    <a:cubicBezTo>
                      <a:pt x="48777" y="201153"/>
                      <a:pt x="4828" y="157204"/>
                      <a:pt x="4828" y="102990"/>
                    </a:cubicBezTo>
                    <a:cubicBezTo>
                      <a:pt x="4828" y="48777"/>
                      <a:pt x="48777" y="4828"/>
                      <a:pt x="102990" y="4828"/>
                    </a:cubicBezTo>
                    <a:cubicBezTo>
                      <a:pt x="157204" y="4828"/>
                      <a:pt x="201153" y="48777"/>
                      <a:pt x="201153" y="102990"/>
                    </a:cubicBezTo>
                    <a:close/>
                  </a:path>
                </a:pathLst>
              </a:custGeom>
              <a:noFill/>
              <a:ln w="12700">
                <a:solidFill>
                  <a:srgbClr val="FFFFFF"/>
                </a:solidFill>
                <a:round/>
              </a:ln>
            </p:spPr>
            <p:style>
              <a:lnRef idx="0">
                <a:scrgbClr r="0" g="0" b="0"/>
              </a:lnRef>
              <a:fillRef idx="0">
                <a:scrgbClr r="0" g="0" b="0"/>
              </a:fillRef>
              <a:effectRef idx="0">
                <a:scrgbClr r="0" g="0" b="0"/>
              </a:effectRef>
              <a:fontRef idx="minor"/>
            </p:style>
            <p:txBody>
              <a:bodyPr lIns="90000" tIns="45000" rIns="90000" bIns="45000" anchor="ctr">
                <a:noAutofit/>
              </a:bodyPr>
              <a:lstStyle/>
              <a:p>
                <a:pPr defTabSz="609480">
                  <a:lnSpc>
                    <a:spcPct val="100000"/>
                  </a:lnSpc>
                </a:pPr>
                <a:endParaRPr lang="en-US" sz="1500" b="0" u="none" strike="noStrike">
                  <a:solidFill>
                    <a:srgbClr val="FFFFFF"/>
                  </a:solidFill>
                  <a:effectLst/>
                  <a:uFillTx/>
                  <a:latin typeface="Calibri"/>
                </a:endParaRPr>
              </a:p>
            </p:txBody>
          </p:sp>
          <p:sp>
            <p:nvSpPr>
              <p:cNvPr id="2274" name="Freeform: Shape 1307"/>
              <p:cNvSpPr/>
              <p:nvPr/>
            </p:nvSpPr>
            <p:spPr>
              <a:xfrm>
                <a:off x="7731360" y="4313520"/>
                <a:ext cx="148680" cy="148680"/>
              </a:xfrm>
              <a:custGeom>
                <a:avLst/>
                <a:gdLst>
                  <a:gd name="textAreaLeft" fmla="*/ 0 w 148680"/>
                  <a:gd name="textAreaRight" fmla="*/ 149040 w 148680"/>
                  <a:gd name="textAreaTop" fmla="*/ 0 h 148680"/>
                  <a:gd name="textAreaBottom" fmla="*/ 149040 h 148680"/>
                  <a:gd name="GluePoint1X" fmla="*/ 39909 w 125519"/>
                  <a:gd name="GluePoint1Y" fmla="*/ 4828 h 125519"/>
                  <a:gd name="GluePoint2X" fmla="*/ 114255 w 125519"/>
                  <a:gd name="GluePoint2Y" fmla="*/ 79496 h 125519"/>
                  <a:gd name="GluePoint3X" fmla="*/ 113611 w 125519"/>
                  <a:gd name="GluePoint3Y" fmla="*/ 114898 h 125519"/>
                  <a:gd name="GluePoint4X" fmla="*/ 113611 w 125519"/>
                  <a:gd name="GluePoint4Y" fmla="*/ 114898 h 125519"/>
                  <a:gd name="GluePoint5X" fmla="*/ 78208 w 125519"/>
                  <a:gd name="GluePoint5Y" fmla="*/ 115542 h 125519"/>
                  <a:gd name="GluePoint6X" fmla="*/ 4828 w 125519"/>
                  <a:gd name="GluePoint6Y" fmla="*/ 42162 h 125519"/>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Lst>
                <a:rect l="textAreaLeft" t="textAreaTop" r="textAreaRight" b="textAreaBottom"/>
                <a:pathLst>
                  <a:path w="125519" h="125519">
                    <a:moveTo>
                      <a:pt x="39909" y="4828"/>
                    </a:moveTo>
                    <a:lnTo>
                      <a:pt x="114255" y="79496"/>
                    </a:lnTo>
                    <a:cubicBezTo>
                      <a:pt x="123910" y="89151"/>
                      <a:pt x="123588" y="104921"/>
                      <a:pt x="113611" y="114898"/>
                    </a:cubicBezTo>
                    <a:lnTo>
                      <a:pt x="113611" y="114898"/>
                    </a:lnTo>
                    <a:cubicBezTo>
                      <a:pt x="103634" y="124876"/>
                      <a:pt x="87864" y="125197"/>
                      <a:pt x="78208" y="115542"/>
                    </a:cubicBezTo>
                    <a:lnTo>
                      <a:pt x="4828" y="42162"/>
                    </a:lnTo>
                  </a:path>
                </a:pathLst>
              </a:custGeom>
              <a:noFill/>
              <a:ln w="12700">
                <a:solidFill>
                  <a:srgbClr val="FFFFFF"/>
                </a:solidFill>
                <a:round/>
              </a:ln>
            </p:spPr>
            <p:style>
              <a:lnRef idx="0">
                <a:scrgbClr r="0" g="0" b="0"/>
              </a:lnRef>
              <a:fillRef idx="0">
                <a:scrgbClr r="0" g="0" b="0"/>
              </a:fillRef>
              <a:effectRef idx="0">
                <a:scrgbClr r="0" g="0" b="0"/>
              </a:effectRef>
              <a:fontRef idx="minor"/>
            </p:style>
            <p:txBody>
              <a:bodyPr lIns="90000" tIns="45000" rIns="90000" bIns="45000" anchor="ctr">
                <a:noAutofit/>
              </a:bodyPr>
              <a:lstStyle/>
              <a:p>
                <a:pPr defTabSz="609480">
                  <a:lnSpc>
                    <a:spcPct val="100000"/>
                  </a:lnSpc>
                </a:pPr>
                <a:endParaRPr lang="en-US" sz="1500" b="0" u="none" strike="noStrike">
                  <a:solidFill>
                    <a:srgbClr val="FFFFFF"/>
                  </a:solidFill>
                  <a:effectLst/>
                  <a:uFillTx/>
                  <a:latin typeface="Calibri"/>
                </a:endParaRPr>
              </a:p>
            </p:txBody>
          </p:sp>
        </p:grpSp>
      </p:grpSp>
      <p:grpSp>
        <p:nvGrpSpPr>
          <p:cNvPr id="2275" name="Group 81"/>
          <p:cNvGrpSpPr/>
          <p:nvPr/>
        </p:nvGrpSpPr>
        <p:grpSpPr>
          <a:xfrm>
            <a:off x="2005920" y="3880440"/>
            <a:ext cx="551520" cy="565200"/>
            <a:chOff x="2005920" y="3880440"/>
            <a:chExt cx="551520" cy="565200"/>
          </a:xfrm>
        </p:grpSpPr>
        <p:grpSp>
          <p:nvGrpSpPr>
            <p:cNvPr id="2276" name="Group 82"/>
            <p:cNvGrpSpPr/>
            <p:nvPr/>
          </p:nvGrpSpPr>
          <p:grpSpPr>
            <a:xfrm>
              <a:off x="2063880" y="3940920"/>
              <a:ext cx="436320" cy="447480"/>
              <a:chOff x="2063880" y="3940920"/>
              <a:chExt cx="436320" cy="447480"/>
            </a:xfrm>
          </p:grpSpPr>
          <p:grpSp>
            <p:nvGrpSpPr>
              <p:cNvPr id="2277" name="Group 86"/>
              <p:cNvGrpSpPr/>
              <p:nvPr/>
            </p:nvGrpSpPr>
            <p:grpSpPr>
              <a:xfrm>
                <a:off x="2158200" y="4028400"/>
                <a:ext cx="247680" cy="272520"/>
                <a:chOff x="2158200" y="4028400"/>
                <a:chExt cx="247680" cy="272520"/>
              </a:xfrm>
            </p:grpSpPr>
            <p:sp>
              <p:nvSpPr>
                <p:cNvPr id="2278" name="Freeform 9"/>
                <p:cNvSpPr/>
                <p:nvPr/>
              </p:nvSpPr>
              <p:spPr>
                <a:xfrm rot="10800000">
                  <a:off x="2201400" y="4028400"/>
                  <a:ext cx="204480" cy="272520"/>
                </a:xfrm>
                <a:custGeom>
                  <a:avLst/>
                  <a:gdLst>
                    <a:gd name="textAreaLeft" fmla="*/ 0 w 204480"/>
                    <a:gd name="textAreaRight" fmla="*/ 204840 w 204480"/>
                    <a:gd name="textAreaTop" fmla="*/ 0 h 272520"/>
                    <a:gd name="textAreaBottom" fmla="*/ 272880 h 272520"/>
                    <a:gd name="GluePoint1X" fmla="*/ 143 w 193"/>
                    <a:gd name="GluePoint1Y" fmla="*/ 20 h 250"/>
                    <a:gd name="GluePoint2X" fmla="*/ 143 w 193"/>
                    <a:gd name="GluePoint2Y" fmla="*/ 56 h 250"/>
                    <a:gd name="GluePoint3X" fmla="*/ 61 w 193"/>
                    <a:gd name="GluePoint3Y" fmla="*/ 87 h 250"/>
                    <a:gd name="GluePoint4X" fmla="*/ 156 w 193"/>
                    <a:gd name="GluePoint4Y" fmla="*/ 116 h 250"/>
                    <a:gd name="GluePoint5X" fmla="*/ 178 w 193"/>
                    <a:gd name="GluePoint5Y" fmla="*/ 189 h 250"/>
                    <a:gd name="GluePoint6X" fmla="*/ 146 w 193"/>
                    <a:gd name="GluePoint6Y" fmla="*/ 216 h 250"/>
                    <a:gd name="GluePoint7X" fmla="*/ 153 w 193"/>
                    <a:gd name="GluePoint7Y" fmla="*/ 240 h 250"/>
                    <a:gd name="GluePoint8X" fmla="*/ 117 w 193"/>
                    <a:gd name="GluePoint8Y" fmla="*/ 250 h 250"/>
                    <a:gd name="GluePoint9X" fmla="*/ 109 w 193"/>
                    <a:gd name="GluePoint9Y" fmla="*/ 225 h 250"/>
                    <a:gd name="GluePoint10X" fmla="*/ 56 w 193"/>
                    <a:gd name="GluePoint10Y" fmla="*/ 223 h 250"/>
                    <a:gd name="GluePoint11X" fmla="*/ 63 w 193"/>
                    <a:gd name="GluePoint11Y" fmla="*/ 187 h 250"/>
                    <a:gd name="GluePoint12X" fmla="*/ 149 w 193"/>
                    <a:gd name="GluePoint12Y" fmla="*/ 162 h 250"/>
                    <a:gd name="GluePoint13X" fmla="*/ 34 w 193"/>
                    <a:gd name="GluePoint13Y" fmla="*/ 113 h 250"/>
                    <a:gd name="GluePoint14X" fmla="*/ 63 w 193"/>
                    <a:gd name="GluePoint14Y" fmla="*/ 34 h 250"/>
                    <a:gd name="GluePoint15X" fmla="*/ 56 w 193"/>
                    <a:gd name="GluePoint15Y" fmla="*/ 10 h 250"/>
                    <a:gd name="GluePoint16X" fmla="*/ 92 w 193"/>
                    <a:gd name="GluePoint16Y" fmla="*/ 0 h 250"/>
                    <a:gd name="GluePoint17X" fmla="*/ 100 w 193"/>
                    <a:gd name="GluePoint17Y" fmla="*/ 24 h 250"/>
                    <a:gd name="GluePoint18X" fmla="*/ 143 w 193"/>
                    <a:gd name="GluePoint18Y" fmla="*/ 20 h 250"/>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 ang="0">
                      <a:pos x="GluePoint9X" y="GluePoint9Y"/>
                    </a:cxn>
                    <a:cxn ang="0">
                      <a:pos x="GluePoint10X" y="GluePoint10Y"/>
                    </a:cxn>
                    <a:cxn ang="0">
                      <a:pos x="GluePoint11X" y="GluePoint11Y"/>
                    </a:cxn>
                    <a:cxn ang="0">
                      <a:pos x="GluePoint12X" y="GluePoint12Y"/>
                    </a:cxn>
                    <a:cxn ang="0">
                      <a:pos x="GluePoint13X" y="GluePoint13Y"/>
                    </a:cxn>
                    <a:cxn ang="0">
                      <a:pos x="GluePoint14X" y="GluePoint14Y"/>
                    </a:cxn>
                    <a:cxn ang="0">
                      <a:pos x="GluePoint15X" y="GluePoint15Y"/>
                    </a:cxn>
                    <a:cxn ang="0">
                      <a:pos x="GluePoint16X" y="GluePoint16Y"/>
                    </a:cxn>
                    <a:cxn ang="0">
                      <a:pos x="GluePoint17X" y="GluePoint17Y"/>
                    </a:cxn>
                    <a:cxn ang="0">
                      <a:pos x="GluePoint18X" y="GluePoint18Y"/>
                    </a:cxn>
                  </a:cxnLst>
                  <a:rect l="textAreaLeft" t="textAreaTop" r="textAreaRight" b="textAreaBottom"/>
                  <a:pathLst>
                    <a:path w="193" h="250">
                      <a:moveTo>
                        <a:pt x="143" y="20"/>
                      </a:moveTo>
                      <a:cubicBezTo>
                        <a:pt x="143" y="56"/>
                        <a:pt x="143" y="56"/>
                        <a:pt x="143" y="56"/>
                      </a:cubicBezTo>
                      <a:cubicBezTo>
                        <a:pt x="143" y="56"/>
                        <a:pt x="62" y="56"/>
                        <a:pt x="61" y="87"/>
                      </a:cubicBezTo>
                      <a:cubicBezTo>
                        <a:pt x="59" y="119"/>
                        <a:pt x="118" y="94"/>
                        <a:pt x="156" y="116"/>
                      </a:cubicBezTo>
                      <a:cubicBezTo>
                        <a:pt x="193" y="139"/>
                        <a:pt x="192" y="170"/>
                        <a:pt x="178" y="189"/>
                      </a:cubicBezTo>
                      <a:cubicBezTo>
                        <a:pt x="163" y="209"/>
                        <a:pt x="146" y="216"/>
                        <a:pt x="146" y="216"/>
                      </a:cubicBezTo>
                      <a:cubicBezTo>
                        <a:pt x="153" y="240"/>
                        <a:pt x="153" y="240"/>
                        <a:pt x="153" y="240"/>
                      </a:cubicBezTo>
                      <a:cubicBezTo>
                        <a:pt x="117" y="250"/>
                        <a:pt x="117" y="250"/>
                        <a:pt x="117" y="250"/>
                      </a:cubicBezTo>
                      <a:cubicBezTo>
                        <a:pt x="109" y="225"/>
                        <a:pt x="109" y="225"/>
                        <a:pt x="109" y="225"/>
                      </a:cubicBezTo>
                      <a:cubicBezTo>
                        <a:pt x="109" y="225"/>
                        <a:pt x="76" y="229"/>
                        <a:pt x="56" y="223"/>
                      </a:cubicBezTo>
                      <a:cubicBezTo>
                        <a:pt x="63" y="187"/>
                        <a:pt x="63" y="187"/>
                        <a:pt x="63" y="187"/>
                      </a:cubicBezTo>
                      <a:cubicBezTo>
                        <a:pt x="63" y="187"/>
                        <a:pt x="146" y="201"/>
                        <a:pt x="149" y="162"/>
                      </a:cubicBezTo>
                      <a:cubicBezTo>
                        <a:pt x="145" y="125"/>
                        <a:pt x="66" y="160"/>
                        <a:pt x="34" y="113"/>
                      </a:cubicBezTo>
                      <a:cubicBezTo>
                        <a:pt x="34" y="113"/>
                        <a:pt x="0" y="72"/>
                        <a:pt x="63" y="34"/>
                      </a:cubicBezTo>
                      <a:cubicBezTo>
                        <a:pt x="56" y="10"/>
                        <a:pt x="56" y="10"/>
                        <a:pt x="56" y="10"/>
                      </a:cubicBezTo>
                      <a:cubicBezTo>
                        <a:pt x="92" y="0"/>
                        <a:pt x="92" y="0"/>
                        <a:pt x="92" y="0"/>
                      </a:cubicBezTo>
                      <a:cubicBezTo>
                        <a:pt x="100" y="24"/>
                        <a:pt x="100" y="24"/>
                        <a:pt x="100" y="24"/>
                      </a:cubicBezTo>
                      <a:cubicBezTo>
                        <a:pt x="100" y="24"/>
                        <a:pt x="119" y="19"/>
                        <a:pt x="143" y="20"/>
                      </a:cubicBezTo>
                      <a:close/>
                    </a:path>
                  </a:pathLst>
                </a:custGeom>
                <a:noFill/>
                <a:ln w="15875">
                  <a:solidFill>
                    <a:srgbClr val="FFFFFF"/>
                  </a:solidFill>
                  <a:miter/>
                </a:ln>
              </p:spPr>
              <p:style>
                <a:lnRef idx="0">
                  <a:scrgbClr r="0" g="0" b="0"/>
                </a:lnRef>
                <a:fillRef idx="0">
                  <a:scrgbClr r="0" g="0" b="0"/>
                </a:fillRef>
                <a:effectRef idx="0">
                  <a:scrgbClr r="0" g="0" b="0"/>
                </a:effectRef>
                <a:fontRef idx="minor"/>
              </p:style>
              <p:txBody>
                <a:bodyPr lIns="76320" tIns="38160" rIns="76320" bIns="38160" numCol="1" spcCol="0" anchor="t">
                  <a:noAutofit/>
                </a:bodyPr>
                <a:lstStyle/>
                <a:p>
                  <a:pPr defTabSz="914400">
                    <a:lnSpc>
                      <a:spcPct val="100000"/>
                    </a:lnSpc>
                  </a:pPr>
                  <a:endParaRPr lang="en-US" sz="1500" b="0" u="none" strike="noStrike">
                    <a:solidFill>
                      <a:schemeClr val="lt1"/>
                    </a:solidFill>
                    <a:effectLst/>
                    <a:uFillTx/>
                    <a:latin typeface="Calibri"/>
                  </a:endParaRPr>
                </a:p>
              </p:txBody>
            </p:sp>
            <p:grpSp>
              <p:nvGrpSpPr>
                <p:cNvPr id="2279" name="Group 89"/>
                <p:cNvGrpSpPr/>
                <p:nvPr/>
              </p:nvGrpSpPr>
              <p:grpSpPr>
                <a:xfrm>
                  <a:off x="2158200" y="4106880"/>
                  <a:ext cx="78480" cy="145440"/>
                  <a:chOff x="2158200" y="4106880"/>
                  <a:chExt cx="78480" cy="145440"/>
                </a:xfrm>
              </p:grpSpPr>
              <p:sp>
                <p:nvSpPr>
                  <p:cNvPr id="2280" name="Freeform 750"/>
                  <p:cNvSpPr/>
                  <p:nvPr/>
                </p:nvSpPr>
                <p:spPr>
                  <a:xfrm rot="10800000" flipH="1">
                    <a:off x="2158200" y="4106880"/>
                    <a:ext cx="78480" cy="109080"/>
                  </a:xfrm>
                  <a:custGeom>
                    <a:avLst/>
                    <a:gdLst>
                      <a:gd name="textAreaLeft" fmla="*/ 360 w 78480"/>
                      <a:gd name="textAreaRight" fmla="*/ 79200 w 78480"/>
                      <a:gd name="textAreaTop" fmla="*/ 0 h 109080"/>
                      <a:gd name="textAreaBottom" fmla="*/ 109440 h 109080"/>
                      <a:gd name="GluePoint1X" fmla="*/ 814 w 2392"/>
                      <a:gd name="GluePoint1Y" fmla="*/ 1914 h 3232"/>
                      <a:gd name="GluePoint2X" fmla="*/ 0 w 2392"/>
                      <a:gd name="GluePoint2Y" fmla="*/ 1914 h 3232"/>
                      <a:gd name="GluePoint3X" fmla="*/ 1186 w 2392"/>
                      <a:gd name="GluePoint3Y" fmla="*/ 3232 h 3232"/>
                      <a:gd name="GluePoint4X" fmla="*/ 2392 w 2392"/>
                      <a:gd name="GluePoint4Y" fmla="*/ 1914 h 3232"/>
                      <a:gd name="GluePoint5X" fmla="*/ 1543 w 2392"/>
                      <a:gd name="GluePoint5Y" fmla="*/ 1914 h 3232"/>
                      <a:gd name="GluePoint6X" fmla="*/ 1543 w 2392"/>
                      <a:gd name="GluePoint6Y" fmla="*/ 0 h 3232"/>
                      <a:gd name="GluePoint7X" fmla="*/ 814 w 2392"/>
                      <a:gd name="GluePoint7Y" fmla="*/ 0 h 3232"/>
                      <a:gd name="GluePoint8X" fmla="*/ 814 w 2392"/>
                      <a:gd name="GluePoint8Y" fmla="*/ 1914 h 3232"/>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Lst>
                    <a:rect l="textAreaLeft" t="textAreaTop" r="textAreaRight" b="textAreaBottom"/>
                    <a:pathLst>
                      <a:path w="2392" h="3232">
                        <a:moveTo>
                          <a:pt x="814" y="1914"/>
                        </a:moveTo>
                        <a:lnTo>
                          <a:pt x="0" y="1914"/>
                        </a:lnTo>
                        <a:lnTo>
                          <a:pt x="1186" y="3232"/>
                        </a:lnTo>
                        <a:lnTo>
                          <a:pt x="2392" y="1914"/>
                        </a:lnTo>
                        <a:lnTo>
                          <a:pt x="1543" y="1914"/>
                        </a:lnTo>
                        <a:lnTo>
                          <a:pt x="1543" y="0"/>
                        </a:lnTo>
                        <a:lnTo>
                          <a:pt x="814" y="0"/>
                        </a:lnTo>
                        <a:lnTo>
                          <a:pt x="814" y="1914"/>
                        </a:lnTo>
                        <a:close/>
                      </a:path>
                    </a:pathLst>
                  </a:custGeom>
                  <a:solidFill>
                    <a:schemeClr val="bg1"/>
                  </a:solidFill>
                  <a:ln w="15875" cap="rnd">
                    <a:solidFill>
                      <a:srgbClr val="AD5CFF"/>
                    </a:solidFill>
                    <a:round/>
                  </a:ln>
                </p:spPr>
                <p:style>
                  <a:lnRef idx="0">
                    <a:scrgbClr r="0" g="0" b="0"/>
                  </a:lnRef>
                  <a:fillRef idx="0">
                    <a:scrgbClr r="0" g="0" b="0"/>
                  </a:fillRef>
                  <a:effectRef idx="0">
                    <a:scrgbClr r="0" g="0" b="0"/>
                  </a:effectRef>
                  <a:fontRef idx="minor"/>
                </p:style>
                <p:txBody>
                  <a:bodyPr lIns="76320" tIns="38160" rIns="76320" bIns="38160" numCol="1" spcCol="0" anchor="t">
                    <a:noAutofit/>
                  </a:bodyPr>
                  <a:lstStyle/>
                  <a:p>
                    <a:pPr defTabSz="914400">
                      <a:lnSpc>
                        <a:spcPct val="100000"/>
                      </a:lnSpc>
                    </a:pPr>
                    <a:endParaRPr lang="en-US" sz="1500" b="0" u="none" strike="noStrike">
                      <a:solidFill>
                        <a:schemeClr val="lt1"/>
                      </a:solidFill>
                      <a:effectLst/>
                      <a:uFillTx/>
                      <a:latin typeface="Calibri"/>
                    </a:endParaRPr>
                  </a:p>
                </p:txBody>
              </p:sp>
              <p:sp>
                <p:nvSpPr>
                  <p:cNvPr id="2281" name="Rectangle: Rounded Corners 312"/>
                  <p:cNvSpPr/>
                  <p:nvPr/>
                </p:nvSpPr>
                <p:spPr>
                  <a:xfrm flipH="1">
                    <a:off x="2184480" y="4223160"/>
                    <a:ext cx="23760" cy="12600"/>
                  </a:xfrm>
                  <a:prstGeom prst="roundRect">
                    <a:avLst>
                      <a:gd name="adj" fmla="val 16667"/>
                    </a:avLst>
                  </a:prstGeom>
                  <a:solidFill>
                    <a:schemeClr val="bg1"/>
                  </a:solidFill>
                  <a:ln w="15875" cap="rnd">
                    <a:solidFill>
                      <a:srgbClr val="AD5CFF"/>
                    </a:solidFill>
                    <a:round/>
                  </a:ln>
                </p:spPr>
                <p:style>
                  <a:lnRef idx="0">
                    <a:scrgbClr r="0" g="0" b="0"/>
                  </a:lnRef>
                  <a:fillRef idx="0">
                    <a:scrgbClr r="0" g="0" b="0"/>
                  </a:fillRef>
                  <a:effectRef idx="0">
                    <a:scrgbClr r="0" g="0" b="0"/>
                  </a:effectRef>
                  <a:fontRef idx="minor"/>
                </p:style>
                <p:txBody>
                  <a:bodyPr lIns="76320" tIns="5760" rIns="76320" bIns="5760" numCol="1" spcCol="0" anchor="t">
                    <a:noAutofit/>
                  </a:bodyPr>
                  <a:lstStyle/>
                  <a:p>
                    <a:pPr defTabSz="914400">
                      <a:lnSpc>
                        <a:spcPct val="100000"/>
                      </a:lnSpc>
                    </a:pPr>
                    <a:endParaRPr lang="en-US" sz="1500" b="0" u="none" strike="noStrike">
                      <a:solidFill>
                        <a:schemeClr val="lt1"/>
                      </a:solidFill>
                      <a:effectLst/>
                      <a:uFillTx/>
                      <a:latin typeface="Calibri"/>
                    </a:endParaRPr>
                  </a:p>
                </p:txBody>
              </p:sp>
              <p:sp>
                <p:nvSpPr>
                  <p:cNvPr id="2282" name="Rectangle: Rounded Corners 313"/>
                  <p:cNvSpPr/>
                  <p:nvPr/>
                </p:nvSpPr>
                <p:spPr>
                  <a:xfrm flipH="1">
                    <a:off x="2185200" y="4242960"/>
                    <a:ext cx="23760" cy="9360"/>
                  </a:xfrm>
                  <a:prstGeom prst="roundRect">
                    <a:avLst>
                      <a:gd name="adj" fmla="val 16667"/>
                    </a:avLst>
                  </a:prstGeom>
                  <a:solidFill>
                    <a:schemeClr val="bg1"/>
                  </a:solidFill>
                  <a:ln w="15875" cap="rnd">
                    <a:solidFill>
                      <a:srgbClr val="AD5CFF"/>
                    </a:solidFill>
                    <a:round/>
                  </a:ln>
                </p:spPr>
                <p:style>
                  <a:lnRef idx="0">
                    <a:scrgbClr r="0" g="0" b="0"/>
                  </a:lnRef>
                  <a:fillRef idx="0">
                    <a:scrgbClr r="0" g="0" b="0"/>
                  </a:fillRef>
                  <a:effectRef idx="0">
                    <a:scrgbClr r="0" g="0" b="0"/>
                  </a:effectRef>
                  <a:fontRef idx="minor"/>
                </p:style>
                <p:txBody>
                  <a:bodyPr lIns="76320" tIns="4320" rIns="76320" bIns="4320" numCol="1" spcCol="0" anchor="t">
                    <a:noAutofit/>
                  </a:bodyPr>
                  <a:lstStyle/>
                  <a:p>
                    <a:pPr defTabSz="914400">
                      <a:lnSpc>
                        <a:spcPct val="100000"/>
                      </a:lnSpc>
                    </a:pPr>
                    <a:endParaRPr lang="en-US" sz="1500" b="0" u="none" strike="noStrike">
                      <a:solidFill>
                        <a:schemeClr val="lt1"/>
                      </a:solidFill>
                      <a:effectLst/>
                      <a:uFillTx/>
                      <a:latin typeface="Calibri"/>
                    </a:endParaRPr>
                  </a:p>
                </p:txBody>
              </p:sp>
            </p:grpSp>
          </p:grpSp>
          <p:sp>
            <p:nvSpPr>
              <p:cNvPr id="2283" name="Oval 87"/>
              <p:cNvSpPr/>
              <p:nvPr/>
            </p:nvSpPr>
            <p:spPr>
              <a:xfrm rot="10800000">
                <a:off x="2063880" y="3940920"/>
                <a:ext cx="436320" cy="447480"/>
              </a:xfrm>
              <a:prstGeom prst="ellipse">
                <a:avLst/>
              </a:prstGeom>
              <a:noFill/>
              <a:ln w="19050">
                <a:solidFill>
                  <a:srgbClr val="F3F3F7">
                    <a:lumMod val="85000"/>
                  </a:srgbClr>
                </a:solidFill>
              </a:ln>
            </p:spPr>
            <p:style>
              <a:lnRef idx="1">
                <a:schemeClr val="accent1"/>
              </a:lnRef>
              <a:fillRef idx="3">
                <a:schemeClr val="accent1"/>
              </a:fillRef>
              <a:effectRef idx="2">
                <a:schemeClr val="accent1"/>
              </a:effectRef>
              <a:fontRef idx="minor"/>
            </p:style>
            <p:txBody>
              <a:bodyPr lIns="90000" tIns="45000" rIns="90000" bIns="45000" anchor="ctr">
                <a:noAutofit/>
              </a:bodyPr>
              <a:lstStyle/>
              <a:p>
                <a:pPr algn="ctr" defTabSz="914400">
                  <a:lnSpc>
                    <a:spcPct val="100000"/>
                  </a:lnSpc>
                </a:pPr>
                <a:endParaRPr lang="en-US" sz="1500" b="0" u="none" strike="noStrike">
                  <a:solidFill>
                    <a:schemeClr val="lt1"/>
                  </a:solidFill>
                  <a:effectLst/>
                  <a:uFillTx/>
                  <a:latin typeface="Calibri"/>
                </a:endParaRPr>
              </a:p>
            </p:txBody>
          </p:sp>
        </p:grpSp>
        <p:grpSp>
          <p:nvGrpSpPr>
            <p:cNvPr id="2284" name="Group 83"/>
            <p:cNvGrpSpPr/>
            <p:nvPr/>
          </p:nvGrpSpPr>
          <p:grpSpPr>
            <a:xfrm>
              <a:off x="2005920" y="3880440"/>
              <a:ext cx="551520" cy="565200"/>
              <a:chOff x="2005920" y="3880440"/>
              <a:chExt cx="551520" cy="565200"/>
            </a:xfrm>
          </p:grpSpPr>
          <p:sp>
            <p:nvSpPr>
              <p:cNvPr id="2285" name="Arc 84"/>
              <p:cNvSpPr/>
              <p:nvPr/>
            </p:nvSpPr>
            <p:spPr>
              <a:xfrm rot="10800000">
                <a:off x="2006280" y="3880440"/>
                <a:ext cx="551160" cy="565200"/>
              </a:xfrm>
              <a:prstGeom prst="arc">
                <a:avLst>
                  <a:gd name="adj1" fmla="val 18055122"/>
                  <a:gd name="adj2" fmla="val 3557595"/>
                </a:avLst>
              </a:prstGeom>
              <a:noFill/>
              <a:ln w="19050" cap="rnd">
                <a:solidFill>
                  <a:srgbClr val="AD5CFF"/>
                </a:solidFill>
                <a:prstDash val="dash"/>
              </a:ln>
            </p:spPr>
            <p:style>
              <a:lnRef idx="2">
                <a:schemeClr val="accent1"/>
              </a:lnRef>
              <a:fillRef idx="0">
                <a:schemeClr val="accent1"/>
              </a:fillRef>
              <a:effectRef idx="1">
                <a:schemeClr val="accent1"/>
              </a:effectRef>
              <a:fontRef idx="minor"/>
            </p:style>
            <p:txBody>
              <a:bodyPr horzOverflow="overflow" lIns="76320" tIns="38160" rIns="76320" bIns="38160" numCol="1" spcCol="0" anchor="ctr">
                <a:noAutofit/>
              </a:bodyPr>
              <a:lstStyle/>
              <a:p>
                <a:pPr algn="ctr" defTabSz="914400">
                  <a:lnSpc>
                    <a:spcPct val="100000"/>
                  </a:lnSpc>
                </a:pPr>
                <a:endParaRPr lang="en-US" sz="1500" b="0" u="none" strike="noStrike">
                  <a:solidFill>
                    <a:schemeClr val="lt1"/>
                  </a:solidFill>
                  <a:effectLst/>
                  <a:uFillTx/>
                  <a:latin typeface="Calibri"/>
                </a:endParaRPr>
              </a:p>
            </p:txBody>
          </p:sp>
          <p:sp>
            <p:nvSpPr>
              <p:cNvPr id="2286" name="Arc 85"/>
              <p:cNvSpPr/>
              <p:nvPr/>
            </p:nvSpPr>
            <p:spPr>
              <a:xfrm rot="10800000" flipH="1">
                <a:off x="2005560" y="3880440"/>
                <a:ext cx="551160" cy="565200"/>
              </a:xfrm>
              <a:prstGeom prst="arc">
                <a:avLst>
                  <a:gd name="adj1" fmla="val 18146179"/>
                  <a:gd name="adj2" fmla="val 3528908"/>
                </a:avLst>
              </a:prstGeom>
              <a:noFill/>
              <a:ln w="19050" cap="rnd">
                <a:solidFill>
                  <a:srgbClr val="AD5CFF"/>
                </a:solidFill>
                <a:prstDash val="dash"/>
              </a:ln>
            </p:spPr>
            <p:style>
              <a:lnRef idx="2">
                <a:schemeClr val="accent1"/>
              </a:lnRef>
              <a:fillRef idx="0">
                <a:schemeClr val="accent1"/>
              </a:fillRef>
              <a:effectRef idx="1">
                <a:schemeClr val="accent1"/>
              </a:effectRef>
              <a:fontRef idx="minor"/>
            </p:style>
            <p:txBody>
              <a:bodyPr horzOverflow="overflow" lIns="76320" tIns="38160" rIns="76320" bIns="38160" numCol="1" spcCol="0" anchor="ctr">
                <a:noAutofit/>
              </a:bodyPr>
              <a:lstStyle/>
              <a:p>
                <a:pPr algn="ctr" defTabSz="914400">
                  <a:lnSpc>
                    <a:spcPct val="100000"/>
                  </a:lnSpc>
                </a:pPr>
                <a:endParaRPr lang="en-US" sz="1500" b="0" u="none" strike="noStrike">
                  <a:solidFill>
                    <a:schemeClr val="lt1"/>
                  </a:solidFill>
                  <a:effectLst/>
                  <a:uFillTx/>
                  <a:latin typeface="Calibri"/>
                </a:endParaRPr>
              </a:p>
            </p:txBody>
          </p:sp>
        </p:grpSp>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
      <p:transition spd="med">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7" name="TextBox 3"/>
          <p:cNvSpPr/>
          <p:nvPr/>
        </p:nvSpPr>
        <p:spPr>
          <a:xfrm>
            <a:off x="566640" y="1371240"/>
            <a:ext cx="11058120" cy="11998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defTabSz="914400">
              <a:lnSpc>
                <a:spcPct val="100000"/>
              </a:lnSpc>
            </a:pPr>
            <a:r>
              <a:rPr lang="en-CA" sz="1800" b="0" i="1" u="none" strike="noStrike">
                <a:solidFill>
                  <a:schemeClr val="lt1">
                    <a:lumMod val="95000"/>
                  </a:schemeClr>
                </a:solidFill>
                <a:effectLst/>
                <a:uFillTx/>
                <a:latin typeface="Calibri"/>
              </a:rPr>
              <a:t>This report provides an estimate of fees in USD, and savings based on certain information you provide. Fee estimates do not include any taxes that might apply. Your actual fees and savings depend on a variety of factors, including your actual usage of AWS services, which may vary from the estimates provided in this report. Additional configurations are available on request by engaging a specialist.</a:t>
            </a:r>
            <a:endParaRPr lang="en-US" sz="1800" b="0" u="none" strike="noStrike">
              <a:solidFill>
                <a:srgbClr val="FFFFFF"/>
              </a:solidFill>
              <a:effectLst/>
              <a:uFillTx/>
              <a:latin typeface="Arial"/>
            </a:endParaRPr>
          </a:p>
        </p:txBody>
      </p:sp>
      <p:sp>
        <p:nvSpPr>
          <p:cNvPr id="2288" name="Title 1"/>
          <p:cNvSpPr/>
          <p:nvPr/>
        </p:nvSpPr>
        <p:spPr>
          <a:xfrm>
            <a:off x="432000" y="327240"/>
            <a:ext cx="8880120" cy="535320"/>
          </a:xfrm>
          <a:prstGeom prst="rect">
            <a:avLst/>
          </a:prstGeom>
          <a:noFill/>
          <a:ln w="0">
            <a:noFill/>
          </a:ln>
        </p:spPr>
        <p:style>
          <a:lnRef idx="0">
            <a:scrgbClr r="0" g="0" b="0"/>
          </a:lnRef>
          <a:fillRef idx="0">
            <a:scrgbClr r="0" g="0" b="0"/>
          </a:fillRef>
          <a:effectRef idx="0">
            <a:scrgbClr r="0" g="0" b="0"/>
          </a:effectRef>
          <a:fontRef idx="minor"/>
        </p:style>
        <p:txBody>
          <a:bodyPr anchor="ctr">
            <a:noAutofit/>
          </a:bodyPr>
          <a:lstStyle/>
          <a:p>
            <a:pPr defTabSz="914400">
              <a:lnSpc>
                <a:spcPct val="90000"/>
              </a:lnSpc>
            </a:pPr>
            <a:r>
              <a:rPr lang="en-US" sz="4000" b="1" u="none" strike="noStrike">
                <a:solidFill>
                  <a:schemeClr val="lt1"/>
                </a:solidFill>
                <a:effectLst/>
                <a:uFillTx/>
                <a:latin typeface="Amazon Ember Display"/>
                <a:ea typeface="Amazon Ember Display"/>
              </a:rPr>
              <a:t>Disclaimer</a:t>
            </a:r>
            <a:endParaRPr lang="en-US" sz="4000" b="0" u="none" strike="noStrike">
              <a:solidFill>
                <a:srgbClr val="FFFFFF"/>
              </a:solidFill>
              <a:effectLst/>
              <a:uFillTx/>
              <a:latin typeface="Arial"/>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
      <p:transition spd="med">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9" name="PlaceHolder 1"/>
          <p:cNvSpPr>
            <a:spLocks noGrp="1"/>
          </p:cNvSpPr>
          <p:nvPr>
            <p:ph type="title"/>
          </p:nvPr>
        </p:nvSpPr>
        <p:spPr>
          <a:xfrm>
            <a:off x="828000" y="2967480"/>
            <a:ext cx="4360320" cy="923040"/>
          </a:xfrm>
          <a:prstGeom prst="rect">
            <a:avLst/>
          </a:prstGeom>
          <a:noFill/>
          <a:ln w="0">
            <a:noFill/>
          </a:ln>
        </p:spPr>
        <p:txBody>
          <a:bodyPr lIns="91440" tIns="45720" rIns="91440" bIns="45720" anchor="t">
            <a:noAutofit/>
          </a:bodyPr>
          <a:lstStyle/>
          <a:p>
            <a:pPr indent="0" defTabSz="914400">
              <a:lnSpc>
                <a:spcPct val="90000"/>
              </a:lnSpc>
              <a:buNone/>
            </a:pPr>
            <a:r>
              <a:rPr lang="en-US" sz="6000" b="1" u="none" strike="noStrike">
                <a:solidFill>
                  <a:schemeClr val="lt2"/>
                </a:solidFill>
                <a:effectLst/>
                <a:uFillTx/>
                <a:latin typeface="Amazon Ember Display"/>
                <a:ea typeface="Amazon Ember Display"/>
              </a:rPr>
              <a:t>Thank You!</a:t>
            </a:r>
            <a:endParaRPr lang="en-US" sz="6000" b="0" u="none" strike="noStrike">
              <a:solidFill>
                <a:schemeClr val="lt1"/>
              </a:solidFill>
              <a:effectLst/>
              <a:uFillTx/>
              <a:latin typeface="Calibri"/>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
      <p:transition spd="med">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0" name="PlaceHolder 1"/>
          <p:cNvSpPr>
            <a:spLocks noGrp="1"/>
          </p:cNvSpPr>
          <p:nvPr>
            <p:ph type="title"/>
          </p:nvPr>
        </p:nvSpPr>
        <p:spPr>
          <a:xfrm>
            <a:off x="609480" y="2718000"/>
            <a:ext cx="7822800" cy="1421640"/>
          </a:xfrm>
          <a:prstGeom prst="rect">
            <a:avLst/>
          </a:prstGeom>
          <a:noFill/>
          <a:ln w="0">
            <a:noFill/>
          </a:ln>
        </p:spPr>
        <p:txBody>
          <a:bodyPr lIns="91440" tIns="45720" rIns="91440" bIns="45720" anchor="ctr">
            <a:noAutofit/>
          </a:bodyPr>
          <a:lstStyle/>
          <a:p>
            <a:pPr indent="0" defTabSz="914400">
              <a:lnSpc>
                <a:spcPct val="90000"/>
              </a:lnSpc>
              <a:buNone/>
            </a:pPr>
            <a:r>
              <a:rPr lang="en-US" sz="4800" b="1" u="none" strike="noStrike">
                <a:solidFill>
                  <a:schemeClr val="lt2"/>
                </a:solidFill>
                <a:effectLst/>
                <a:uFillTx/>
                <a:latin typeface="Amazon Ember Display"/>
                <a:ea typeface="Amazon Ember Display"/>
              </a:rPr>
              <a:t>Appendix</a:t>
            </a:r>
            <a:endParaRPr lang="en-US" sz="4800" b="0" u="none" strike="noStrike">
              <a:solidFill>
                <a:schemeClr val="lt1"/>
              </a:solidFill>
              <a:effectLst/>
              <a:uFillTx/>
              <a:latin typeface="Calibri"/>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
      <p:transition spd="med">
        <p:fade/>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0" name="PlaceHolder 1"/>
          <p:cNvSpPr>
            <a:spLocks noGrp="1"/>
          </p:cNvSpPr>
          <p:nvPr>
            <p:ph type="title"/>
          </p:nvPr>
        </p:nvSpPr>
        <p:spPr>
          <a:xfrm>
            <a:off x="609480" y="2718000"/>
            <a:ext cx="8225640" cy="1421640"/>
          </a:xfrm>
          <a:prstGeom prst="rect">
            <a:avLst/>
          </a:prstGeom>
          <a:noFill/>
          <a:ln w="0">
            <a:noFill/>
          </a:ln>
        </p:spPr>
        <p:txBody>
          <a:bodyPr lIns="91440" tIns="45720" rIns="91440" bIns="45720" anchor="ctr">
            <a:noAutofit/>
          </a:bodyPr>
          <a:lstStyle/>
          <a:p>
            <a:pPr indent="0" defTabSz="914400">
              <a:lnSpc>
                <a:spcPct val="90000"/>
              </a:lnSpc>
              <a:buNone/>
            </a:pPr>
            <a:r>
              <a:rPr lang="en-US" sz="4800" b="1" u="none" strike="noStrike">
                <a:solidFill>
                  <a:schemeClr val="lt2"/>
                </a:solidFill>
                <a:effectLst/>
                <a:uFillTx/>
                <a:latin typeface="Amazon Ember Display"/>
                <a:ea typeface="Amazon Ember Display"/>
              </a:rPr>
              <a:t>Storage Assessment</a:t>
            </a:r>
            <a:endParaRPr lang="en-US" sz="4800" b="0" u="none" strike="noStrike">
              <a:solidFill>
                <a:schemeClr val="lt1"/>
              </a:solidFill>
              <a:effectLst/>
              <a:uFillTx/>
              <a:latin typeface="Calibri"/>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
      <p:transition spd="med">
        <p:fade/>
      </p:transition>
    </mc:Fallback>
  </mc:AlternateContent>
</p:sld>
</file>

<file path=ppt/slides/slide6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1763" name="Title 1"/>
          <p:cNvSpPr/>
          <p:nvPr/>
        </p:nvSpPr>
        <p:spPr>
          <a:xfrm>
            <a:off x="432000" y="327240"/>
            <a:ext cx="10839600" cy="535320"/>
          </a:xfrm>
          <a:prstGeom prst="rect">
            <a:avLst/>
          </a:prstGeom>
          <a:noFill/>
          <a:ln w="0">
            <a:noFill/>
          </a:ln>
        </p:spPr>
        <p:style>
          <a:lnRef idx="0">
            <a:scrgbClr r="0" g="0" b="0"/>
          </a:lnRef>
          <a:fillRef idx="0">
            <a:scrgbClr r="0" g="0" b="0"/>
          </a:fillRef>
          <a:effectRef idx="0">
            <a:scrgbClr r="0" g="0" b="0"/>
          </a:effectRef>
          <a:fontRef idx="minor"/>
        </p:style>
        <p:txBody>
          <a:bodyPr anchor="ctr">
            <a:noAutofit/>
          </a:bodyPr>
          <a:lstStyle/>
          <a:p>
            <a:pPr defTabSz="914400">
              <a:lnSpc>
                <a:spcPct val="90000"/>
              </a:lnSpc>
            </a:pPr>
            <a:r>
              <a:rPr lang="en-US" sz="3200" b="1" u="none" strike="noStrike">
                <a:solidFill>
                  <a:schemeClr val="lt1"/>
                </a:solidFill>
                <a:effectLst/>
                <a:uFillTx/>
                <a:latin typeface="Amazon Ember Display"/>
                <a:ea typeface="Amazon Ember Display"/>
              </a:rPr>
              <a:t>Windows File Server 2019 - Amazon FSx for NetApp ONTAP</a:t>
            </a:r>
            <a:endParaRPr lang="en-US" sz="3200" b="0" u="none" strike="noStrike">
              <a:solidFill>
                <a:srgbClr val="FFFFFF"/>
              </a:solidFill>
              <a:effectLst/>
              <a:uFillTx/>
              <a:latin typeface="Arial"/>
            </a:endParaRPr>
          </a:p>
        </p:txBody>
      </p:sp>
      <p:sp>
        <p:nvSpPr>
          <p:cNvPr id="1764" name="Text Placeholder 3"/>
          <p:cNvSpPr/>
          <p:nvPr/>
        </p:nvSpPr>
        <p:spPr>
          <a:xfrm>
            <a:off x="432000" y="874800"/>
            <a:ext cx="11462760" cy="622080"/>
          </a:xfrm>
          <a:prstGeom prst="rect">
            <a:avLst/>
          </a:prstGeom>
          <a:noFill/>
          <a:ln w="0">
            <a:noFill/>
          </a:ln>
        </p:spPr>
        <p:style>
          <a:lnRef idx="0">
            <a:scrgbClr r="0" g="0" b="0"/>
          </a:lnRef>
          <a:fillRef idx="0">
            <a:scrgbClr r="0" g="0" b="0"/>
          </a:fillRef>
          <a:effectRef idx="0">
            <a:scrgbClr r="0" g="0" b="0"/>
          </a:effectRef>
          <a:fontRef idx="minor"/>
        </p:style>
        <p:txBody>
          <a:bodyPr anchor="ctr">
            <a:noAutofit/>
          </a:bodyPr>
          <a:lstStyle/>
          <a:p>
            <a:pPr defTabSz="914400">
              <a:lnSpc>
                <a:spcPct val="100000"/>
              </a:lnSpc>
            </a:pPr>
            <a:r>
              <a:rPr lang="en-US" sz="1400" b="0" u="none" strike="noStrike" dirty="0">
                <a:solidFill>
                  <a:schemeClr val="lt1"/>
                </a:solidFill>
                <a:effectLst/>
                <a:uFillTx/>
                <a:latin typeface="Amazon Ember Display"/>
                <a:ea typeface="Amazon Ember"/>
              </a:rPr>
              <a:t>Amazon </a:t>
            </a:r>
            <a:r>
              <a:rPr lang="en-US" sz="1400" b="0" u="none" strike="noStrike" dirty="0" err="1">
                <a:solidFill>
                  <a:schemeClr val="lt1"/>
                </a:solidFill>
                <a:effectLst/>
                <a:uFillTx/>
                <a:latin typeface="Amazon Ember Display"/>
                <a:ea typeface="Amazon Ember"/>
              </a:rPr>
              <a:t>FSx</a:t>
            </a:r>
            <a:r>
              <a:rPr lang="en-US" sz="1400" b="0" u="none" strike="noStrike" dirty="0">
                <a:solidFill>
                  <a:schemeClr val="lt1"/>
                </a:solidFill>
                <a:effectLst/>
                <a:uFillTx/>
                <a:latin typeface="Amazon Ember Display"/>
                <a:ea typeface="Amazon Ember"/>
              </a:rPr>
              <a:t> for NetApp ONTAP filesystem automatically replicates your data between AWS Availability Zones (AZs) or within AZs for high availability and durability</a:t>
            </a:r>
            <a:endParaRPr lang="en-US" sz="1400" b="0" u="none" strike="noStrike" dirty="0">
              <a:solidFill>
                <a:srgbClr val="FFFFFF"/>
              </a:solidFill>
              <a:effectLst/>
              <a:uFillTx/>
              <a:latin typeface="Arial"/>
            </a:endParaRPr>
          </a:p>
        </p:txBody>
      </p:sp>
      <p:graphicFrame>
        <p:nvGraphicFramePr>
          <p:cNvPr id="1765" name="Table 2"/>
          <p:cNvGraphicFramePr/>
          <p:nvPr>
            <p:extLst>
              <p:ext uri="{D42A27DB-BD31-4B8C-83A1-F6EECF244321}">
                <p14:modId xmlns:p14="http://schemas.microsoft.com/office/powerpoint/2010/main" val="4195547695"/>
              </p:ext>
            </p:extLst>
          </p:nvPr>
        </p:nvGraphicFramePr>
        <p:xfrm>
          <a:off x="5104080" y="1740240"/>
          <a:ext cx="6566040" cy="3566160"/>
        </p:xfrm>
        <a:graphic>
          <a:graphicData uri="http://schemas.openxmlformats.org/drawingml/2006/table">
            <a:tbl>
              <a:tblPr/>
              <a:tblGrid>
                <a:gridCol w="4836291">
                  <a:extLst>
                    <a:ext uri="{9D8B030D-6E8A-4147-A177-3AD203B41FA5}">
                      <a16:colId xmlns:a16="http://schemas.microsoft.com/office/drawing/2014/main" val="20000"/>
                    </a:ext>
                  </a:extLst>
                </a:gridCol>
                <a:gridCol w="1729749">
                  <a:extLst>
                    <a:ext uri="{9D8B030D-6E8A-4147-A177-3AD203B41FA5}">
                      <a16:colId xmlns:a16="http://schemas.microsoft.com/office/drawing/2014/main" val="20002"/>
                    </a:ext>
                  </a:extLst>
                </a:gridCol>
              </a:tblGrid>
              <a:tr h="0">
                <a:tc>
                  <a:txBody>
                    <a:bodyPr/>
                    <a:lstStyle/>
                    <a:p>
                      <a:pPr algn="ctr" defTabSz="914400">
                        <a:lnSpc>
                          <a:spcPct val="100000"/>
                        </a:lnSpc>
                      </a:pPr>
                      <a:r>
                        <a:rPr lang="en-US" sz="1200" b="1" u="none" strike="noStrike" dirty="0">
                          <a:solidFill>
                            <a:schemeClr val="lt1"/>
                          </a:solidFill>
                          <a:effectLst/>
                          <a:uFillTx/>
                          <a:latin typeface="Amazon Ember"/>
                          <a:ea typeface="Amazon Ember"/>
                        </a:rPr>
                        <a:t>Parameter</a:t>
                      </a:r>
                      <a:endParaRPr lang="en-US" sz="1200" b="0" u="none" strike="noStrike" dirty="0">
                        <a:solidFill>
                          <a:srgbClr val="FFFFFF"/>
                        </a:solidFill>
                        <a:effectLst/>
                        <a:uFillTx/>
                        <a:latin typeface="Arial"/>
                      </a:endParaRPr>
                    </a:p>
                  </a:txBody>
                  <a:tcPr marL="9360" marR="9360" anchor="ctr">
                    <a:lnL w="2880">
                      <a:noFill/>
                      <a:prstDash val="solid"/>
                    </a:lnL>
                    <a:lnR w="2880">
                      <a:solidFill>
                        <a:srgbClr val="CE9DFF"/>
                      </a:solidFill>
                      <a:prstDash val="solid"/>
                    </a:lnR>
                    <a:lnT w="2880">
                      <a:noFill/>
                      <a:prstDash val="solid"/>
                    </a:lnT>
                    <a:lnB w="2880">
                      <a:solidFill>
                        <a:srgbClr val="CE9DFF"/>
                      </a:solidFill>
                      <a:prstDash val="solid"/>
                    </a:lnB>
                    <a:solidFill>
                      <a:srgbClr val="2444C8"/>
                    </a:solidFill>
                  </a:tcPr>
                </a:tc>
                <a:tc>
                  <a:txBody>
                    <a:bodyPr/>
                    <a:lstStyle/>
                    <a:p>
                      <a:pPr algn="ctr" defTabSz="914400">
                        <a:lnSpc>
                          <a:spcPct val="100000"/>
                        </a:lnSpc>
                      </a:pPr>
                      <a:r>
                        <a:rPr lang="en-US" sz="1200" b="1" u="none" strike="noStrike" dirty="0">
                          <a:solidFill>
                            <a:schemeClr val="lt1"/>
                          </a:solidFill>
                          <a:effectLst/>
                          <a:uFillTx/>
                          <a:latin typeface="Amazon Ember"/>
                          <a:ea typeface="Amazon Ember"/>
                        </a:rPr>
                        <a:t>AWS Pricing</a:t>
                      </a:r>
                      <a:endParaRPr lang="en-US" sz="1200" b="0" u="none" strike="noStrike" dirty="0">
                        <a:solidFill>
                          <a:srgbClr val="FFFFFF"/>
                        </a:solidFill>
                        <a:effectLst/>
                        <a:uFillTx/>
                        <a:latin typeface="Arial"/>
                      </a:endParaRPr>
                    </a:p>
                  </a:txBody>
                  <a:tcPr marL="9360" marR="9360" anchor="ctr">
                    <a:lnL w="2880" cap="flat" cmpd="sng" algn="ctr">
                      <a:solidFill>
                        <a:srgbClr val="CE9DFF"/>
                      </a:solidFill>
                      <a:prstDash val="solid"/>
                      <a:round/>
                      <a:headEnd type="none" w="med" len="med"/>
                      <a:tailEnd type="none" w="med" len="med"/>
                    </a:lnL>
                    <a:lnR w="2880">
                      <a:noFill/>
                      <a:prstDash val="solid"/>
                    </a:lnR>
                    <a:lnT w="2880">
                      <a:noFill/>
                      <a:prstDash val="solid"/>
                    </a:lnT>
                    <a:lnB w="2880" cap="flat" cmpd="sng" algn="ctr">
                      <a:solidFill>
                        <a:srgbClr val="CE9DFF"/>
                      </a:solidFill>
                      <a:prstDash val="solid"/>
                      <a:round/>
                      <a:headEnd type="none" w="med" len="med"/>
                      <a:tailEnd type="none" w="med" len="med"/>
                    </a:lnB>
                    <a:solidFill>
                      <a:srgbClr val="2444C8"/>
                    </a:solidFill>
                  </a:tcPr>
                </a:tc>
                <a:extLst>
                  <a:ext uri="{0D108BD9-81ED-4DB2-BD59-A6C34878D82A}">
                    <a16:rowId xmlns:a16="http://schemas.microsoft.com/office/drawing/2014/main" val="10000"/>
                  </a:ext>
                </a:extLst>
              </a:tr>
              <a:tr h="277560">
                <a:tc>
                  <a:txBody>
                    <a:bodyPr/>
                    <a:lstStyle/>
                    <a:p>
                      <a:pPr algn="ctr" defTabSz="914400">
                        <a:lnSpc>
                          <a:spcPct val="100000"/>
                        </a:lnSpc>
                      </a:pPr>
                      <a:r>
                        <a:rPr lang="en-US" sz="1200" b="0" u="none" strike="noStrike" dirty="0">
                          <a:solidFill>
                            <a:schemeClr val="lt1"/>
                          </a:solidFill>
                          <a:effectLst/>
                          <a:uFillTx/>
                          <a:latin typeface="Amazon Ember"/>
                          <a:ea typeface="Amazon Ember"/>
                        </a:rPr>
                        <a:t>SSD storage</a:t>
                      </a:r>
                      <a:endParaRPr lang="en-US" sz="1200" b="0" u="none" strike="noStrike" dirty="0">
                        <a:solidFill>
                          <a:srgbClr val="FFFFFF"/>
                        </a:solidFill>
                        <a:effectLst/>
                        <a:uFillTx/>
                        <a:latin typeface="Arial"/>
                      </a:endParaRPr>
                    </a:p>
                    <a:p>
                      <a:pPr algn="ctr" defTabSz="914400">
                        <a:lnSpc>
                          <a:spcPct val="100000"/>
                        </a:lnSpc>
                      </a:pPr>
                      <a:r>
                        <a:rPr lang="en-US" sz="1200" b="0" u="none" strike="noStrike" dirty="0">
                          <a:solidFill>
                            <a:schemeClr val="lt1"/>
                          </a:solidFill>
                          <a:effectLst/>
                          <a:uFillTx/>
                          <a:latin typeface="Amazon Ember"/>
                          <a:ea typeface="Amazon Ember"/>
                        </a:rPr>
                        <a:t>Provisioned SSD capacity: 1,024 GiB (22.7%)</a:t>
                      </a:r>
                      <a:endParaRPr lang="en-US" sz="1200" b="0" u="none" strike="noStrike" dirty="0">
                        <a:solidFill>
                          <a:srgbClr val="FFFFFF"/>
                        </a:solidFill>
                        <a:effectLst/>
                        <a:uFillTx/>
                        <a:latin typeface="Arial"/>
                      </a:endParaRPr>
                    </a:p>
                  </a:txBody>
                  <a:tcPr marL="68400" marR="68400" anchor="ctr">
                    <a:lnL w="2880">
                      <a:noFill/>
                      <a:prstDash val="solid"/>
                    </a:lnL>
                    <a:lnR w="2880">
                      <a:solidFill>
                        <a:srgbClr val="CE9DFF"/>
                      </a:solidFill>
                      <a:prstDash val="solid"/>
                    </a:lnR>
                    <a:lnT w="2880">
                      <a:solidFill>
                        <a:srgbClr val="CE9DFF"/>
                      </a:solidFill>
                      <a:prstDash val="solid"/>
                    </a:lnT>
                    <a:lnB w="2880">
                      <a:solidFill>
                        <a:srgbClr val="CE9DFF"/>
                      </a:solidFill>
                      <a:prstDash val="solid"/>
                    </a:lnB>
                    <a:solidFill>
                      <a:schemeClr val="dk1">
                        <a:lumMod val="85000"/>
                        <a:lumOff val="15000"/>
                      </a:schemeClr>
                    </a:solidFill>
                  </a:tcPr>
                </a:tc>
                <a:tc>
                  <a:txBody>
                    <a:bodyPr/>
                    <a:lstStyle/>
                    <a:p>
                      <a:pPr algn="ctr" defTabSz="914400">
                        <a:lnSpc>
                          <a:spcPct val="100000"/>
                        </a:lnSpc>
                      </a:pPr>
                      <a:r>
                        <a:rPr lang="en-US" sz="1200" b="0" u="none" strike="noStrike" dirty="0">
                          <a:solidFill>
                            <a:schemeClr val="lt1"/>
                          </a:solidFill>
                          <a:effectLst/>
                          <a:uFillTx/>
                          <a:latin typeface="Amazon Ember"/>
                          <a:ea typeface="Amazon Ember"/>
                        </a:rPr>
                        <a:t>$128.00</a:t>
                      </a:r>
                      <a:endParaRPr lang="en-US" sz="1200" b="0" u="none" strike="noStrike" dirty="0">
                        <a:solidFill>
                          <a:srgbClr val="FFFFFF"/>
                        </a:solidFill>
                        <a:effectLst/>
                        <a:uFillTx/>
                        <a:latin typeface="Arial"/>
                      </a:endParaRPr>
                    </a:p>
                  </a:txBody>
                  <a:tcPr marL="68400" marR="68400" anchor="ctr">
                    <a:lnL w="2880" cap="flat" cmpd="sng" algn="ctr">
                      <a:solidFill>
                        <a:srgbClr val="CE9DFF"/>
                      </a:solidFill>
                      <a:prstDash val="solid"/>
                      <a:round/>
                      <a:headEnd type="none" w="med" len="med"/>
                      <a:tailEnd type="none" w="med" len="med"/>
                    </a:lnL>
                    <a:lnR w="2880">
                      <a:noFill/>
                      <a:prstDash val="solid"/>
                    </a:lnR>
                    <a:lnT w="2880" cap="flat" cmpd="sng" algn="ctr">
                      <a:solidFill>
                        <a:srgbClr val="CE9DFF"/>
                      </a:solidFill>
                      <a:prstDash val="solid"/>
                      <a:round/>
                      <a:headEnd type="none" w="med" len="med"/>
                      <a:tailEnd type="none" w="med" len="med"/>
                    </a:lnT>
                    <a:lnB w="2880" cap="flat" cmpd="sng" algn="ctr">
                      <a:solidFill>
                        <a:srgbClr val="CE9DFF"/>
                      </a:solidFill>
                      <a:prstDash val="solid"/>
                      <a:round/>
                      <a:headEnd type="none" w="med" len="med"/>
                      <a:tailEnd type="none" w="med" len="med"/>
                    </a:lnB>
                    <a:solidFill>
                      <a:schemeClr val="dk1">
                        <a:lumMod val="85000"/>
                        <a:lumOff val="15000"/>
                      </a:schemeClr>
                    </a:solidFill>
                  </a:tcPr>
                </a:tc>
                <a:extLst>
                  <a:ext uri="{0D108BD9-81ED-4DB2-BD59-A6C34878D82A}">
                    <a16:rowId xmlns:a16="http://schemas.microsoft.com/office/drawing/2014/main" val="10001"/>
                  </a:ext>
                </a:extLst>
              </a:tr>
              <a:tr h="185040">
                <a:tc>
                  <a:txBody>
                    <a:bodyPr/>
                    <a:lstStyle/>
                    <a:p>
                      <a:pPr algn="ctr" defTabSz="914400">
                        <a:lnSpc>
                          <a:spcPct val="100000"/>
                        </a:lnSpc>
                      </a:pPr>
                      <a:r>
                        <a:rPr lang="en-US" sz="1200" b="0" u="none" strike="noStrike" dirty="0">
                          <a:solidFill>
                            <a:schemeClr val="lt1"/>
                          </a:solidFill>
                          <a:effectLst/>
                          <a:uFillTx/>
                          <a:latin typeface="Amazon Ember"/>
                          <a:ea typeface="Amazon Ember"/>
                        </a:rPr>
                        <a:t>Additional SSD IOPS</a:t>
                      </a:r>
                      <a:endParaRPr lang="en-US" sz="1200" b="0" u="none" strike="noStrike" dirty="0">
                        <a:solidFill>
                          <a:srgbClr val="FFFFFF"/>
                        </a:solidFill>
                        <a:effectLst/>
                        <a:uFillTx/>
                        <a:latin typeface="Arial"/>
                      </a:endParaRPr>
                    </a:p>
                    <a:p>
                      <a:pPr algn="ctr" defTabSz="914400">
                        <a:lnSpc>
                          <a:spcPct val="100000"/>
                        </a:lnSpc>
                      </a:pPr>
                      <a:r>
                        <a:rPr lang="en-US" sz="1200" b="0" u="none" strike="noStrike" dirty="0">
                          <a:solidFill>
                            <a:schemeClr val="lt1"/>
                          </a:solidFill>
                          <a:effectLst/>
                          <a:uFillTx/>
                          <a:latin typeface="Amazon Ember"/>
                          <a:ea typeface="Amazon Ember"/>
                        </a:rPr>
                        <a:t>Additional SSD IOPS over-provisioned: 0 IOPS</a:t>
                      </a:r>
                      <a:endParaRPr lang="en-US" sz="1200" b="0" u="none" strike="noStrike" dirty="0">
                        <a:solidFill>
                          <a:srgbClr val="FFFFFF"/>
                        </a:solidFill>
                        <a:effectLst/>
                        <a:uFillTx/>
                        <a:latin typeface="Arial"/>
                      </a:endParaRPr>
                    </a:p>
                  </a:txBody>
                  <a:tcPr marL="68400" marR="68400" anchor="ctr">
                    <a:lnL w="2880">
                      <a:noFill/>
                      <a:prstDash val="solid"/>
                    </a:lnL>
                    <a:lnR w="2880">
                      <a:solidFill>
                        <a:srgbClr val="CE9DFF"/>
                      </a:solidFill>
                      <a:prstDash val="solid"/>
                    </a:lnR>
                    <a:lnT w="2880">
                      <a:solidFill>
                        <a:srgbClr val="CE9DFF"/>
                      </a:solidFill>
                      <a:prstDash val="solid"/>
                    </a:lnT>
                    <a:lnB w="2880">
                      <a:solidFill>
                        <a:srgbClr val="CE9DFF"/>
                      </a:solidFill>
                      <a:prstDash val="solid"/>
                    </a:lnB>
                    <a:solidFill>
                      <a:schemeClr val="dk1">
                        <a:lumMod val="85000"/>
                        <a:lumOff val="15000"/>
                      </a:schemeClr>
                    </a:solidFill>
                  </a:tcPr>
                </a:tc>
                <a:tc>
                  <a:txBody>
                    <a:bodyPr/>
                    <a:lstStyle/>
                    <a:p>
                      <a:pPr algn="ctr" defTabSz="914400">
                        <a:lnSpc>
                          <a:spcPct val="100000"/>
                        </a:lnSpc>
                      </a:pPr>
                      <a:r>
                        <a:rPr lang="en-US" sz="1200" b="0" u="none" strike="noStrike" dirty="0">
                          <a:solidFill>
                            <a:schemeClr val="lt1"/>
                          </a:solidFill>
                          <a:effectLst/>
                          <a:uFillTx/>
                          <a:latin typeface="Amazon Ember"/>
                          <a:ea typeface="Amazon Ember"/>
                        </a:rPr>
                        <a:t>$0.00</a:t>
                      </a:r>
                      <a:endParaRPr lang="en-US" sz="1200" b="0" u="none" strike="noStrike" dirty="0">
                        <a:solidFill>
                          <a:srgbClr val="FFFFFF"/>
                        </a:solidFill>
                        <a:effectLst/>
                        <a:uFillTx/>
                        <a:latin typeface="Arial"/>
                      </a:endParaRPr>
                    </a:p>
                  </a:txBody>
                  <a:tcPr marL="68400" marR="68400" anchor="ctr">
                    <a:lnL w="2880" cap="flat" cmpd="sng" algn="ctr">
                      <a:solidFill>
                        <a:srgbClr val="CE9DFF"/>
                      </a:solidFill>
                      <a:prstDash val="solid"/>
                      <a:round/>
                      <a:headEnd type="none" w="med" len="med"/>
                      <a:tailEnd type="none" w="med" len="med"/>
                    </a:lnL>
                    <a:lnR w="2880">
                      <a:noFill/>
                      <a:prstDash val="solid"/>
                    </a:lnR>
                    <a:lnT w="2880" cap="flat" cmpd="sng" algn="ctr">
                      <a:solidFill>
                        <a:srgbClr val="CE9DFF"/>
                      </a:solidFill>
                      <a:prstDash val="solid"/>
                      <a:round/>
                      <a:headEnd type="none" w="med" len="med"/>
                      <a:tailEnd type="none" w="med" len="med"/>
                    </a:lnT>
                    <a:lnB w="2880" cap="flat" cmpd="sng" algn="ctr">
                      <a:solidFill>
                        <a:srgbClr val="CE9DFF"/>
                      </a:solidFill>
                      <a:prstDash val="solid"/>
                      <a:round/>
                      <a:headEnd type="none" w="med" len="med"/>
                      <a:tailEnd type="none" w="med" len="med"/>
                    </a:lnB>
                    <a:solidFill>
                      <a:schemeClr val="dk1">
                        <a:lumMod val="85000"/>
                        <a:lumOff val="15000"/>
                      </a:schemeClr>
                    </a:solidFill>
                  </a:tcPr>
                </a:tc>
                <a:extLst>
                  <a:ext uri="{0D108BD9-81ED-4DB2-BD59-A6C34878D82A}">
                    <a16:rowId xmlns:a16="http://schemas.microsoft.com/office/drawing/2014/main" val="10002"/>
                  </a:ext>
                </a:extLst>
              </a:tr>
              <a:tr h="134280">
                <a:tc>
                  <a:txBody>
                    <a:bodyPr/>
                    <a:lstStyle/>
                    <a:p>
                      <a:pPr algn="ctr" defTabSz="731520">
                        <a:lnSpc>
                          <a:spcPct val="100000"/>
                        </a:lnSpc>
                      </a:pPr>
                      <a:r>
                        <a:rPr lang="en-US" sz="1200" b="0" u="none" strike="noStrike">
                          <a:solidFill>
                            <a:schemeClr val="lt1"/>
                          </a:solidFill>
                          <a:effectLst/>
                          <a:uFillTx/>
                          <a:latin typeface="Amazon Ember"/>
                          <a:ea typeface="Amazon Ember"/>
                        </a:rPr>
                        <a:t>Capacity pool storage</a:t>
                      </a:r>
                      <a:endParaRPr lang="en-US" sz="1200" b="0" u="none" strike="noStrike">
                        <a:solidFill>
                          <a:srgbClr val="FFFFFF"/>
                        </a:solidFill>
                        <a:effectLst/>
                        <a:uFillTx/>
                        <a:latin typeface="Arial"/>
                      </a:endParaRPr>
                    </a:p>
                    <a:p>
                      <a:pPr algn="ctr" defTabSz="731520">
                        <a:lnSpc>
                          <a:spcPct val="100000"/>
                        </a:lnSpc>
                      </a:pPr>
                      <a:r>
                        <a:rPr lang="en-US" sz="1200" b="0" u="none" strike="noStrike">
                          <a:solidFill>
                            <a:schemeClr val="lt1"/>
                          </a:solidFill>
                          <a:effectLst/>
                          <a:uFillTx/>
                          <a:latin typeface="Amazon Ember"/>
                          <a:ea typeface="Amazon Ember"/>
                        </a:rPr>
                        <a:t>Average capacity pool storage:  3,494 GiB (77.3%)</a:t>
                      </a:r>
                      <a:endParaRPr lang="en-US" sz="1200" b="0" u="none" strike="noStrike">
                        <a:solidFill>
                          <a:srgbClr val="FFFFFF"/>
                        </a:solidFill>
                        <a:effectLst/>
                        <a:uFillTx/>
                        <a:latin typeface="Arial"/>
                      </a:endParaRPr>
                    </a:p>
                  </a:txBody>
                  <a:tcPr marL="68400" marR="68400" anchor="ctr">
                    <a:lnL w="2880">
                      <a:noFill/>
                      <a:prstDash val="solid"/>
                    </a:lnL>
                    <a:lnR w="2880">
                      <a:solidFill>
                        <a:srgbClr val="CE9DFF"/>
                      </a:solidFill>
                      <a:prstDash val="solid"/>
                    </a:lnR>
                    <a:lnT w="2880">
                      <a:solidFill>
                        <a:srgbClr val="CE9DFF"/>
                      </a:solidFill>
                      <a:prstDash val="solid"/>
                    </a:lnT>
                    <a:lnB w="2880">
                      <a:solidFill>
                        <a:srgbClr val="CE9DFF"/>
                      </a:solidFill>
                      <a:prstDash val="solid"/>
                    </a:lnB>
                    <a:solidFill>
                      <a:schemeClr val="dk1">
                        <a:lumMod val="85000"/>
                        <a:lumOff val="15000"/>
                      </a:schemeClr>
                    </a:solidFill>
                  </a:tcPr>
                </a:tc>
                <a:tc>
                  <a:txBody>
                    <a:bodyPr/>
                    <a:lstStyle/>
                    <a:p>
                      <a:pPr algn="ctr" defTabSz="731520">
                        <a:lnSpc>
                          <a:spcPct val="100000"/>
                        </a:lnSpc>
                      </a:pPr>
                      <a:r>
                        <a:rPr lang="en-US" sz="1200" b="0" u="none" strike="noStrike" dirty="0">
                          <a:solidFill>
                            <a:schemeClr val="lt1"/>
                          </a:solidFill>
                          <a:effectLst/>
                          <a:uFillTx/>
                          <a:latin typeface="Amazon Ember"/>
                          <a:ea typeface="Amazon Ember"/>
                        </a:rPr>
                        <a:t>$83.16</a:t>
                      </a:r>
                      <a:endParaRPr lang="en-US" sz="1200" b="0" u="none" strike="noStrike" dirty="0">
                        <a:solidFill>
                          <a:srgbClr val="FFFFFF"/>
                        </a:solidFill>
                        <a:effectLst/>
                        <a:uFillTx/>
                        <a:latin typeface="Arial"/>
                      </a:endParaRPr>
                    </a:p>
                  </a:txBody>
                  <a:tcPr marL="68400" marR="68400" anchor="ctr">
                    <a:lnL w="2880" cap="flat" cmpd="sng" algn="ctr">
                      <a:solidFill>
                        <a:srgbClr val="CE9DFF"/>
                      </a:solidFill>
                      <a:prstDash val="solid"/>
                      <a:round/>
                      <a:headEnd type="none" w="med" len="med"/>
                      <a:tailEnd type="none" w="med" len="med"/>
                    </a:lnL>
                    <a:lnR w="2880">
                      <a:noFill/>
                      <a:prstDash val="solid"/>
                    </a:lnR>
                    <a:lnT w="2880" cap="flat" cmpd="sng" algn="ctr">
                      <a:solidFill>
                        <a:srgbClr val="CE9DFF"/>
                      </a:solidFill>
                      <a:prstDash val="solid"/>
                      <a:round/>
                      <a:headEnd type="none" w="med" len="med"/>
                      <a:tailEnd type="none" w="med" len="med"/>
                    </a:lnT>
                    <a:lnB w="2880" cap="flat" cmpd="sng" algn="ctr">
                      <a:solidFill>
                        <a:srgbClr val="CE9DFF"/>
                      </a:solidFill>
                      <a:prstDash val="solid"/>
                      <a:round/>
                      <a:headEnd type="none" w="med" len="med"/>
                      <a:tailEnd type="none" w="med" len="med"/>
                    </a:lnB>
                    <a:solidFill>
                      <a:schemeClr val="dk1">
                        <a:lumMod val="85000"/>
                        <a:lumOff val="15000"/>
                      </a:schemeClr>
                    </a:solidFill>
                  </a:tcPr>
                </a:tc>
                <a:extLst>
                  <a:ext uri="{0D108BD9-81ED-4DB2-BD59-A6C34878D82A}">
                    <a16:rowId xmlns:a16="http://schemas.microsoft.com/office/drawing/2014/main" val="10003"/>
                  </a:ext>
                </a:extLst>
              </a:tr>
              <a:tr h="277560">
                <a:tc>
                  <a:txBody>
                    <a:bodyPr/>
                    <a:lstStyle/>
                    <a:p>
                      <a:pPr algn="ctr" defTabSz="914400">
                        <a:lnSpc>
                          <a:spcPct val="100000"/>
                        </a:lnSpc>
                      </a:pPr>
                      <a:r>
                        <a:rPr lang="en-US" sz="1200" b="0" u="none" strike="noStrike">
                          <a:solidFill>
                            <a:schemeClr val="lt1"/>
                          </a:solidFill>
                          <a:effectLst/>
                          <a:uFillTx/>
                          <a:latin typeface="Amazon Ember"/>
                          <a:ea typeface="Amazon Ember"/>
                        </a:rPr>
                        <a:t>Throughput capacity</a:t>
                      </a:r>
                      <a:endParaRPr lang="en-US" sz="1200" b="0" u="none" strike="noStrike">
                        <a:solidFill>
                          <a:srgbClr val="FFFFFF"/>
                        </a:solidFill>
                        <a:effectLst/>
                        <a:uFillTx/>
                        <a:latin typeface="Arial"/>
                      </a:endParaRPr>
                    </a:p>
                    <a:p>
                      <a:pPr algn="ctr" defTabSz="914400">
                        <a:lnSpc>
                          <a:spcPct val="100000"/>
                        </a:lnSpc>
                      </a:pPr>
                      <a:r>
                        <a:rPr lang="en-US" sz="1200" b="0" u="none" strike="noStrike">
                          <a:solidFill>
                            <a:schemeClr val="lt1"/>
                          </a:solidFill>
                          <a:effectLst/>
                          <a:uFillTx/>
                          <a:latin typeface="Amazon Ember"/>
                          <a:ea typeface="Amazon Ember"/>
                        </a:rPr>
                        <a:t>Provisioned throughput: 384.0 MiB/s</a:t>
                      </a:r>
                      <a:endParaRPr lang="en-US" sz="1200" b="0" u="none" strike="noStrike">
                        <a:solidFill>
                          <a:srgbClr val="FFFFFF"/>
                        </a:solidFill>
                        <a:effectLst/>
                        <a:uFillTx/>
                        <a:latin typeface="Arial"/>
                      </a:endParaRPr>
                    </a:p>
                  </a:txBody>
                  <a:tcPr marL="68400" marR="68400" anchor="ctr">
                    <a:lnL w="2880">
                      <a:noFill/>
                      <a:prstDash val="solid"/>
                    </a:lnL>
                    <a:lnR w="2880">
                      <a:solidFill>
                        <a:srgbClr val="CE9DFF"/>
                      </a:solidFill>
                      <a:prstDash val="solid"/>
                    </a:lnR>
                    <a:lnT w="2880">
                      <a:solidFill>
                        <a:srgbClr val="CE9DFF"/>
                      </a:solidFill>
                      <a:prstDash val="solid"/>
                    </a:lnT>
                    <a:lnB w="12240">
                      <a:solidFill>
                        <a:srgbClr val="FFFFFF"/>
                      </a:solidFill>
                      <a:prstDash val="solid"/>
                    </a:lnB>
                    <a:solidFill>
                      <a:schemeClr val="dk1">
                        <a:lumMod val="85000"/>
                        <a:lumOff val="15000"/>
                      </a:schemeClr>
                    </a:solidFill>
                  </a:tcPr>
                </a:tc>
                <a:tc>
                  <a:txBody>
                    <a:bodyPr/>
                    <a:lstStyle/>
                    <a:p>
                      <a:pPr algn="ctr" defTabSz="914400">
                        <a:lnSpc>
                          <a:spcPct val="100000"/>
                        </a:lnSpc>
                      </a:pPr>
                      <a:r>
                        <a:rPr lang="en-US" sz="1200" b="0" u="none" strike="noStrike" dirty="0">
                          <a:solidFill>
                            <a:schemeClr val="lt1"/>
                          </a:solidFill>
                          <a:effectLst/>
                          <a:uFillTx/>
                          <a:latin typeface="Amazon Ember"/>
                          <a:ea typeface="Amazon Ember"/>
                        </a:rPr>
                        <a:t>$614.40</a:t>
                      </a:r>
                      <a:endParaRPr lang="en-US" sz="1200" b="0" u="none" strike="noStrike" dirty="0">
                        <a:solidFill>
                          <a:srgbClr val="FFFFFF"/>
                        </a:solidFill>
                        <a:effectLst/>
                        <a:uFillTx/>
                        <a:latin typeface="Arial"/>
                      </a:endParaRPr>
                    </a:p>
                  </a:txBody>
                  <a:tcPr marL="68400" marR="68400" anchor="ctr">
                    <a:lnL w="2880" cap="flat" cmpd="sng" algn="ctr">
                      <a:solidFill>
                        <a:srgbClr val="CE9DFF"/>
                      </a:solidFill>
                      <a:prstDash val="solid"/>
                      <a:round/>
                      <a:headEnd type="none" w="med" len="med"/>
                      <a:tailEnd type="none" w="med" len="med"/>
                    </a:lnL>
                    <a:lnR w="2880">
                      <a:noFill/>
                      <a:prstDash val="solid"/>
                    </a:lnR>
                    <a:lnT w="2880" cap="flat" cmpd="sng" algn="ctr">
                      <a:solidFill>
                        <a:srgbClr val="CE9DFF"/>
                      </a:solidFill>
                      <a:prstDash val="solid"/>
                      <a:round/>
                      <a:headEnd type="none" w="med" len="med"/>
                      <a:tailEnd type="none" w="med" len="med"/>
                    </a:lnT>
                    <a:lnB w="12240" cap="flat" cmpd="sng" algn="ctr">
                      <a:solidFill>
                        <a:srgbClr val="FFFFFF"/>
                      </a:solidFill>
                      <a:prstDash val="solid"/>
                      <a:round/>
                      <a:headEnd type="none" w="med" len="med"/>
                      <a:tailEnd type="none" w="med" len="med"/>
                    </a:lnB>
                    <a:solidFill>
                      <a:schemeClr val="dk1">
                        <a:lumMod val="85000"/>
                        <a:lumOff val="15000"/>
                      </a:schemeClr>
                    </a:solidFill>
                  </a:tcPr>
                </a:tc>
                <a:extLst>
                  <a:ext uri="{0D108BD9-81ED-4DB2-BD59-A6C34878D82A}">
                    <a16:rowId xmlns:a16="http://schemas.microsoft.com/office/drawing/2014/main" val="10004"/>
                  </a:ext>
                </a:extLst>
              </a:tr>
              <a:tr h="277560">
                <a:tc>
                  <a:txBody>
                    <a:bodyPr/>
                    <a:lstStyle/>
                    <a:p>
                      <a:pPr algn="ctr" defTabSz="731520">
                        <a:lnSpc>
                          <a:spcPct val="100000"/>
                        </a:lnSpc>
                      </a:pPr>
                      <a:r>
                        <a:rPr lang="en-US" sz="1200" b="1" u="none" strike="noStrike">
                          <a:solidFill>
                            <a:schemeClr val="lt1"/>
                          </a:solidFill>
                          <a:effectLst/>
                          <a:uFillTx/>
                          <a:latin typeface="Amazon Ember"/>
                          <a:ea typeface="Amazon Ember"/>
                        </a:rPr>
                        <a:t>Total Monthly Cost</a:t>
                      </a:r>
                      <a:endParaRPr lang="en-US" sz="1200" b="0" u="none" strike="noStrike">
                        <a:solidFill>
                          <a:srgbClr val="FFFFFF"/>
                        </a:solidFill>
                        <a:effectLst/>
                        <a:uFillTx/>
                        <a:latin typeface="Arial"/>
                      </a:endParaRPr>
                    </a:p>
                  </a:txBody>
                  <a:tcPr marL="68400" marR="68400" anchor="ctr">
                    <a:lnL w="2880">
                      <a:noFill/>
                      <a:prstDash val="solid"/>
                    </a:lnL>
                    <a:lnR w="2880">
                      <a:solidFill>
                        <a:srgbClr val="CE9DFF"/>
                      </a:solidFill>
                      <a:prstDash val="solid"/>
                    </a:lnR>
                    <a:lnT w="12240">
                      <a:solidFill>
                        <a:srgbClr val="FFFFFF"/>
                      </a:solidFill>
                      <a:prstDash val="solid"/>
                    </a:lnT>
                    <a:lnB w="2880">
                      <a:solidFill>
                        <a:srgbClr val="CE9DFF"/>
                      </a:solidFill>
                      <a:prstDash val="solid"/>
                    </a:lnB>
                    <a:solidFill>
                      <a:schemeClr val="dk1">
                        <a:lumMod val="85000"/>
                        <a:lumOff val="15000"/>
                      </a:schemeClr>
                    </a:solidFill>
                  </a:tcPr>
                </a:tc>
                <a:tc>
                  <a:txBody>
                    <a:bodyPr/>
                    <a:lstStyle/>
                    <a:p>
                      <a:pPr algn="ctr" defTabSz="731520">
                        <a:lnSpc>
                          <a:spcPct val="100000"/>
                        </a:lnSpc>
                      </a:pPr>
                      <a:r>
                        <a:rPr lang="en-US" sz="1200" b="1" u="none" strike="noStrike" dirty="0">
                          <a:solidFill>
                            <a:schemeClr val="lt1"/>
                          </a:solidFill>
                          <a:effectLst/>
                          <a:uFillTx/>
                          <a:latin typeface="Amazon Ember"/>
                          <a:ea typeface="Amazon Ember"/>
                        </a:rPr>
                        <a:t>$825.56</a:t>
                      </a:r>
                      <a:endParaRPr lang="en-US" sz="1200" b="0" u="none" strike="noStrike" dirty="0">
                        <a:solidFill>
                          <a:srgbClr val="FFFFFF"/>
                        </a:solidFill>
                        <a:effectLst/>
                        <a:uFillTx/>
                        <a:latin typeface="Arial"/>
                      </a:endParaRPr>
                    </a:p>
                  </a:txBody>
                  <a:tcPr marL="68400" marR="68400" anchor="ctr">
                    <a:lnL w="2880" cap="flat" cmpd="sng" algn="ctr">
                      <a:solidFill>
                        <a:srgbClr val="CE9DFF"/>
                      </a:solidFill>
                      <a:prstDash val="solid"/>
                      <a:round/>
                      <a:headEnd type="none" w="med" len="med"/>
                      <a:tailEnd type="none" w="med" len="med"/>
                    </a:lnL>
                    <a:lnR w="2880">
                      <a:noFill/>
                      <a:prstDash val="solid"/>
                    </a:lnR>
                    <a:lnT w="12240" cap="flat" cmpd="sng" algn="ctr">
                      <a:solidFill>
                        <a:srgbClr val="FFFFFF"/>
                      </a:solidFill>
                      <a:prstDash val="solid"/>
                      <a:round/>
                      <a:headEnd type="none" w="med" len="med"/>
                      <a:tailEnd type="none" w="med" len="med"/>
                    </a:lnT>
                    <a:lnB w="2880" cap="flat" cmpd="sng" algn="ctr">
                      <a:solidFill>
                        <a:srgbClr val="CE9DFF"/>
                      </a:solidFill>
                      <a:prstDash val="solid"/>
                      <a:round/>
                      <a:headEnd type="none" w="med" len="med"/>
                      <a:tailEnd type="none" w="med" len="med"/>
                    </a:lnB>
                    <a:solidFill>
                      <a:schemeClr val="dk1">
                        <a:lumMod val="85000"/>
                        <a:lumOff val="15000"/>
                      </a:schemeClr>
                    </a:solidFill>
                  </a:tcPr>
                </a:tc>
                <a:extLst>
                  <a:ext uri="{0D108BD9-81ED-4DB2-BD59-A6C34878D82A}">
                    <a16:rowId xmlns:a16="http://schemas.microsoft.com/office/drawing/2014/main" val="10005"/>
                  </a:ext>
                </a:extLst>
              </a:tr>
              <a:tr h="277560">
                <a:tc>
                  <a:txBody>
                    <a:bodyPr/>
                    <a:lstStyle/>
                    <a:p>
                      <a:pPr algn="ctr" defTabSz="914400">
                        <a:lnSpc>
                          <a:spcPct val="100000"/>
                        </a:lnSpc>
                      </a:pPr>
                      <a:r>
                        <a:rPr lang="en-US" sz="1200" b="1" u="none" strike="noStrike" dirty="0">
                          <a:solidFill>
                            <a:schemeClr val="lt1"/>
                          </a:solidFill>
                          <a:effectLst/>
                          <a:uFillTx/>
                          <a:latin typeface="Amazon Ember"/>
                          <a:ea typeface="Amazon Ember"/>
                        </a:rPr>
                        <a:t>Total Annual Cost </a:t>
                      </a:r>
                      <a:endParaRPr lang="en-US" sz="1200" b="0" u="none" strike="noStrike" dirty="0">
                        <a:solidFill>
                          <a:srgbClr val="FFFFFF"/>
                        </a:solidFill>
                        <a:effectLst/>
                        <a:uFillTx/>
                        <a:latin typeface="Arial"/>
                      </a:endParaRPr>
                    </a:p>
                  </a:txBody>
                  <a:tcPr marL="68400" marR="68400" anchor="ctr">
                    <a:lnL w="2880">
                      <a:noFill/>
                      <a:prstDash val="solid"/>
                    </a:lnL>
                    <a:lnR w="2880">
                      <a:solidFill>
                        <a:srgbClr val="CE9DFF"/>
                      </a:solidFill>
                      <a:prstDash val="solid"/>
                    </a:lnR>
                    <a:lnT w="2880">
                      <a:solidFill>
                        <a:srgbClr val="CE9DFF"/>
                      </a:solidFill>
                      <a:prstDash val="solid"/>
                    </a:lnT>
                    <a:lnB w="2880">
                      <a:noFill/>
                      <a:prstDash val="solid"/>
                    </a:lnB>
                    <a:solidFill>
                      <a:schemeClr val="dk1">
                        <a:lumMod val="85000"/>
                        <a:lumOff val="15000"/>
                      </a:schemeClr>
                    </a:solidFill>
                  </a:tcPr>
                </a:tc>
                <a:tc>
                  <a:txBody>
                    <a:bodyPr/>
                    <a:lstStyle/>
                    <a:p>
                      <a:pPr algn="ctr" defTabSz="731520">
                        <a:lnSpc>
                          <a:spcPct val="100000"/>
                        </a:lnSpc>
                        <a:tabLst>
                          <a:tab pos="0" algn="l"/>
                        </a:tabLst>
                      </a:pPr>
                      <a:r>
                        <a:rPr lang="en-US" sz="1200" b="1" u="none" strike="noStrike" dirty="0">
                          <a:solidFill>
                            <a:schemeClr val="lt1"/>
                          </a:solidFill>
                          <a:effectLst/>
                          <a:uFillTx/>
                          <a:latin typeface="Amazon Ember"/>
                          <a:ea typeface="Amazon Ember"/>
                        </a:rPr>
                        <a:t>$9,906.72</a:t>
                      </a:r>
                      <a:endParaRPr lang="en-US" sz="1200" b="0" u="none" strike="noStrike" dirty="0">
                        <a:solidFill>
                          <a:srgbClr val="FFFFFF"/>
                        </a:solidFill>
                        <a:effectLst/>
                        <a:uFillTx/>
                        <a:latin typeface="Arial"/>
                      </a:endParaRPr>
                    </a:p>
                  </a:txBody>
                  <a:tcPr marL="68400" marR="68400" anchor="ctr">
                    <a:lnL w="2880" cap="flat" cmpd="sng" algn="ctr">
                      <a:solidFill>
                        <a:srgbClr val="CE9DFF"/>
                      </a:solidFill>
                      <a:prstDash val="solid"/>
                      <a:round/>
                      <a:headEnd type="none" w="med" len="med"/>
                      <a:tailEnd type="none" w="med" len="med"/>
                    </a:lnL>
                    <a:lnR w="2880">
                      <a:noFill/>
                      <a:prstDash val="solid"/>
                    </a:lnR>
                    <a:lnT w="2880" cap="flat" cmpd="sng" algn="ctr">
                      <a:solidFill>
                        <a:srgbClr val="CE9DFF"/>
                      </a:solidFill>
                      <a:prstDash val="solid"/>
                      <a:round/>
                      <a:headEnd type="none" w="med" len="med"/>
                      <a:tailEnd type="none" w="med" len="med"/>
                    </a:lnT>
                    <a:lnB w="2880">
                      <a:noFill/>
                      <a:prstDash val="solid"/>
                    </a:lnB>
                    <a:solidFill>
                      <a:schemeClr val="dk1">
                        <a:lumMod val="85000"/>
                        <a:lumOff val="15000"/>
                      </a:schemeClr>
                    </a:solidFill>
                  </a:tcPr>
                </a:tc>
                <a:extLst>
                  <a:ext uri="{0D108BD9-81ED-4DB2-BD59-A6C34878D82A}">
                    <a16:rowId xmlns:a16="http://schemas.microsoft.com/office/drawing/2014/main" val="10006"/>
                  </a:ext>
                </a:extLst>
              </a:tr>
            </a:tbl>
          </a:graphicData>
        </a:graphic>
      </p:graphicFrame>
      <p:sp>
        <p:nvSpPr>
          <p:cNvPr id="1766" name="TextBox 3"/>
          <p:cNvSpPr/>
          <p:nvPr/>
        </p:nvSpPr>
        <p:spPr>
          <a:xfrm>
            <a:off x="5621400" y="4777920"/>
            <a:ext cx="5421960" cy="1937538"/>
          </a:xfrm>
          <a:prstGeom prst="rect">
            <a:avLst/>
          </a:prstGeom>
          <a:noFill/>
          <a:ln w="0">
            <a:solidFill>
              <a:srgbClr val="FFFFFF"/>
            </a:solidFill>
          </a:ln>
        </p:spPr>
        <p:style>
          <a:lnRef idx="0">
            <a:scrgbClr r="0" g="0" b="0"/>
          </a:lnRef>
          <a:fillRef idx="0">
            <a:scrgbClr r="0" g="0" b="0"/>
          </a:fillRef>
          <a:effectRef idx="0">
            <a:scrgbClr r="0" g="0" b="0"/>
          </a:effectRef>
          <a:fontRef idx="minor"/>
        </p:style>
        <p:txBody>
          <a:bodyPr wrap="square" lIns="90000" tIns="45000" rIns="90000" bIns="45000" anchor="t">
            <a:spAutoFit/>
          </a:bodyPr>
          <a:lstStyle/>
          <a:p>
            <a:pPr defTabSz="914400">
              <a:lnSpc>
                <a:spcPct val="100000"/>
              </a:lnSpc>
            </a:pPr>
            <a:r>
              <a:rPr lang="en-CA" sz="900" b="1" u="none" strike="noStrike" dirty="0">
                <a:solidFill>
                  <a:schemeClr val="lt1"/>
                </a:solidFill>
                <a:effectLst/>
                <a:uFillTx/>
                <a:latin typeface="Amazon Ember"/>
                <a:ea typeface="Amazon Ember"/>
              </a:rPr>
              <a:t>Assumptions:</a:t>
            </a:r>
            <a:endParaRPr lang="en-US" sz="1000" b="0" u="none" strike="noStrike" dirty="0">
              <a:solidFill>
                <a:srgbClr val="FFFFFF"/>
              </a:solidFill>
              <a:effectLst/>
              <a:uFillTx/>
              <a:latin typeface="Arial"/>
            </a:endParaRPr>
          </a:p>
          <a:p>
            <a:pPr marL="285840" indent="-285840" defTabSz="914400">
              <a:lnSpc>
                <a:spcPct val="100000"/>
              </a:lnSpc>
              <a:buClr>
                <a:srgbClr val="FFFFFF"/>
              </a:buClr>
              <a:buFont typeface="Wingdings" charset="2"/>
              <a:buChar char=""/>
            </a:pPr>
            <a:r>
              <a:rPr lang="en-CA" sz="900" b="0" u="none" strike="noStrike" dirty="0">
                <a:solidFill>
                  <a:schemeClr val="lt1"/>
                </a:solidFill>
                <a:effectLst/>
                <a:uFillTx/>
                <a:latin typeface="Amazon Ember"/>
                <a:ea typeface="Amazon Ember"/>
              </a:rPr>
              <a:t>All NAS volumes have been mapped to FSx for NetApp ONTAP</a:t>
            </a:r>
          </a:p>
          <a:p>
            <a:pPr marL="285840" indent="-285840" defTabSz="914400">
              <a:lnSpc>
                <a:spcPct val="100000"/>
              </a:lnSpc>
              <a:buClr>
                <a:srgbClr val="FFFFFF"/>
              </a:buClr>
              <a:buFont typeface="Wingdings" charset="2"/>
              <a:buChar char=""/>
            </a:pPr>
            <a:r>
              <a:rPr lang="en-CA" sz="900" b="0" u="none" strike="noStrike" dirty="0">
                <a:solidFill>
                  <a:schemeClr val="lt1"/>
                </a:solidFill>
                <a:effectLst/>
                <a:uFillTx/>
                <a:latin typeface="Amazon Ember"/>
                <a:ea typeface="Amazon Ember"/>
              </a:rPr>
              <a:t>80% SSD usable considered (Best Practice), 20% space added to capacity pool</a:t>
            </a:r>
          </a:p>
          <a:p>
            <a:pPr marL="285840" indent="-285840" defTabSz="914400">
              <a:lnSpc>
                <a:spcPct val="100000"/>
              </a:lnSpc>
              <a:buClr>
                <a:srgbClr val="FFFFFF"/>
              </a:buClr>
              <a:buFont typeface="Wingdings" charset="2"/>
              <a:buChar char=""/>
            </a:pPr>
            <a:r>
              <a:rPr lang="en-CA" sz="900" b="0" u="none" strike="noStrike" dirty="0">
                <a:solidFill>
                  <a:schemeClr val="lt1"/>
                </a:solidFill>
                <a:effectLst/>
                <a:uFillTx/>
                <a:latin typeface="Amazon Ember"/>
                <a:ea typeface="Amazon Ember"/>
              </a:rPr>
              <a:t>16% of SSD space is considered for system space - added to Capacity Pool</a:t>
            </a:r>
          </a:p>
          <a:p>
            <a:pPr marL="285840" indent="-285840" defTabSz="914400">
              <a:lnSpc>
                <a:spcPct val="100000"/>
              </a:lnSpc>
              <a:buClr>
                <a:srgbClr val="FFFFFF"/>
              </a:buClr>
              <a:buFont typeface="Wingdings" charset="2"/>
              <a:buChar char=""/>
            </a:pPr>
            <a:r>
              <a:rPr lang="en-CA" sz="900" b="0" u="none" strike="noStrike" dirty="0">
                <a:solidFill>
                  <a:schemeClr val="lt1"/>
                </a:solidFill>
                <a:effectLst/>
                <a:uFillTx/>
                <a:latin typeface="Amazon Ember"/>
                <a:ea typeface="Amazon Ember"/>
              </a:rPr>
              <a:t>3% of capacity space is added as metadata to SSD pool</a:t>
            </a:r>
          </a:p>
          <a:p>
            <a:pPr marL="285840" indent="-285840" defTabSz="914400">
              <a:lnSpc>
                <a:spcPct val="100000"/>
              </a:lnSpc>
              <a:buClr>
                <a:srgbClr val="FFFFFF"/>
              </a:buClr>
              <a:buFont typeface="Wingdings" charset="2"/>
              <a:buChar char=""/>
            </a:pPr>
            <a:r>
              <a:rPr lang="en-CA" sz="900" b="0" u="none" strike="noStrike" dirty="0">
                <a:solidFill>
                  <a:schemeClr val="lt1"/>
                </a:solidFill>
                <a:effectLst/>
                <a:uFillTx/>
                <a:latin typeface="Amazon Ember"/>
                <a:ea typeface="Amazon Ember"/>
              </a:rPr>
              <a:t>2% of used capacity added to SSD for backup snapshots</a:t>
            </a:r>
          </a:p>
          <a:p>
            <a:pPr marL="285840" indent="-285840" defTabSz="914400">
              <a:lnSpc>
                <a:spcPct val="100000"/>
              </a:lnSpc>
              <a:buClr>
                <a:srgbClr val="FFFFFF"/>
              </a:buClr>
              <a:buFont typeface="Wingdings" charset="2"/>
              <a:buChar char=""/>
            </a:pPr>
            <a:r>
              <a:rPr lang="en-CA" sz="900" b="0" u="none" strike="noStrike" dirty="0">
                <a:solidFill>
                  <a:schemeClr val="lt1"/>
                </a:solidFill>
                <a:effectLst/>
                <a:uFillTx/>
                <a:latin typeface="Amazon Ember"/>
                <a:ea typeface="Amazon Ember"/>
              </a:rPr>
              <a:t>5% Snap Reserve</a:t>
            </a:r>
          </a:p>
          <a:p>
            <a:pPr marL="285840" indent="-285840" defTabSz="914400">
              <a:lnSpc>
                <a:spcPct val="100000"/>
              </a:lnSpc>
              <a:buClr>
                <a:srgbClr val="FFFFFF"/>
              </a:buClr>
              <a:buFont typeface="Wingdings" charset="2"/>
              <a:buChar char=""/>
            </a:pPr>
            <a:r>
              <a:rPr lang="en-CA" sz="900" b="0" u="none" strike="noStrike" dirty="0">
                <a:solidFill>
                  <a:schemeClr val="lt1"/>
                </a:solidFill>
                <a:effectLst/>
                <a:uFillTx/>
                <a:latin typeface="Amazon Ember"/>
                <a:ea typeface="Amazon Ember"/>
              </a:rPr>
              <a:t>45% savings from compression deduplication (when data is missing)</a:t>
            </a:r>
          </a:p>
          <a:p>
            <a:pPr marL="285840" indent="-285840" defTabSz="914400">
              <a:lnSpc>
                <a:spcPct val="100000"/>
              </a:lnSpc>
              <a:buClr>
                <a:srgbClr val="FFFFFF"/>
              </a:buClr>
              <a:buFont typeface="Wingdings" charset="2"/>
              <a:buChar char=""/>
            </a:pPr>
            <a:r>
              <a:rPr lang="en-CA" sz="900" b="0" u="none" strike="noStrike" dirty="0">
                <a:solidFill>
                  <a:schemeClr val="lt1"/>
                </a:solidFill>
                <a:effectLst/>
                <a:uFillTx/>
                <a:latin typeface="Amazon Ember"/>
                <a:ea typeface="Amazon Ember"/>
              </a:rPr>
              <a:t>Region: ap-south-1</a:t>
            </a:r>
          </a:p>
          <a:p>
            <a:pPr marL="285840" indent="-285840" defTabSz="914400">
              <a:lnSpc>
                <a:spcPct val="100000"/>
              </a:lnSpc>
              <a:buClr>
                <a:srgbClr val="FFFFFF"/>
              </a:buClr>
              <a:buFont typeface="Wingdings" charset="2"/>
              <a:buChar char=""/>
            </a:pPr>
            <a:r>
              <a:rPr lang="en-CA" sz="900" b="0" u="none" strike="noStrike" dirty="0">
                <a:solidFill>
                  <a:schemeClr val="lt1"/>
                </a:solidFill>
                <a:effectLst/>
                <a:uFillTx/>
                <a:latin typeface="Amazon Ember"/>
                <a:ea typeface="Amazon Ember"/>
              </a:rPr>
              <a:t>50% simultaneous peaks assumed</a:t>
            </a:r>
          </a:p>
          <a:p>
            <a:pPr marL="285840" indent="-285840" defTabSz="914400">
              <a:lnSpc>
                <a:spcPct val="100000"/>
              </a:lnSpc>
              <a:buClr>
                <a:srgbClr val="FFFFFF"/>
              </a:buClr>
              <a:buFont typeface="Wingdings" charset="2"/>
              <a:buChar char=""/>
            </a:pPr>
            <a:r>
              <a:rPr lang="en-CA" sz="900" b="0" u="none" strike="noStrike" dirty="0">
                <a:solidFill>
                  <a:schemeClr val="lt1"/>
                </a:solidFill>
                <a:effectLst/>
                <a:uFillTx/>
                <a:latin typeface="Amazon Ember"/>
                <a:ea typeface="Amazon Ember"/>
              </a:rPr>
              <a:t>Pricing: Cost Optimized, Single-AZ, Gen2</a:t>
            </a:r>
          </a:p>
          <a:p>
            <a:pPr marL="285840" indent="-285840" defTabSz="914400">
              <a:lnSpc>
                <a:spcPct val="100000"/>
              </a:lnSpc>
              <a:buClr>
                <a:srgbClr val="FFFFFF"/>
              </a:buClr>
              <a:buFont typeface="Wingdings" charset="2"/>
              <a:buChar char=""/>
            </a:pPr>
            <a:r>
              <a:rPr lang="en-CA" sz="900" b="0" u="none" strike="noStrike" dirty="0">
                <a:solidFill>
                  <a:schemeClr val="lt1"/>
                </a:solidFill>
                <a:effectLst/>
                <a:uFillTx/>
                <a:latin typeface="Amazon Ember"/>
                <a:ea typeface="Amazon Ember"/>
              </a:rPr>
              <a:t># of FSx Filesystems: 1</a:t>
            </a:r>
          </a:p>
          <a:p>
            <a:pPr marL="285840" indent="-285840" defTabSz="914400">
              <a:lnSpc>
                <a:spcPct val="100000"/>
              </a:lnSpc>
              <a:buClr>
                <a:srgbClr val="FFFFFF"/>
              </a:buClr>
              <a:buFont typeface="Wingdings" charset="2"/>
              <a:buChar char=""/>
            </a:pPr>
            <a:r>
              <a:rPr lang="en-CA" sz="900" b="0" u="none" strike="noStrike" dirty="0">
                <a:solidFill>
                  <a:schemeClr val="lt1"/>
                </a:solidFill>
                <a:effectLst/>
                <a:uFillTx/>
                <a:latin typeface="Amazon Ember"/>
                <a:ea typeface="Amazon Ember"/>
              </a:rPr>
              <a:t>HA Pairs: 1</a:t>
            </a:r>
          </a:p>
        </p:txBody>
      </p:sp>
      <p:sp>
        <p:nvSpPr>
          <p:cNvPr id="1767" name="Rounded Rectangle 10"/>
          <p:cNvSpPr/>
          <p:nvPr/>
        </p:nvSpPr>
        <p:spPr>
          <a:xfrm>
            <a:off x="521880" y="1740240"/>
            <a:ext cx="4131720" cy="2658600"/>
          </a:xfrm>
          <a:prstGeom prst="roundRect">
            <a:avLst>
              <a:gd name="adj" fmla="val 4652"/>
            </a:avLst>
          </a:prstGeom>
          <a:noFill/>
          <a:ln w="15875">
            <a:solidFill>
              <a:srgbClr val="AD5CFF"/>
            </a:solidFill>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pPr algn="ctr" defTabSz="905040">
              <a:lnSpc>
                <a:spcPct val="100000"/>
              </a:lnSpc>
            </a:pPr>
            <a:endParaRPr lang="en-US" sz="2000" b="0" u="none" strike="noStrike" spc="300">
              <a:solidFill>
                <a:srgbClr val="FFFFFF"/>
              </a:solidFill>
              <a:effectLst/>
              <a:uFillTx/>
              <a:latin typeface="Calibri Light"/>
              <a:ea typeface="Amazon Ember Display"/>
            </a:endParaRPr>
          </a:p>
        </p:txBody>
      </p:sp>
      <p:pic>
        <p:nvPicPr>
          <p:cNvPr id="1768" name="Graphic 12" descr="Disk resource icon for the General Icons category."/>
          <p:cNvPicPr/>
          <p:nvPr/>
        </p:nvPicPr>
        <p:blipFill>
          <a:blip>
            <a:extLst>
              <a:ext uri="{96DAC541-7B7A-43D3-8B79-37D633B846F1}">
                <asvg:svgBlip xmlns:asvg="http://schemas.microsoft.com/office/drawing/2016/SVG/main" r:embed="rId2"/>
              </a:ext>
            </a:extLst>
          </a:blip>
          <a:stretch/>
        </p:blipFill>
        <p:spPr>
          <a:xfrm>
            <a:off x="589560" y="1834200"/>
            <a:ext cx="456840" cy="456840"/>
          </a:xfrm>
          <a:prstGeom prst="rect">
            <a:avLst/>
          </a:prstGeom>
          <a:noFill/>
          <a:ln w="0">
            <a:noFill/>
          </a:ln>
        </p:spPr>
      </p:pic>
      <p:pic>
        <p:nvPicPr>
          <p:cNvPr id="1769" name="Graphic 21" descr="Internet alt2 resource icon for the General Icons category."/>
          <p:cNvPicPr/>
          <p:nvPr/>
        </p:nvPicPr>
        <p:blipFill>
          <a:blip>
            <a:extLst>
              <a:ext uri="{96DAC541-7B7A-43D3-8B79-37D633B846F1}">
                <asvg:svgBlip xmlns:asvg="http://schemas.microsoft.com/office/drawing/2016/SVG/main" r:embed="rId3"/>
              </a:ext>
            </a:extLst>
          </a:blip>
          <a:stretch/>
        </p:blipFill>
        <p:spPr>
          <a:xfrm>
            <a:off x="589560" y="3196080"/>
            <a:ext cx="456840" cy="456840"/>
          </a:xfrm>
          <a:prstGeom prst="rect">
            <a:avLst/>
          </a:prstGeom>
          <a:noFill/>
          <a:ln w="0">
            <a:noFill/>
          </a:ln>
        </p:spPr>
      </p:pic>
      <p:pic>
        <p:nvPicPr>
          <p:cNvPr id="1770" name="Graphic 16" descr="Data table resource icon for the General Icons category."/>
          <p:cNvPicPr/>
          <p:nvPr/>
        </p:nvPicPr>
        <p:blipFill>
          <a:blip>
            <a:extLst>
              <a:ext uri="{96DAC541-7B7A-43D3-8B79-37D633B846F1}">
                <asvg:svgBlip xmlns:asvg="http://schemas.microsoft.com/office/drawing/2016/SVG/main" r:embed="rId4"/>
              </a:ext>
            </a:extLst>
          </a:blip>
          <a:stretch/>
        </p:blipFill>
        <p:spPr>
          <a:xfrm>
            <a:off x="589560" y="3875040"/>
            <a:ext cx="456840" cy="456840"/>
          </a:xfrm>
          <a:prstGeom prst="rect">
            <a:avLst/>
          </a:prstGeom>
          <a:noFill/>
          <a:ln w="0">
            <a:noFill/>
          </a:ln>
        </p:spPr>
      </p:pic>
      <p:sp>
        <p:nvSpPr>
          <p:cNvPr id="1771" name="TextBox 23"/>
          <p:cNvSpPr/>
          <p:nvPr/>
        </p:nvSpPr>
        <p:spPr>
          <a:xfrm>
            <a:off x="1210200" y="1878480"/>
            <a:ext cx="3260880" cy="5227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defTabSz="914400">
              <a:lnSpc>
                <a:spcPct val="100000"/>
              </a:lnSpc>
            </a:pPr>
            <a:r>
              <a:rPr lang="en-US" sz="1400" b="0" u="none" strike="noStrike" dirty="0">
                <a:solidFill>
                  <a:schemeClr val="lt1"/>
                </a:solidFill>
                <a:effectLst/>
                <a:uFillTx/>
                <a:latin typeface="Calibri"/>
              </a:rPr>
              <a:t>Total used storage capacity: 7,168 GiB</a:t>
            </a:r>
            <a:endParaRPr lang="en-US" sz="1400" b="0" u="none" strike="noStrike" dirty="0">
              <a:solidFill>
                <a:srgbClr val="FFFFFF"/>
              </a:solidFill>
              <a:effectLst/>
              <a:uFillTx/>
              <a:latin typeface="Arial"/>
            </a:endParaRPr>
          </a:p>
        </p:txBody>
      </p:sp>
      <p:sp>
        <p:nvSpPr>
          <p:cNvPr id="1772" name="TextBox 24"/>
          <p:cNvSpPr/>
          <p:nvPr/>
        </p:nvSpPr>
        <p:spPr>
          <a:xfrm>
            <a:off x="1210200" y="2567160"/>
            <a:ext cx="3260880" cy="7383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defTabSz="914400">
              <a:lnSpc>
                <a:spcPct val="100000"/>
              </a:lnSpc>
            </a:pPr>
            <a:r>
              <a:rPr lang="en-US" sz="1400" b="0" u="none" strike="noStrike" dirty="0">
                <a:solidFill>
                  <a:schemeClr val="lt1"/>
                </a:solidFill>
                <a:effectLst/>
                <a:uFillTx/>
                <a:latin typeface="Calibri"/>
              </a:rPr>
              <a:t>Total used storage capacity (</a:t>
            </a:r>
            <a:r>
              <a:rPr lang="en-US" sz="1400" b="0" u="none" strike="noStrike" dirty="0" err="1">
                <a:solidFill>
                  <a:schemeClr val="lt1"/>
                </a:solidFill>
                <a:effectLst/>
                <a:uFillTx/>
                <a:latin typeface="Calibri"/>
              </a:rPr>
              <a:t>FSx</a:t>
            </a:r>
            <a:r>
              <a:rPr lang="en-US" sz="1400" b="0" u="none" strike="noStrike" dirty="0">
                <a:solidFill>
                  <a:schemeClr val="lt1"/>
                </a:solidFill>
                <a:effectLst/>
                <a:uFillTx/>
                <a:latin typeface="Calibri"/>
              </a:rPr>
              <a:t>): 4,518 GiB</a:t>
            </a:r>
            <a:endParaRPr lang="en-US" sz="1400" b="0" u="none" strike="noStrike" dirty="0">
              <a:solidFill>
                <a:srgbClr val="FFFFFF"/>
              </a:solidFill>
              <a:effectLst/>
              <a:uFillTx/>
              <a:latin typeface="Arial"/>
            </a:endParaRPr>
          </a:p>
        </p:txBody>
      </p:sp>
      <p:sp>
        <p:nvSpPr>
          <p:cNvPr id="1773" name="TextBox 25"/>
          <p:cNvSpPr/>
          <p:nvPr/>
        </p:nvSpPr>
        <p:spPr>
          <a:xfrm>
            <a:off x="1210200" y="3255480"/>
            <a:ext cx="3260880" cy="5227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defTabSz="914400">
              <a:lnSpc>
                <a:spcPct val="100000"/>
              </a:lnSpc>
            </a:pPr>
            <a:r>
              <a:rPr lang="en-US" sz="1400" b="0" u="none" strike="noStrike">
                <a:solidFill>
                  <a:schemeClr val="lt1"/>
                </a:solidFill>
                <a:effectLst/>
                <a:uFillTx/>
                <a:latin typeface="Calibri"/>
              </a:rPr>
              <a:t>Throughput capacity: 384.0 MiB/s</a:t>
            </a:r>
            <a:endParaRPr lang="en-US" sz="1400" b="0" u="none" strike="noStrike">
              <a:solidFill>
                <a:srgbClr val="FFFFFF"/>
              </a:solidFill>
              <a:effectLst/>
              <a:uFillTx/>
              <a:latin typeface="Arial"/>
            </a:endParaRPr>
          </a:p>
        </p:txBody>
      </p:sp>
      <p:sp>
        <p:nvSpPr>
          <p:cNvPr id="1774" name="TextBox 26"/>
          <p:cNvSpPr/>
          <p:nvPr/>
        </p:nvSpPr>
        <p:spPr>
          <a:xfrm>
            <a:off x="1210200" y="3949920"/>
            <a:ext cx="3260880" cy="30744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defTabSz="914400">
              <a:lnSpc>
                <a:spcPct val="100000"/>
              </a:lnSpc>
            </a:pPr>
            <a:r>
              <a:rPr lang="en-US" sz="1400" b="0" u="none" strike="noStrike">
                <a:solidFill>
                  <a:schemeClr val="lt1"/>
                </a:solidFill>
                <a:effectLst/>
                <a:uFillTx/>
                <a:latin typeface="Calibri"/>
              </a:rPr>
              <a:t>Protocols: CIFS</a:t>
            </a:r>
            <a:endParaRPr lang="en-US" sz="1400" b="0" u="none" strike="noStrike">
              <a:solidFill>
                <a:srgbClr val="FFFFFF"/>
              </a:solidFill>
              <a:effectLst/>
              <a:uFillTx/>
              <a:latin typeface="Arial"/>
            </a:endParaRPr>
          </a:p>
        </p:txBody>
      </p:sp>
      <p:pic>
        <p:nvPicPr>
          <p:cNvPr id="1775" name="Graphic 10" descr="Servers resource icon for the General Icons category."/>
          <p:cNvPicPr/>
          <p:nvPr/>
        </p:nvPicPr>
        <p:blipFill>
          <a:blip>
            <a:extLst>
              <a:ext uri="{96DAC541-7B7A-43D3-8B79-37D633B846F1}">
                <asvg:svgBlip xmlns:asvg="http://schemas.microsoft.com/office/drawing/2016/SVG/main" r:embed="rId5"/>
              </a:ext>
            </a:extLst>
          </a:blip>
          <a:stretch/>
        </p:blipFill>
        <p:spPr>
          <a:xfrm>
            <a:off x="589560" y="2511000"/>
            <a:ext cx="456840" cy="456840"/>
          </a:xfrm>
          <a:prstGeom prst="rect">
            <a:avLst/>
          </a:prstGeom>
          <a:noFill/>
          <a:ln w="0">
            <a:noFill/>
          </a:ln>
        </p:spPr>
      </p:pic>
    </p:spTree>
  </p:cSld>
  <p:clrMapOvr>
    <a:masterClrMapping/>
  </p:clrMapOvr>
</p:sld>
</file>

<file path=ppt/slides/slide6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1763" name="Title 1"/>
          <p:cNvSpPr/>
          <p:nvPr/>
        </p:nvSpPr>
        <p:spPr>
          <a:xfrm>
            <a:off x="432000" y="327240"/>
            <a:ext cx="10839600" cy="535320"/>
          </a:xfrm>
          <a:prstGeom prst="rect">
            <a:avLst/>
          </a:prstGeom>
          <a:noFill/>
          <a:ln w="0">
            <a:noFill/>
          </a:ln>
        </p:spPr>
        <p:style>
          <a:lnRef idx="0">
            <a:scrgbClr r="0" g="0" b="0"/>
          </a:lnRef>
          <a:fillRef idx="0">
            <a:scrgbClr r="0" g="0" b="0"/>
          </a:fillRef>
          <a:effectRef idx="0">
            <a:scrgbClr r="0" g="0" b="0"/>
          </a:effectRef>
          <a:fontRef idx="minor"/>
        </p:style>
        <p:txBody>
          <a:bodyPr anchor="ctr">
            <a:noAutofit/>
          </a:bodyPr>
          <a:lstStyle/>
          <a:p>
            <a:pPr defTabSz="914400">
              <a:lnSpc>
                <a:spcPct val="90000"/>
              </a:lnSpc>
            </a:pPr>
            <a:r>
              <a:rPr lang="en-US" sz="3200" b="1" u="none" strike="noStrike">
                <a:solidFill>
                  <a:schemeClr val="lt1"/>
                </a:solidFill>
                <a:effectLst/>
                <a:uFillTx/>
                <a:latin typeface="Amazon Ember Display"/>
                <a:ea typeface="Amazon Ember Display"/>
              </a:rPr>
              <a:t>Linux NFS server - Amazon FSx for NetApp ONTAP</a:t>
            </a:r>
            <a:endParaRPr lang="en-US" sz="3200" b="0" u="none" strike="noStrike">
              <a:solidFill>
                <a:srgbClr val="FFFFFF"/>
              </a:solidFill>
              <a:effectLst/>
              <a:uFillTx/>
              <a:latin typeface="Arial"/>
            </a:endParaRPr>
          </a:p>
        </p:txBody>
      </p:sp>
      <p:sp>
        <p:nvSpPr>
          <p:cNvPr id="1764" name="Text Placeholder 3"/>
          <p:cNvSpPr/>
          <p:nvPr/>
        </p:nvSpPr>
        <p:spPr>
          <a:xfrm>
            <a:off x="432000" y="874800"/>
            <a:ext cx="11462760" cy="622080"/>
          </a:xfrm>
          <a:prstGeom prst="rect">
            <a:avLst/>
          </a:prstGeom>
          <a:noFill/>
          <a:ln w="0">
            <a:noFill/>
          </a:ln>
        </p:spPr>
        <p:style>
          <a:lnRef idx="0">
            <a:scrgbClr r="0" g="0" b="0"/>
          </a:lnRef>
          <a:fillRef idx="0">
            <a:scrgbClr r="0" g="0" b="0"/>
          </a:fillRef>
          <a:effectRef idx="0">
            <a:scrgbClr r="0" g="0" b="0"/>
          </a:effectRef>
          <a:fontRef idx="minor"/>
        </p:style>
        <p:txBody>
          <a:bodyPr anchor="ctr">
            <a:noAutofit/>
          </a:bodyPr>
          <a:lstStyle/>
          <a:p>
            <a:pPr defTabSz="914400">
              <a:lnSpc>
                <a:spcPct val="100000"/>
              </a:lnSpc>
            </a:pPr>
            <a:r>
              <a:rPr lang="en-US" sz="1400" b="0" u="none" strike="noStrike" dirty="0">
                <a:solidFill>
                  <a:schemeClr val="lt1"/>
                </a:solidFill>
                <a:effectLst/>
                <a:uFillTx/>
                <a:latin typeface="Amazon Ember Display"/>
                <a:ea typeface="Amazon Ember"/>
              </a:rPr>
              <a:t>Amazon </a:t>
            </a:r>
            <a:r>
              <a:rPr lang="en-US" sz="1400" b="0" u="none" strike="noStrike" dirty="0" err="1">
                <a:solidFill>
                  <a:schemeClr val="lt1"/>
                </a:solidFill>
                <a:effectLst/>
                <a:uFillTx/>
                <a:latin typeface="Amazon Ember Display"/>
                <a:ea typeface="Amazon Ember"/>
              </a:rPr>
              <a:t>FSx</a:t>
            </a:r>
            <a:r>
              <a:rPr lang="en-US" sz="1400" b="0" u="none" strike="noStrike" dirty="0">
                <a:solidFill>
                  <a:schemeClr val="lt1"/>
                </a:solidFill>
                <a:effectLst/>
                <a:uFillTx/>
                <a:latin typeface="Amazon Ember Display"/>
                <a:ea typeface="Amazon Ember"/>
              </a:rPr>
              <a:t> for NetApp ONTAP filesystem automatically replicates your data between AWS Availability Zones (AZs) or within AZs for high availability and durability</a:t>
            </a:r>
            <a:endParaRPr lang="en-US" sz="1400" b="0" u="none" strike="noStrike" dirty="0">
              <a:solidFill>
                <a:srgbClr val="FFFFFF"/>
              </a:solidFill>
              <a:effectLst/>
              <a:uFillTx/>
              <a:latin typeface="Arial"/>
            </a:endParaRPr>
          </a:p>
        </p:txBody>
      </p:sp>
      <p:graphicFrame>
        <p:nvGraphicFramePr>
          <p:cNvPr id="1765" name="Table 2"/>
          <p:cNvGraphicFramePr/>
          <p:nvPr>
            <p:extLst>
              <p:ext uri="{D42A27DB-BD31-4B8C-83A1-F6EECF244321}">
                <p14:modId xmlns:p14="http://schemas.microsoft.com/office/powerpoint/2010/main" val="4195547695"/>
              </p:ext>
            </p:extLst>
          </p:nvPr>
        </p:nvGraphicFramePr>
        <p:xfrm>
          <a:off x="5104080" y="1740240"/>
          <a:ext cx="6566040" cy="3566160"/>
        </p:xfrm>
        <a:graphic>
          <a:graphicData uri="http://schemas.openxmlformats.org/drawingml/2006/table">
            <a:tbl>
              <a:tblPr/>
              <a:tblGrid>
                <a:gridCol w="4836291">
                  <a:extLst>
                    <a:ext uri="{9D8B030D-6E8A-4147-A177-3AD203B41FA5}">
                      <a16:colId xmlns:a16="http://schemas.microsoft.com/office/drawing/2014/main" val="20000"/>
                    </a:ext>
                  </a:extLst>
                </a:gridCol>
                <a:gridCol w="1729749">
                  <a:extLst>
                    <a:ext uri="{9D8B030D-6E8A-4147-A177-3AD203B41FA5}">
                      <a16:colId xmlns:a16="http://schemas.microsoft.com/office/drawing/2014/main" val="20002"/>
                    </a:ext>
                  </a:extLst>
                </a:gridCol>
              </a:tblGrid>
              <a:tr h="0">
                <a:tc>
                  <a:txBody>
                    <a:bodyPr/>
                    <a:lstStyle/>
                    <a:p>
                      <a:pPr algn="ctr" defTabSz="914400">
                        <a:lnSpc>
                          <a:spcPct val="100000"/>
                        </a:lnSpc>
                      </a:pPr>
                      <a:r>
                        <a:rPr lang="en-US" sz="1200" b="1" u="none" strike="noStrike" dirty="0">
                          <a:solidFill>
                            <a:schemeClr val="lt1"/>
                          </a:solidFill>
                          <a:effectLst/>
                          <a:uFillTx/>
                          <a:latin typeface="Amazon Ember"/>
                          <a:ea typeface="Amazon Ember"/>
                        </a:rPr>
                        <a:t>Parameter</a:t>
                      </a:r>
                      <a:endParaRPr lang="en-US" sz="1200" b="0" u="none" strike="noStrike" dirty="0">
                        <a:solidFill>
                          <a:srgbClr val="FFFFFF"/>
                        </a:solidFill>
                        <a:effectLst/>
                        <a:uFillTx/>
                        <a:latin typeface="Arial"/>
                      </a:endParaRPr>
                    </a:p>
                  </a:txBody>
                  <a:tcPr marL="9360" marR="9360" anchor="ctr">
                    <a:lnL w="2880">
                      <a:noFill/>
                      <a:prstDash val="solid"/>
                    </a:lnL>
                    <a:lnR w="2880">
                      <a:solidFill>
                        <a:srgbClr val="CE9DFF"/>
                      </a:solidFill>
                      <a:prstDash val="solid"/>
                    </a:lnR>
                    <a:lnT w="2880">
                      <a:noFill/>
                      <a:prstDash val="solid"/>
                    </a:lnT>
                    <a:lnB w="2880">
                      <a:solidFill>
                        <a:srgbClr val="CE9DFF"/>
                      </a:solidFill>
                      <a:prstDash val="solid"/>
                    </a:lnB>
                    <a:solidFill>
                      <a:srgbClr val="2444C8"/>
                    </a:solidFill>
                  </a:tcPr>
                </a:tc>
                <a:tc>
                  <a:txBody>
                    <a:bodyPr/>
                    <a:lstStyle/>
                    <a:p>
                      <a:pPr algn="ctr" defTabSz="914400">
                        <a:lnSpc>
                          <a:spcPct val="100000"/>
                        </a:lnSpc>
                      </a:pPr>
                      <a:r>
                        <a:rPr lang="en-US" sz="1200" b="1" u="none" strike="noStrike" dirty="0">
                          <a:solidFill>
                            <a:schemeClr val="lt1"/>
                          </a:solidFill>
                          <a:effectLst/>
                          <a:uFillTx/>
                          <a:latin typeface="Amazon Ember"/>
                          <a:ea typeface="Amazon Ember"/>
                        </a:rPr>
                        <a:t>AWS Pricing</a:t>
                      </a:r>
                      <a:endParaRPr lang="en-US" sz="1200" b="0" u="none" strike="noStrike" dirty="0">
                        <a:solidFill>
                          <a:srgbClr val="FFFFFF"/>
                        </a:solidFill>
                        <a:effectLst/>
                        <a:uFillTx/>
                        <a:latin typeface="Arial"/>
                      </a:endParaRPr>
                    </a:p>
                  </a:txBody>
                  <a:tcPr marL="9360" marR="9360" anchor="ctr">
                    <a:lnL w="2880" cap="flat" cmpd="sng" algn="ctr">
                      <a:solidFill>
                        <a:srgbClr val="CE9DFF"/>
                      </a:solidFill>
                      <a:prstDash val="solid"/>
                      <a:round/>
                      <a:headEnd type="none" w="med" len="med"/>
                      <a:tailEnd type="none" w="med" len="med"/>
                    </a:lnL>
                    <a:lnR w="2880">
                      <a:noFill/>
                      <a:prstDash val="solid"/>
                    </a:lnR>
                    <a:lnT w="2880">
                      <a:noFill/>
                      <a:prstDash val="solid"/>
                    </a:lnT>
                    <a:lnB w="2880" cap="flat" cmpd="sng" algn="ctr">
                      <a:solidFill>
                        <a:srgbClr val="CE9DFF"/>
                      </a:solidFill>
                      <a:prstDash val="solid"/>
                      <a:round/>
                      <a:headEnd type="none" w="med" len="med"/>
                      <a:tailEnd type="none" w="med" len="med"/>
                    </a:lnB>
                    <a:solidFill>
                      <a:srgbClr val="2444C8"/>
                    </a:solidFill>
                  </a:tcPr>
                </a:tc>
                <a:extLst>
                  <a:ext uri="{0D108BD9-81ED-4DB2-BD59-A6C34878D82A}">
                    <a16:rowId xmlns:a16="http://schemas.microsoft.com/office/drawing/2014/main" val="10000"/>
                  </a:ext>
                </a:extLst>
              </a:tr>
              <a:tr h="277560">
                <a:tc>
                  <a:txBody>
                    <a:bodyPr/>
                    <a:lstStyle/>
                    <a:p>
                      <a:pPr algn="ctr" defTabSz="914400">
                        <a:lnSpc>
                          <a:spcPct val="100000"/>
                        </a:lnSpc>
                      </a:pPr>
                      <a:r>
                        <a:rPr lang="en-US" sz="1200" b="0" u="none" strike="noStrike" dirty="0">
                          <a:solidFill>
                            <a:schemeClr val="lt1"/>
                          </a:solidFill>
                          <a:effectLst/>
                          <a:uFillTx/>
                          <a:latin typeface="Amazon Ember"/>
                          <a:ea typeface="Amazon Ember"/>
                        </a:rPr>
                        <a:t>SSD storage</a:t>
                      </a:r>
                      <a:endParaRPr lang="en-US" sz="1200" b="0" u="none" strike="noStrike" dirty="0">
                        <a:solidFill>
                          <a:srgbClr val="FFFFFF"/>
                        </a:solidFill>
                        <a:effectLst/>
                        <a:uFillTx/>
                        <a:latin typeface="Arial"/>
                      </a:endParaRPr>
                    </a:p>
                    <a:p>
                      <a:pPr algn="ctr" defTabSz="914400">
                        <a:lnSpc>
                          <a:spcPct val="100000"/>
                        </a:lnSpc>
                      </a:pPr>
                      <a:r>
                        <a:rPr lang="en-US" sz="1200" b="0" u="none" strike="noStrike" dirty="0">
                          <a:solidFill>
                            <a:schemeClr val="lt1"/>
                          </a:solidFill>
                          <a:effectLst/>
                          <a:uFillTx/>
                          <a:latin typeface="Amazon Ember"/>
                          <a:ea typeface="Amazon Ember"/>
                        </a:rPr>
                        <a:t>Provisioned SSD capacity: 1,024 GiB (32.1%)</a:t>
                      </a:r>
                      <a:endParaRPr lang="en-US" sz="1200" b="0" u="none" strike="noStrike" dirty="0">
                        <a:solidFill>
                          <a:srgbClr val="FFFFFF"/>
                        </a:solidFill>
                        <a:effectLst/>
                        <a:uFillTx/>
                        <a:latin typeface="Arial"/>
                      </a:endParaRPr>
                    </a:p>
                  </a:txBody>
                  <a:tcPr marL="68400" marR="68400" anchor="ctr">
                    <a:lnL w="2880">
                      <a:noFill/>
                      <a:prstDash val="solid"/>
                    </a:lnL>
                    <a:lnR w="2880">
                      <a:solidFill>
                        <a:srgbClr val="CE9DFF"/>
                      </a:solidFill>
                      <a:prstDash val="solid"/>
                    </a:lnR>
                    <a:lnT w="2880">
                      <a:solidFill>
                        <a:srgbClr val="CE9DFF"/>
                      </a:solidFill>
                      <a:prstDash val="solid"/>
                    </a:lnT>
                    <a:lnB w="2880">
                      <a:solidFill>
                        <a:srgbClr val="CE9DFF"/>
                      </a:solidFill>
                      <a:prstDash val="solid"/>
                    </a:lnB>
                    <a:solidFill>
                      <a:schemeClr val="dk1">
                        <a:lumMod val="85000"/>
                        <a:lumOff val="15000"/>
                      </a:schemeClr>
                    </a:solidFill>
                  </a:tcPr>
                </a:tc>
                <a:tc>
                  <a:txBody>
                    <a:bodyPr/>
                    <a:lstStyle/>
                    <a:p>
                      <a:pPr algn="ctr" defTabSz="914400">
                        <a:lnSpc>
                          <a:spcPct val="100000"/>
                        </a:lnSpc>
                      </a:pPr>
                      <a:r>
                        <a:rPr lang="en-US" sz="1200" b="0" u="none" strike="noStrike" dirty="0">
                          <a:solidFill>
                            <a:schemeClr val="lt1"/>
                          </a:solidFill>
                          <a:effectLst/>
                          <a:uFillTx/>
                          <a:latin typeface="Amazon Ember"/>
                          <a:ea typeface="Amazon Ember"/>
                        </a:rPr>
                        <a:t>$128.00</a:t>
                      </a:r>
                      <a:endParaRPr lang="en-US" sz="1200" b="0" u="none" strike="noStrike" dirty="0">
                        <a:solidFill>
                          <a:srgbClr val="FFFFFF"/>
                        </a:solidFill>
                        <a:effectLst/>
                        <a:uFillTx/>
                        <a:latin typeface="Arial"/>
                      </a:endParaRPr>
                    </a:p>
                  </a:txBody>
                  <a:tcPr marL="68400" marR="68400" anchor="ctr">
                    <a:lnL w="2880" cap="flat" cmpd="sng" algn="ctr">
                      <a:solidFill>
                        <a:srgbClr val="CE9DFF"/>
                      </a:solidFill>
                      <a:prstDash val="solid"/>
                      <a:round/>
                      <a:headEnd type="none" w="med" len="med"/>
                      <a:tailEnd type="none" w="med" len="med"/>
                    </a:lnL>
                    <a:lnR w="2880">
                      <a:noFill/>
                      <a:prstDash val="solid"/>
                    </a:lnR>
                    <a:lnT w="2880" cap="flat" cmpd="sng" algn="ctr">
                      <a:solidFill>
                        <a:srgbClr val="CE9DFF"/>
                      </a:solidFill>
                      <a:prstDash val="solid"/>
                      <a:round/>
                      <a:headEnd type="none" w="med" len="med"/>
                      <a:tailEnd type="none" w="med" len="med"/>
                    </a:lnT>
                    <a:lnB w="2880" cap="flat" cmpd="sng" algn="ctr">
                      <a:solidFill>
                        <a:srgbClr val="CE9DFF"/>
                      </a:solidFill>
                      <a:prstDash val="solid"/>
                      <a:round/>
                      <a:headEnd type="none" w="med" len="med"/>
                      <a:tailEnd type="none" w="med" len="med"/>
                    </a:lnB>
                    <a:solidFill>
                      <a:schemeClr val="dk1">
                        <a:lumMod val="85000"/>
                        <a:lumOff val="15000"/>
                      </a:schemeClr>
                    </a:solidFill>
                  </a:tcPr>
                </a:tc>
                <a:extLst>
                  <a:ext uri="{0D108BD9-81ED-4DB2-BD59-A6C34878D82A}">
                    <a16:rowId xmlns:a16="http://schemas.microsoft.com/office/drawing/2014/main" val="10001"/>
                  </a:ext>
                </a:extLst>
              </a:tr>
              <a:tr h="185040">
                <a:tc>
                  <a:txBody>
                    <a:bodyPr/>
                    <a:lstStyle/>
                    <a:p>
                      <a:pPr algn="ctr" defTabSz="914400">
                        <a:lnSpc>
                          <a:spcPct val="100000"/>
                        </a:lnSpc>
                      </a:pPr>
                      <a:r>
                        <a:rPr lang="en-US" sz="1200" b="0" u="none" strike="noStrike" dirty="0">
                          <a:solidFill>
                            <a:schemeClr val="lt1"/>
                          </a:solidFill>
                          <a:effectLst/>
                          <a:uFillTx/>
                          <a:latin typeface="Amazon Ember"/>
                          <a:ea typeface="Amazon Ember"/>
                        </a:rPr>
                        <a:t>Additional SSD IOPS</a:t>
                      </a:r>
                      <a:endParaRPr lang="en-US" sz="1200" b="0" u="none" strike="noStrike" dirty="0">
                        <a:solidFill>
                          <a:srgbClr val="FFFFFF"/>
                        </a:solidFill>
                        <a:effectLst/>
                        <a:uFillTx/>
                        <a:latin typeface="Arial"/>
                      </a:endParaRPr>
                    </a:p>
                    <a:p>
                      <a:pPr algn="ctr" defTabSz="914400">
                        <a:lnSpc>
                          <a:spcPct val="100000"/>
                        </a:lnSpc>
                      </a:pPr>
                      <a:r>
                        <a:rPr lang="en-US" sz="1200" b="0" u="none" strike="noStrike" dirty="0">
                          <a:solidFill>
                            <a:schemeClr val="lt1"/>
                          </a:solidFill>
                          <a:effectLst/>
                          <a:uFillTx/>
                          <a:latin typeface="Amazon Ember"/>
                          <a:ea typeface="Amazon Ember"/>
                        </a:rPr>
                        <a:t>Additional SSD IOPS over-provisioned: 0 IOPS</a:t>
                      </a:r>
                      <a:endParaRPr lang="en-US" sz="1200" b="0" u="none" strike="noStrike" dirty="0">
                        <a:solidFill>
                          <a:srgbClr val="FFFFFF"/>
                        </a:solidFill>
                        <a:effectLst/>
                        <a:uFillTx/>
                        <a:latin typeface="Arial"/>
                      </a:endParaRPr>
                    </a:p>
                  </a:txBody>
                  <a:tcPr marL="68400" marR="68400" anchor="ctr">
                    <a:lnL w="2880">
                      <a:noFill/>
                      <a:prstDash val="solid"/>
                    </a:lnL>
                    <a:lnR w="2880">
                      <a:solidFill>
                        <a:srgbClr val="CE9DFF"/>
                      </a:solidFill>
                      <a:prstDash val="solid"/>
                    </a:lnR>
                    <a:lnT w="2880">
                      <a:solidFill>
                        <a:srgbClr val="CE9DFF"/>
                      </a:solidFill>
                      <a:prstDash val="solid"/>
                    </a:lnT>
                    <a:lnB w="2880">
                      <a:solidFill>
                        <a:srgbClr val="CE9DFF"/>
                      </a:solidFill>
                      <a:prstDash val="solid"/>
                    </a:lnB>
                    <a:solidFill>
                      <a:schemeClr val="dk1">
                        <a:lumMod val="85000"/>
                        <a:lumOff val="15000"/>
                      </a:schemeClr>
                    </a:solidFill>
                  </a:tcPr>
                </a:tc>
                <a:tc>
                  <a:txBody>
                    <a:bodyPr/>
                    <a:lstStyle/>
                    <a:p>
                      <a:pPr algn="ctr" defTabSz="914400">
                        <a:lnSpc>
                          <a:spcPct val="100000"/>
                        </a:lnSpc>
                      </a:pPr>
                      <a:r>
                        <a:rPr lang="en-US" sz="1200" b="0" u="none" strike="noStrike" dirty="0">
                          <a:solidFill>
                            <a:schemeClr val="lt1"/>
                          </a:solidFill>
                          <a:effectLst/>
                          <a:uFillTx/>
                          <a:latin typeface="Amazon Ember"/>
                          <a:ea typeface="Amazon Ember"/>
                        </a:rPr>
                        <a:t>$0.00</a:t>
                      </a:r>
                      <a:endParaRPr lang="en-US" sz="1200" b="0" u="none" strike="noStrike" dirty="0">
                        <a:solidFill>
                          <a:srgbClr val="FFFFFF"/>
                        </a:solidFill>
                        <a:effectLst/>
                        <a:uFillTx/>
                        <a:latin typeface="Arial"/>
                      </a:endParaRPr>
                    </a:p>
                  </a:txBody>
                  <a:tcPr marL="68400" marR="68400" anchor="ctr">
                    <a:lnL w="2880" cap="flat" cmpd="sng" algn="ctr">
                      <a:solidFill>
                        <a:srgbClr val="CE9DFF"/>
                      </a:solidFill>
                      <a:prstDash val="solid"/>
                      <a:round/>
                      <a:headEnd type="none" w="med" len="med"/>
                      <a:tailEnd type="none" w="med" len="med"/>
                    </a:lnL>
                    <a:lnR w="2880">
                      <a:noFill/>
                      <a:prstDash val="solid"/>
                    </a:lnR>
                    <a:lnT w="2880" cap="flat" cmpd="sng" algn="ctr">
                      <a:solidFill>
                        <a:srgbClr val="CE9DFF"/>
                      </a:solidFill>
                      <a:prstDash val="solid"/>
                      <a:round/>
                      <a:headEnd type="none" w="med" len="med"/>
                      <a:tailEnd type="none" w="med" len="med"/>
                    </a:lnT>
                    <a:lnB w="2880" cap="flat" cmpd="sng" algn="ctr">
                      <a:solidFill>
                        <a:srgbClr val="CE9DFF"/>
                      </a:solidFill>
                      <a:prstDash val="solid"/>
                      <a:round/>
                      <a:headEnd type="none" w="med" len="med"/>
                      <a:tailEnd type="none" w="med" len="med"/>
                    </a:lnB>
                    <a:solidFill>
                      <a:schemeClr val="dk1">
                        <a:lumMod val="85000"/>
                        <a:lumOff val="15000"/>
                      </a:schemeClr>
                    </a:solidFill>
                  </a:tcPr>
                </a:tc>
                <a:extLst>
                  <a:ext uri="{0D108BD9-81ED-4DB2-BD59-A6C34878D82A}">
                    <a16:rowId xmlns:a16="http://schemas.microsoft.com/office/drawing/2014/main" val="10002"/>
                  </a:ext>
                </a:extLst>
              </a:tr>
              <a:tr h="134280">
                <a:tc>
                  <a:txBody>
                    <a:bodyPr/>
                    <a:lstStyle/>
                    <a:p>
                      <a:pPr algn="ctr" defTabSz="731520">
                        <a:lnSpc>
                          <a:spcPct val="100000"/>
                        </a:lnSpc>
                      </a:pPr>
                      <a:r>
                        <a:rPr lang="en-US" sz="1200" b="0" u="none" strike="noStrike">
                          <a:solidFill>
                            <a:schemeClr val="lt1"/>
                          </a:solidFill>
                          <a:effectLst/>
                          <a:uFillTx/>
                          <a:latin typeface="Amazon Ember"/>
                          <a:ea typeface="Amazon Ember"/>
                        </a:rPr>
                        <a:t>Capacity pool storage</a:t>
                      </a:r>
                      <a:endParaRPr lang="en-US" sz="1200" b="0" u="none" strike="noStrike">
                        <a:solidFill>
                          <a:srgbClr val="FFFFFF"/>
                        </a:solidFill>
                        <a:effectLst/>
                        <a:uFillTx/>
                        <a:latin typeface="Arial"/>
                      </a:endParaRPr>
                    </a:p>
                    <a:p>
                      <a:pPr algn="ctr" defTabSz="731520">
                        <a:lnSpc>
                          <a:spcPct val="100000"/>
                        </a:lnSpc>
                      </a:pPr>
                      <a:r>
                        <a:rPr lang="en-US" sz="1200" b="0" u="none" strike="noStrike">
                          <a:solidFill>
                            <a:schemeClr val="lt1"/>
                          </a:solidFill>
                          <a:effectLst/>
                          <a:uFillTx/>
                          <a:latin typeface="Amazon Ember"/>
                          <a:ea typeface="Amazon Ember"/>
                        </a:rPr>
                        <a:t>Average capacity pool storage:  2,166 GiB (67.9%)</a:t>
                      </a:r>
                      <a:endParaRPr lang="en-US" sz="1200" b="0" u="none" strike="noStrike">
                        <a:solidFill>
                          <a:srgbClr val="FFFFFF"/>
                        </a:solidFill>
                        <a:effectLst/>
                        <a:uFillTx/>
                        <a:latin typeface="Arial"/>
                      </a:endParaRPr>
                    </a:p>
                  </a:txBody>
                  <a:tcPr marL="68400" marR="68400" anchor="ctr">
                    <a:lnL w="2880">
                      <a:noFill/>
                      <a:prstDash val="solid"/>
                    </a:lnL>
                    <a:lnR w="2880">
                      <a:solidFill>
                        <a:srgbClr val="CE9DFF"/>
                      </a:solidFill>
                      <a:prstDash val="solid"/>
                    </a:lnR>
                    <a:lnT w="2880">
                      <a:solidFill>
                        <a:srgbClr val="CE9DFF"/>
                      </a:solidFill>
                      <a:prstDash val="solid"/>
                    </a:lnT>
                    <a:lnB w="2880">
                      <a:solidFill>
                        <a:srgbClr val="CE9DFF"/>
                      </a:solidFill>
                      <a:prstDash val="solid"/>
                    </a:lnB>
                    <a:solidFill>
                      <a:schemeClr val="dk1">
                        <a:lumMod val="85000"/>
                        <a:lumOff val="15000"/>
                      </a:schemeClr>
                    </a:solidFill>
                  </a:tcPr>
                </a:tc>
                <a:tc>
                  <a:txBody>
                    <a:bodyPr/>
                    <a:lstStyle/>
                    <a:p>
                      <a:pPr algn="ctr" defTabSz="731520">
                        <a:lnSpc>
                          <a:spcPct val="100000"/>
                        </a:lnSpc>
                      </a:pPr>
                      <a:r>
                        <a:rPr lang="en-US" sz="1200" b="0" u="none" strike="noStrike" dirty="0">
                          <a:solidFill>
                            <a:schemeClr val="lt1"/>
                          </a:solidFill>
                          <a:effectLst/>
                          <a:uFillTx/>
                          <a:latin typeface="Amazon Ember"/>
                          <a:ea typeface="Amazon Ember"/>
                        </a:rPr>
                        <a:t>$51.54</a:t>
                      </a:r>
                      <a:endParaRPr lang="en-US" sz="1200" b="0" u="none" strike="noStrike" dirty="0">
                        <a:solidFill>
                          <a:srgbClr val="FFFFFF"/>
                        </a:solidFill>
                        <a:effectLst/>
                        <a:uFillTx/>
                        <a:latin typeface="Arial"/>
                      </a:endParaRPr>
                    </a:p>
                  </a:txBody>
                  <a:tcPr marL="68400" marR="68400" anchor="ctr">
                    <a:lnL w="2880" cap="flat" cmpd="sng" algn="ctr">
                      <a:solidFill>
                        <a:srgbClr val="CE9DFF"/>
                      </a:solidFill>
                      <a:prstDash val="solid"/>
                      <a:round/>
                      <a:headEnd type="none" w="med" len="med"/>
                      <a:tailEnd type="none" w="med" len="med"/>
                    </a:lnL>
                    <a:lnR w="2880">
                      <a:noFill/>
                      <a:prstDash val="solid"/>
                    </a:lnR>
                    <a:lnT w="2880" cap="flat" cmpd="sng" algn="ctr">
                      <a:solidFill>
                        <a:srgbClr val="CE9DFF"/>
                      </a:solidFill>
                      <a:prstDash val="solid"/>
                      <a:round/>
                      <a:headEnd type="none" w="med" len="med"/>
                      <a:tailEnd type="none" w="med" len="med"/>
                    </a:lnT>
                    <a:lnB w="2880" cap="flat" cmpd="sng" algn="ctr">
                      <a:solidFill>
                        <a:srgbClr val="CE9DFF"/>
                      </a:solidFill>
                      <a:prstDash val="solid"/>
                      <a:round/>
                      <a:headEnd type="none" w="med" len="med"/>
                      <a:tailEnd type="none" w="med" len="med"/>
                    </a:lnB>
                    <a:solidFill>
                      <a:schemeClr val="dk1">
                        <a:lumMod val="85000"/>
                        <a:lumOff val="15000"/>
                      </a:schemeClr>
                    </a:solidFill>
                  </a:tcPr>
                </a:tc>
                <a:extLst>
                  <a:ext uri="{0D108BD9-81ED-4DB2-BD59-A6C34878D82A}">
                    <a16:rowId xmlns:a16="http://schemas.microsoft.com/office/drawing/2014/main" val="10003"/>
                  </a:ext>
                </a:extLst>
              </a:tr>
              <a:tr h="277560">
                <a:tc>
                  <a:txBody>
                    <a:bodyPr/>
                    <a:lstStyle/>
                    <a:p>
                      <a:pPr algn="ctr" defTabSz="914400">
                        <a:lnSpc>
                          <a:spcPct val="100000"/>
                        </a:lnSpc>
                      </a:pPr>
                      <a:r>
                        <a:rPr lang="en-US" sz="1200" b="0" u="none" strike="noStrike">
                          <a:solidFill>
                            <a:schemeClr val="lt1"/>
                          </a:solidFill>
                          <a:effectLst/>
                          <a:uFillTx/>
                          <a:latin typeface="Amazon Ember"/>
                          <a:ea typeface="Amazon Ember"/>
                        </a:rPr>
                        <a:t>Throughput capacity</a:t>
                      </a:r>
                      <a:endParaRPr lang="en-US" sz="1200" b="0" u="none" strike="noStrike">
                        <a:solidFill>
                          <a:srgbClr val="FFFFFF"/>
                        </a:solidFill>
                        <a:effectLst/>
                        <a:uFillTx/>
                        <a:latin typeface="Arial"/>
                      </a:endParaRPr>
                    </a:p>
                    <a:p>
                      <a:pPr algn="ctr" defTabSz="914400">
                        <a:lnSpc>
                          <a:spcPct val="100000"/>
                        </a:lnSpc>
                      </a:pPr>
                      <a:r>
                        <a:rPr lang="en-US" sz="1200" b="0" u="none" strike="noStrike">
                          <a:solidFill>
                            <a:schemeClr val="lt1"/>
                          </a:solidFill>
                          <a:effectLst/>
                          <a:uFillTx/>
                          <a:latin typeface="Amazon Ember"/>
                          <a:ea typeface="Amazon Ember"/>
                        </a:rPr>
                        <a:t>Provisioned throughput: 384.0 MiB/s</a:t>
                      </a:r>
                      <a:endParaRPr lang="en-US" sz="1200" b="0" u="none" strike="noStrike">
                        <a:solidFill>
                          <a:srgbClr val="FFFFFF"/>
                        </a:solidFill>
                        <a:effectLst/>
                        <a:uFillTx/>
                        <a:latin typeface="Arial"/>
                      </a:endParaRPr>
                    </a:p>
                  </a:txBody>
                  <a:tcPr marL="68400" marR="68400" anchor="ctr">
                    <a:lnL w="2880">
                      <a:noFill/>
                      <a:prstDash val="solid"/>
                    </a:lnL>
                    <a:lnR w="2880">
                      <a:solidFill>
                        <a:srgbClr val="CE9DFF"/>
                      </a:solidFill>
                      <a:prstDash val="solid"/>
                    </a:lnR>
                    <a:lnT w="2880">
                      <a:solidFill>
                        <a:srgbClr val="CE9DFF"/>
                      </a:solidFill>
                      <a:prstDash val="solid"/>
                    </a:lnT>
                    <a:lnB w="12240">
                      <a:solidFill>
                        <a:srgbClr val="FFFFFF"/>
                      </a:solidFill>
                      <a:prstDash val="solid"/>
                    </a:lnB>
                    <a:solidFill>
                      <a:schemeClr val="dk1">
                        <a:lumMod val="85000"/>
                        <a:lumOff val="15000"/>
                      </a:schemeClr>
                    </a:solidFill>
                  </a:tcPr>
                </a:tc>
                <a:tc>
                  <a:txBody>
                    <a:bodyPr/>
                    <a:lstStyle/>
                    <a:p>
                      <a:pPr algn="ctr" defTabSz="914400">
                        <a:lnSpc>
                          <a:spcPct val="100000"/>
                        </a:lnSpc>
                      </a:pPr>
                      <a:r>
                        <a:rPr lang="en-US" sz="1200" b="0" u="none" strike="noStrike" dirty="0">
                          <a:solidFill>
                            <a:schemeClr val="lt1"/>
                          </a:solidFill>
                          <a:effectLst/>
                          <a:uFillTx/>
                          <a:latin typeface="Amazon Ember"/>
                          <a:ea typeface="Amazon Ember"/>
                        </a:rPr>
                        <a:t>$614.40</a:t>
                      </a:r>
                      <a:endParaRPr lang="en-US" sz="1200" b="0" u="none" strike="noStrike" dirty="0">
                        <a:solidFill>
                          <a:srgbClr val="FFFFFF"/>
                        </a:solidFill>
                        <a:effectLst/>
                        <a:uFillTx/>
                        <a:latin typeface="Arial"/>
                      </a:endParaRPr>
                    </a:p>
                  </a:txBody>
                  <a:tcPr marL="68400" marR="68400" anchor="ctr">
                    <a:lnL w="2880" cap="flat" cmpd="sng" algn="ctr">
                      <a:solidFill>
                        <a:srgbClr val="CE9DFF"/>
                      </a:solidFill>
                      <a:prstDash val="solid"/>
                      <a:round/>
                      <a:headEnd type="none" w="med" len="med"/>
                      <a:tailEnd type="none" w="med" len="med"/>
                    </a:lnL>
                    <a:lnR w="2880">
                      <a:noFill/>
                      <a:prstDash val="solid"/>
                    </a:lnR>
                    <a:lnT w="2880" cap="flat" cmpd="sng" algn="ctr">
                      <a:solidFill>
                        <a:srgbClr val="CE9DFF"/>
                      </a:solidFill>
                      <a:prstDash val="solid"/>
                      <a:round/>
                      <a:headEnd type="none" w="med" len="med"/>
                      <a:tailEnd type="none" w="med" len="med"/>
                    </a:lnT>
                    <a:lnB w="12240" cap="flat" cmpd="sng" algn="ctr">
                      <a:solidFill>
                        <a:srgbClr val="FFFFFF"/>
                      </a:solidFill>
                      <a:prstDash val="solid"/>
                      <a:round/>
                      <a:headEnd type="none" w="med" len="med"/>
                      <a:tailEnd type="none" w="med" len="med"/>
                    </a:lnB>
                    <a:solidFill>
                      <a:schemeClr val="dk1">
                        <a:lumMod val="85000"/>
                        <a:lumOff val="15000"/>
                      </a:schemeClr>
                    </a:solidFill>
                  </a:tcPr>
                </a:tc>
                <a:extLst>
                  <a:ext uri="{0D108BD9-81ED-4DB2-BD59-A6C34878D82A}">
                    <a16:rowId xmlns:a16="http://schemas.microsoft.com/office/drawing/2014/main" val="10004"/>
                  </a:ext>
                </a:extLst>
              </a:tr>
              <a:tr h="277560">
                <a:tc>
                  <a:txBody>
                    <a:bodyPr/>
                    <a:lstStyle/>
                    <a:p>
                      <a:pPr algn="ctr" defTabSz="731520">
                        <a:lnSpc>
                          <a:spcPct val="100000"/>
                        </a:lnSpc>
                      </a:pPr>
                      <a:r>
                        <a:rPr lang="en-US" sz="1200" b="1" u="none" strike="noStrike">
                          <a:solidFill>
                            <a:schemeClr val="lt1"/>
                          </a:solidFill>
                          <a:effectLst/>
                          <a:uFillTx/>
                          <a:latin typeface="Amazon Ember"/>
                          <a:ea typeface="Amazon Ember"/>
                        </a:rPr>
                        <a:t>Total Monthly Cost</a:t>
                      </a:r>
                      <a:endParaRPr lang="en-US" sz="1200" b="0" u="none" strike="noStrike">
                        <a:solidFill>
                          <a:srgbClr val="FFFFFF"/>
                        </a:solidFill>
                        <a:effectLst/>
                        <a:uFillTx/>
                        <a:latin typeface="Arial"/>
                      </a:endParaRPr>
                    </a:p>
                  </a:txBody>
                  <a:tcPr marL="68400" marR="68400" anchor="ctr">
                    <a:lnL w="2880">
                      <a:noFill/>
                      <a:prstDash val="solid"/>
                    </a:lnL>
                    <a:lnR w="2880">
                      <a:solidFill>
                        <a:srgbClr val="CE9DFF"/>
                      </a:solidFill>
                      <a:prstDash val="solid"/>
                    </a:lnR>
                    <a:lnT w="12240">
                      <a:solidFill>
                        <a:srgbClr val="FFFFFF"/>
                      </a:solidFill>
                      <a:prstDash val="solid"/>
                    </a:lnT>
                    <a:lnB w="2880">
                      <a:solidFill>
                        <a:srgbClr val="CE9DFF"/>
                      </a:solidFill>
                      <a:prstDash val="solid"/>
                    </a:lnB>
                    <a:solidFill>
                      <a:schemeClr val="dk1">
                        <a:lumMod val="85000"/>
                        <a:lumOff val="15000"/>
                      </a:schemeClr>
                    </a:solidFill>
                  </a:tcPr>
                </a:tc>
                <a:tc>
                  <a:txBody>
                    <a:bodyPr/>
                    <a:lstStyle/>
                    <a:p>
                      <a:pPr algn="ctr" defTabSz="731520">
                        <a:lnSpc>
                          <a:spcPct val="100000"/>
                        </a:lnSpc>
                      </a:pPr>
                      <a:r>
                        <a:rPr lang="en-US" sz="1200" b="1" u="none" strike="noStrike" dirty="0">
                          <a:solidFill>
                            <a:schemeClr val="lt1"/>
                          </a:solidFill>
                          <a:effectLst/>
                          <a:uFillTx/>
                          <a:latin typeface="Amazon Ember"/>
                          <a:ea typeface="Amazon Ember"/>
                        </a:rPr>
                        <a:t>$793.94</a:t>
                      </a:r>
                      <a:endParaRPr lang="en-US" sz="1200" b="0" u="none" strike="noStrike" dirty="0">
                        <a:solidFill>
                          <a:srgbClr val="FFFFFF"/>
                        </a:solidFill>
                        <a:effectLst/>
                        <a:uFillTx/>
                        <a:latin typeface="Arial"/>
                      </a:endParaRPr>
                    </a:p>
                  </a:txBody>
                  <a:tcPr marL="68400" marR="68400" anchor="ctr">
                    <a:lnL w="2880" cap="flat" cmpd="sng" algn="ctr">
                      <a:solidFill>
                        <a:srgbClr val="CE9DFF"/>
                      </a:solidFill>
                      <a:prstDash val="solid"/>
                      <a:round/>
                      <a:headEnd type="none" w="med" len="med"/>
                      <a:tailEnd type="none" w="med" len="med"/>
                    </a:lnL>
                    <a:lnR w="2880">
                      <a:noFill/>
                      <a:prstDash val="solid"/>
                    </a:lnR>
                    <a:lnT w="12240" cap="flat" cmpd="sng" algn="ctr">
                      <a:solidFill>
                        <a:srgbClr val="FFFFFF"/>
                      </a:solidFill>
                      <a:prstDash val="solid"/>
                      <a:round/>
                      <a:headEnd type="none" w="med" len="med"/>
                      <a:tailEnd type="none" w="med" len="med"/>
                    </a:lnT>
                    <a:lnB w="2880" cap="flat" cmpd="sng" algn="ctr">
                      <a:solidFill>
                        <a:srgbClr val="CE9DFF"/>
                      </a:solidFill>
                      <a:prstDash val="solid"/>
                      <a:round/>
                      <a:headEnd type="none" w="med" len="med"/>
                      <a:tailEnd type="none" w="med" len="med"/>
                    </a:lnB>
                    <a:solidFill>
                      <a:schemeClr val="dk1">
                        <a:lumMod val="85000"/>
                        <a:lumOff val="15000"/>
                      </a:schemeClr>
                    </a:solidFill>
                  </a:tcPr>
                </a:tc>
                <a:extLst>
                  <a:ext uri="{0D108BD9-81ED-4DB2-BD59-A6C34878D82A}">
                    <a16:rowId xmlns:a16="http://schemas.microsoft.com/office/drawing/2014/main" val="10005"/>
                  </a:ext>
                </a:extLst>
              </a:tr>
              <a:tr h="277560">
                <a:tc>
                  <a:txBody>
                    <a:bodyPr/>
                    <a:lstStyle/>
                    <a:p>
                      <a:pPr algn="ctr" defTabSz="914400">
                        <a:lnSpc>
                          <a:spcPct val="100000"/>
                        </a:lnSpc>
                      </a:pPr>
                      <a:r>
                        <a:rPr lang="en-US" sz="1200" b="1" u="none" strike="noStrike" dirty="0">
                          <a:solidFill>
                            <a:schemeClr val="lt1"/>
                          </a:solidFill>
                          <a:effectLst/>
                          <a:uFillTx/>
                          <a:latin typeface="Amazon Ember"/>
                          <a:ea typeface="Amazon Ember"/>
                        </a:rPr>
                        <a:t>Total Annual Cost </a:t>
                      </a:r>
                      <a:endParaRPr lang="en-US" sz="1200" b="0" u="none" strike="noStrike" dirty="0">
                        <a:solidFill>
                          <a:srgbClr val="FFFFFF"/>
                        </a:solidFill>
                        <a:effectLst/>
                        <a:uFillTx/>
                        <a:latin typeface="Arial"/>
                      </a:endParaRPr>
                    </a:p>
                  </a:txBody>
                  <a:tcPr marL="68400" marR="68400" anchor="ctr">
                    <a:lnL w="2880">
                      <a:noFill/>
                      <a:prstDash val="solid"/>
                    </a:lnL>
                    <a:lnR w="2880">
                      <a:solidFill>
                        <a:srgbClr val="CE9DFF"/>
                      </a:solidFill>
                      <a:prstDash val="solid"/>
                    </a:lnR>
                    <a:lnT w="2880">
                      <a:solidFill>
                        <a:srgbClr val="CE9DFF"/>
                      </a:solidFill>
                      <a:prstDash val="solid"/>
                    </a:lnT>
                    <a:lnB w="2880">
                      <a:noFill/>
                      <a:prstDash val="solid"/>
                    </a:lnB>
                    <a:solidFill>
                      <a:schemeClr val="dk1">
                        <a:lumMod val="85000"/>
                        <a:lumOff val="15000"/>
                      </a:schemeClr>
                    </a:solidFill>
                  </a:tcPr>
                </a:tc>
                <a:tc>
                  <a:txBody>
                    <a:bodyPr/>
                    <a:lstStyle/>
                    <a:p>
                      <a:pPr algn="ctr" defTabSz="731520">
                        <a:lnSpc>
                          <a:spcPct val="100000"/>
                        </a:lnSpc>
                        <a:tabLst>
                          <a:tab pos="0" algn="l"/>
                        </a:tabLst>
                      </a:pPr>
                      <a:r>
                        <a:rPr lang="en-US" sz="1200" b="1" u="none" strike="noStrike" dirty="0">
                          <a:solidFill>
                            <a:schemeClr val="lt1"/>
                          </a:solidFill>
                          <a:effectLst/>
                          <a:uFillTx/>
                          <a:latin typeface="Amazon Ember"/>
                          <a:ea typeface="Amazon Ember"/>
                        </a:rPr>
                        <a:t>$9,527.28</a:t>
                      </a:r>
                      <a:endParaRPr lang="en-US" sz="1200" b="0" u="none" strike="noStrike" dirty="0">
                        <a:solidFill>
                          <a:srgbClr val="FFFFFF"/>
                        </a:solidFill>
                        <a:effectLst/>
                        <a:uFillTx/>
                        <a:latin typeface="Arial"/>
                      </a:endParaRPr>
                    </a:p>
                  </a:txBody>
                  <a:tcPr marL="68400" marR="68400" anchor="ctr">
                    <a:lnL w="2880" cap="flat" cmpd="sng" algn="ctr">
                      <a:solidFill>
                        <a:srgbClr val="CE9DFF"/>
                      </a:solidFill>
                      <a:prstDash val="solid"/>
                      <a:round/>
                      <a:headEnd type="none" w="med" len="med"/>
                      <a:tailEnd type="none" w="med" len="med"/>
                    </a:lnL>
                    <a:lnR w="2880">
                      <a:noFill/>
                      <a:prstDash val="solid"/>
                    </a:lnR>
                    <a:lnT w="2880" cap="flat" cmpd="sng" algn="ctr">
                      <a:solidFill>
                        <a:srgbClr val="CE9DFF"/>
                      </a:solidFill>
                      <a:prstDash val="solid"/>
                      <a:round/>
                      <a:headEnd type="none" w="med" len="med"/>
                      <a:tailEnd type="none" w="med" len="med"/>
                    </a:lnT>
                    <a:lnB w="2880">
                      <a:noFill/>
                      <a:prstDash val="solid"/>
                    </a:lnB>
                    <a:solidFill>
                      <a:schemeClr val="dk1">
                        <a:lumMod val="85000"/>
                        <a:lumOff val="15000"/>
                      </a:schemeClr>
                    </a:solidFill>
                  </a:tcPr>
                </a:tc>
                <a:extLst>
                  <a:ext uri="{0D108BD9-81ED-4DB2-BD59-A6C34878D82A}">
                    <a16:rowId xmlns:a16="http://schemas.microsoft.com/office/drawing/2014/main" val="10006"/>
                  </a:ext>
                </a:extLst>
              </a:tr>
            </a:tbl>
          </a:graphicData>
        </a:graphic>
      </p:graphicFrame>
      <p:sp>
        <p:nvSpPr>
          <p:cNvPr id="1766" name="TextBox 3"/>
          <p:cNvSpPr/>
          <p:nvPr/>
        </p:nvSpPr>
        <p:spPr>
          <a:xfrm>
            <a:off x="5621400" y="4777920"/>
            <a:ext cx="5421960" cy="1937538"/>
          </a:xfrm>
          <a:prstGeom prst="rect">
            <a:avLst/>
          </a:prstGeom>
          <a:noFill/>
          <a:ln w="0">
            <a:solidFill>
              <a:srgbClr val="FFFFFF"/>
            </a:solidFill>
          </a:ln>
        </p:spPr>
        <p:style>
          <a:lnRef idx="0">
            <a:scrgbClr r="0" g="0" b="0"/>
          </a:lnRef>
          <a:fillRef idx="0">
            <a:scrgbClr r="0" g="0" b="0"/>
          </a:fillRef>
          <a:effectRef idx="0">
            <a:scrgbClr r="0" g="0" b="0"/>
          </a:effectRef>
          <a:fontRef idx="minor"/>
        </p:style>
        <p:txBody>
          <a:bodyPr wrap="square" lIns="90000" tIns="45000" rIns="90000" bIns="45000" anchor="t">
            <a:spAutoFit/>
          </a:bodyPr>
          <a:lstStyle/>
          <a:p>
            <a:pPr defTabSz="914400">
              <a:lnSpc>
                <a:spcPct val="100000"/>
              </a:lnSpc>
            </a:pPr>
            <a:r>
              <a:rPr lang="en-CA" sz="900" b="1" u="none" strike="noStrike" dirty="0">
                <a:solidFill>
                  <a:schemeClr val="lt1"/>
                </a:solidFill>
                <a:effectLst/>
                <a:uFillTx/>
                <a:latin typeface="Amazon Ember"/>
                <a:ea typeface="Amazon Ember"/>
              </a:rPr>
              <a:t>Assumptions:</a:t>
            </a:r>
            <a:endParaRPr lang="en-US" sz="1000" b="0" u="none" strike="noStrike" dirty="0">
              <a:solidFill>
                <a:srgbClr val="FFFFFF"/>
              </a:solidFill>
              <a:effectLst/>
              <a:uFillTx/>
              <a:latin typeface="Arial"/>
            </a:endParaRPr>
          </a:p>
          <a:p>
            <a:pPr marL="285840" indent="-285840" defTabSz="914400">
              <a:lnSpc>
                <a:spcPct val="100000"/>
              </a:lnSpc>
              <a:buClr>
                <a:srgbClr val="FFFFFF"/>
              </a:buClr>
              <a:buFont typeface="Wingdings" charset="2"/>
              <a:buChar char=""/>
            </a:pPr>
            <a:r>
              <a:rPr lang="en-CA" sz="900" b="0" u="none" strike="noStrike" dirty="0">
                <a:solidFill>
                  <a:schemeClr val="lt1"/>
                </a:solidFill>
                <a:effectLst/>
                <a:uFillTx/>
                <a:latin typeface="Amazon Ember"/>
                <a:ea typeface="Amazon Ember"/>
              </a:rPr>
              <a:t>All NAS volumes have been mapped to FSx for NetApp ONTAP</a:t>
            </a:r>
          </a:p>
          <a:p>
            <a:pPr marL="285840" indent="-285840" defTabSz="914400">
              <a:lnSpc>
                <a:spcPct val="100000"/>
              </a:lnSpc>
              <a:buClr>
                <a:srgbClr val="FFFFFF"/>
              </a:buClr>
              <a:buFont typeface="Wingdings" charset="2"/>
              <a:buChar char=""/>
            </a:pPr>
            <a:r>
              <a:rPr lang="en-CA" sz="900" b="0" u="none" strike="noStrike" dirty="0">
                <a:solidFill>
                  <a:schemeClr val="lt1"/>
                </a:solidFill>
                <a:effectLst/>
                <a:uFillTx/>
                <a:latin typeface="Amazon Ember"/>
                <a:ea typeface="Amazon Ember"/>
              </a:rPr>
              <a:t>80% SSD usable considered (Best Practice), 20% space added to capacity pool</a:t>
            </a:r>
          </a:p>
          <a:p>
            <a:pPr marL="285840" indent="-285840" defTabSz="914400">
              <a:lnSpc>
                <a:spcPct val="100000"/>
              </a:lnSpc>
              <a:buClr>
                <a:srgbClr val="FFFFFF"/>
              </a:buClr>
              <a:buFont typeface="Wingdings" charset="2"/>
              <a:buChar char=""/>
            </a:pPr>
            <a:r>
              <a:rPr lang="en-CA" sz="900" b="0" u="none" strike="noStrike" dirty="0">
                <a:solidFill>
                  <a:schemeClr val="lt1"/>
                </a:solidFill>
                <a:effectLst/>
                <a:uFillTx/>
                <a:latin typeface="Amazon Ember"/>
                <a:ea typeface="Amazon Ember"/>
              </a:rPr>
              <a:t>16% of SSD space is considered for system space - added to Capacity Pool</a:t>
            </a:r>
          </a:p>
          <a:p>
            <a:pPr marL="285840" indent="-285840" defTabSz="914400">
              <a:lnSpc>
                <a:spcPct val="100000"/>
              </a:lnSpc>
              <a:buClr>
                <a:srgbClr val="FFFFFF"/>
              </a:buClr>
              <a:buFont typeface="Wingdings" charset="2"/>
              <a:buChar char=""/>
            </a:pPr>
            <a:r>
              <a:rPr lang="en-CA" sz="900" b="0" u="none" strike="noStrike" dirty="0">
                <a:solidFill>
                  <a:schemeClr val="lt1"/>
                </a:solidFill>
                <a:effectLst/>
                <a:uFillTx/>
                <a:latin typeface="Amazon Ember"/>
                <a:ea typeface="Amazon Ember"/>
              </a:rPr>
              <a:t>3% of capacity space is added as metadata to SSD pool</a:t>
            </a:r>
          </a:p>
          <a:p>
            <a:pPr marL="285840" indent="-285840" defTabSz="914400">
              <a:lnSpc>
                <a:spcPct val="100000"/>
              </a:lnSpc>
              <a:buClr>
                <a:srgbClr val="FFFFFF"/>
              </a:buClr>
              <a:buFont typeface="Wingdings" charset="2"/>
              <a:buChar char=""/>
            </a:pPr>
            <a:r>
              <a:rPr lang="en-CA" sz="900" b="0" u="none" strike="noStrike" dirty="0">
                <a:solidFill>
                  <a:schemeClr val="lt1"/>
                </a:solidFill>
                <a:effectLst/>
                <a:uFillTx/>
                <a:latin typeface="Amazon Ember"/>
                <a:ea typeface="Amazon Ember"/>
              </a:rPr>
              <a:t>2% of used capacity added to SSD for backup snapshots</a:t>
            </a:r>
          </a:p>
          <a:p>
            <a:pPr marL="285840" indent="-285840" defTabSz="914400">
              <a:lnSpc>
                <a:spcPct val="100000"/>
              </a:lnSpc>
              <a:buClr>
                <a:srgbClr val="FFFFFF"/>
              </a:buClr>
              <a:buFont typeface="Wingdings" charset="2"/>
              <a:buChar char=""/>
            </a:pPr>
            <a:r>
              <a:rPr lang="en-CA" sz="900" b="0" u="none" strike="noStrike" dirty="0">
                <a:solidFill>
                  <a:schemeClr val="lt1"/>
                </a:solidFill>
                <a:effectLst/>
                <a:uFillTx/>
                <a:latin typeface="Amazon Ember"/>
                <a:ea typeface="Amazon Ember"/>
              </a:rPr>
              <a:t>5% Snap Reserve</a:t>
            </a:r>
          </a:p>
          <a:p>
            <a:pPr marL="285840" indent="-285840" defTabSz="914400">
              <a:lnSpc>
                <a:spcPct val="100000"/>
              </a:lnSpc>
              <a:buClr>
                <a:srgbClr val="FFFFFF"/>
              </a:buClr>
              <a:buFont typeface="Wingdings" charset="2"/>
              <a:buChar char=""/>
            </a:pPr>
            <a:r>
              <a:rPr lang="en-CA" sz="900" b="0" u="none" strike="noStrike" dirty="0">
                <a:solidFill>
                  <a:schemeClr val="lt1"/>
                </a:solidFill>
                <a:effectLst/>
                <a:uFillTx/>
                <a:latin typeface="Amazon Ember"/>
                <a:ea typeface="Amazon Ember"/>
              </a:rPr>
              <a:t>45% savings from compression deduplication (when data is missing)</a:t>
            </a:r>
          </a:p>
          <a:p>
            <a:pPr marL="285840" indent="-285840" defTabSz="914400">
              <a:lnSpc>
                <a:spcPct val="100000"/>
              </a:lnSpc>
              <a:buClr>
                <a:srgbClr val="FFFFFF"/>
              </a:buClr>
              <a:buFont typeface="Wingdings" charset="2"/>
              <a:buChar char=""/>
            </a:pPr>
            <a:r>
              <a:rPr lang="en-CA" sz="900" b="0" u="none" strike="noStrike" dirty="0">
                <a:solidFill>
                  <a:schemeClr val="lt1"/>
                </a:solidFill>
                <a:effectLst/>
                <a:uFillTx/>
                <a:latin typeface="Amazon Ember"/>
                <a:ea typeface="Amazon Ember"/>
              </a:rPr>
              <a:t>Region: ap-south-1</a:t>
            </a:r>
          </a:p>
          <a:p>
            <a:pPr marL="285840" indent="-285840" defTabSz="914400">
              <a:lnSpc>
                <a:spcPct val="100000"/>
              </a:lnSpc>
              <a:buClr>
                <a:srgbClr val="FFFFFF"/>
              </a:buClr>
              <a:buFont typeface="Wingdings" charset="2"/>
              <a:buChar char=""/>
            </a:pPr>
            <a:r>
              <a:rPr lang="en-CA" sz="900" b="0" u="none" strike="noStrike" dirty="0">
                <a:solidFill>
                  <a:schemeClr val="lt1"/>
                </a:solidFill>
                <a:effectLst/>
                <a:uFillTx/>
                <a:latin typeface="Amazon Ember"/>
                <a:ea typeface="Amazon Ember"/>
              </a:rPr>
              <a:t>50% simultaneous peaks assumed</a:t>
            </a:r>
          </a:p>
          <a:p>
            <a:pPr marL="285840" indent="-285840" defTabSz="914400">
              <a:lnSpc>
                <a:spcPct val="100000"/>
              </a:lnSpc>
              <a:buClr>
                <a:srgbClr val="FFFFFF"/>
              </a:buClr>
              <a:buFont typeface="Wingdings" charset="2"/>
              <a:buChar char=""/>
            </a:pPr>
            <a:r>
              <a:rPr lang="en-CA" sz="900" b="0" u="none" strike="noStrike" dirty="0">
                <a:solidFill>
                  <a:schemeClr val="lt1"/>
                </a:solidFill>
                <a:effectLst/>
                <a:uFillTx/>
                <a:latin typeface="Amazon Ember"/>
                <a:ea typeface="Amazon Ember"/>
              </a:rPr>
              <a:t>Pricing: Cost Optimized, Single-AZ, Gen2</a:t>
            </a:r>
          </a:p>
          <a:p>
            <a:pPr marL="285840" indent="-285840" defTabSz="914400">
              <a:lnSpc>
                <a:spcPct val="100000"/>
              </a:lnSpc>
              <a:buClr>
                <a:srgbClr val="FFFFFF"/>
              </a:buClr>
              <a:buFont typeface="Wingdings" charset="2"/>
              <a:buChar char=""/>
            </a:pPr>
            <a:r>
              <a:rPr lang="en-CA" sz="900" b="0" u="none" strike="noStrike" dirty="0">
                <a:solidFill>
                  <a:schemeClr val="lt1"/>
                </a:solidFill>
                <a:effectLst/>
                <a:uFillTx/>
                <a:latin typeface="Amazon Ember"/>
                <a:ea typeface="Amazon Ember"/>
              </a:rPr>
              <a:t># of FSx Filesystems: 1</a:t>
            </a:r>
          </a:p>
          <a:p>
            <a:pPr marL="285840" indent="-285840" defTabSz="914400">
              <a:lnSpc>
                <a:spcPct val="100000"/>
              </a:lnSpc>
              <a:buClr>
                <a:srgbClr val="FFFFFF"/>
              </a:buClr>
              <a:buFont typeface="Wingdings" charset="2"/>
              <a:buChar char=""/>
            </a:pPr>
            <a:r>
              <a:rPr lang="en-CA" sz="900" b="0" u="none" strike="noStrike" dirty="0">
                <a:solidFill>
                  <a:schemeClr val="lt1"/>
                </a:solidFill>
                <a:effectLst/>
                <a:uFillTx/>
                <a:latin typeface="Amazon Ember"/>
                <a:ea typeface="Amazon Ember"/>
              </a:rPr>
              <a:t>HA Pairs: 1</a:t>
            </a:r>
          </a:p>
        </p:txBody>
      </p:sp>
      <p:sp>
        <p:nvSpPr>
          <p:cNvPr id="1767" name="Rounded Rectangle 10"/>
          <p:cNvSpPr/>
          <p:nvPr/>
        </p:nvSpPr>
        <p:spPr>
          <a:xfrm>
            <a:off x="521880" y="1740240"/>
            <a:ext cx="4131720" cy="2658600"/>
          </a:xfrm>
          <a:prstGeom prst="roundRect">
            <a:avLst>
              <a:gd name="adj" fmla="val 4652"/>
            </a:avLst>
          </a:prstGeom>
          <a:noFill/>
          <a:ln w="15875">
            <a:solidFill>
              <a:srgbClr val="AD5CFF"/>
            </a:solidFill>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pPr algn="ctr" defTabSz="905040">
              <a:lnSpc>
                <a:spcPct val="100000"/>
              </a:lnSpc>
            </a:pPr>
            <a:endParaRPr lang="en-US" sz="2000" b="0" u="none" strike="noStrike" spc="300">
              <a:solidFill>
                <a:srgbClr val="FFFFFF"/>
              </a:solidFill>
              <a:effectLst/>
              <a:uFillTx/>
              <a:latin typeface="Calibri Light"/>
              <a:ea typeface="Amazon Ember Display"/>
            </a:endParaRPr>
          </a:p>
        </p:txBody>
      </p:sp>
      <p:pic>
        <p:nvPicPr>
          <p:cNvPr id="1768" name="Graphic 12" descr="Disk resource icon for the General Icons category."/>
          <p:cNvPicPr/>
          <p:nvPr/>
        </p:nvPicPr>
        <p:blipFill>
          <a:blip>
            <a:extLst>
              <a:ext uri="{96DAC541-7B7A-43D3-8B79-37D633B846F1}">
                <asvg:svgBlip xmlns:asvg="http://schemas.microsoft.com/office/drawing/2016/SVG/main" r:embed="rId2"/>
              </a:ext>
            </a:extLst>
          </a:blip>
          <a:stretch/>
        </p:blipFill>
        <p:spPr>
          <a:xfrm>
            <a:off x="589560" y="1834200"/>
            <a:ext cx="456840" cy="456840"/>
          </a:xfrm>
          <a:prstGeom prst="rect">
            <a:avLst/>
          </a:prstGeom>
          <a:noFill/>
          <a:ln w="0">
            <a:noFill/>
          </a:ln>
        </p:spPr>
      </p:pic>
      <p:pic>
        <p:nvPicPr>
          <p:cNvPr id="1769" name="Graphic 21" descr="Internet alt2 resource icon for the General Icons category."/>
          <p:cNvPicPr/>
          <p:nvPr/>
        </p:nvPicPr>
        <p:blipFill>
          <a:blip>
            <a:extLst>
              <a:ext uri="{96DAC541-7B7A-43D3-8B79-37D633B846F1}">
                <asvg:svgBlip xmlns:asvg="http://schemas.microsoft.com/office/drawing/2016/SVG/main" r:embed="rId3"/>
              </a:ext>
            </a:extLst>
          </a:blip>
          <a:stretch/>
        </p:blipFill>
        <p:spPr>
          <a:xfrm>
            <a:off x="589560" y="3196080"/>
            <a:ext cx="456840" cy="456840"/>
          </a:xfrm>
          <a:prstGeom prst="rect">
            <a:avLst/>
          </a:prstGeom>
          <a:noFill/>
          <a:ln w="0">
            <a:noFill/>
          </a:ln>
        </p:spPr>
      </p:pic>
      <p:pic>
        <p:nvPicPr>
          <p:cNvPr id="1770" name="Graphic 16" descr="Data table resource icon for the General Icons category."/>
          <p:cNvPicPr/>
          <p:nvPr/>
        </p:nvPicPr>
        <p:blipFill>
          <a:blip>
            <a:extLst>
              <a:ext uri="{96DAC541-7B7A-43D3-8B79-37D633B846F1}">
                <asvg:svgBlip xmlns:asvg="http://schemas.microsoft.com/office/drawing/2016/SVG/main" r:embed="rId4"/>
              </a:ext>
            </a:extLst>
          </a:blip>
          <a:stretch/>
        </p:blipFill>
        <p:spPr>
          <a:xfrm>
            <a:off x="589560" y="3875040"/>
            <a:ext cx="456840" cy="456840"/>
          </a:xfrm>
          <a:prstGeom prst="rect">
            <a:avLst/>
          </a:prstGeom>
          <a:noFill/>
          <a:ln w="0">
            <a:noFill/>
          </a:ln>
        </p:spPr>
      </p:pic>
      <p:sp>
        <p:nvSpPr>
          <p:cNvPr id="1771" name="TextBox 23"/>
          <p:cNvSpPr/>
          <p:nvPr/>
        </p:nvSpPr>
        <p:spPr>
          <a:xfrm>
            <a:off x="1210200" y="1878480"/>
            <a:ext cx="3260880" cy="5227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defTabSz="914400">
              <a:lnSpc>
                <a:spcPct val="100000"/>
              </a:lnSpc>
            </a:pPr>
            <a:r>
              <a:rPr lang="en-US" sz="1400" b="0" u="none" strike="noStrike" dirty="0">
                <a:solidFill>
                  <a:schemeClr val="lt1"/>
                </a:solidFill>
                <a:effectLst/>
                <a:uFillTx/>
                <a:latin typeface="Calibri"/>
              </a:rPr>
              <a:t>Total used storage capacity: 5,120 GiB</a:t>
            </a:r>
            <a:endParaRPr lang="en-US" sz="1400" b="0" u="none" strike="noStrike" dirty="0">
              <a:solidFill>
                <a:srgbClr val="FFFFFF"/>
              </a:solidFill>
              <a:effectLst/>
              <a:uFillTx/>
              <a:latin typeface="Arial"/>
            </a:endParaRPr>
          </a:p>
        </p:txBody>
      </p:sp>
      <p:sp>
        <p:nvSpPr>
          <p:cNvPr id="1772" name="TextBox 24"/>
          <p:cNvSpPr/>
          <p:nvPr/>
        </p:nvSpPr>
        <p:spPr>
          <a:xfrm>
            <a:off x="1210200" y="2567160"/>
            <a:ext cx="3260880" cy="7383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defTabSz="914400">
              <a:lnSpc>
                <a:spcPct val="100000"/>
              </a:lnSpc>
            </a:pPr>
            <a:r>
              <a:rPr lang="en-US" sz="1400" b="0" u="none" strike="noStrike" dirty="0">
                <a:solidFill>
                  <a:schemeClr val="lt1"/>
                </a:solidFill>
                <a:effectLst/>
                <a:uFillTx/>
                <a:latin typeface="Calibri"/>
              </a:rPr>
              <a:t>Total used storage capacity (</a:t>
            </a:r>
            <a:r>
              <a:rPr lang="en-US" sz="1400" b="0" u="none" strike="noStrike" dirty="0" err="1">
                <a:solidFill>
                  <a:schemeClr val="lt1"/>
                </a:solidFill>
                <a:effectLst/>
                <a:uFillTx/>
                <a:latin typeface="Calibri"/>
              </a:rPr>
              <a:t>FSx</a:t>
            </a:r>
            <a:r>
              <a:rPr lang="en-US" sz="1400" b="0" u="none" strike="noStrike" dirty="0">
                <a:solidFill>
                  <a:schemeClr val="lt1"/>
                </a:solidFill>
                <a:effectLst/>
                <a:uFillTx/>
                <a:latin typeface="Calibri"/>
              </a:rPr>
              <a:t>): 3,190 GiB</a:t>
            </a:r>
            <a:endParaRPr lang="en-US" sz="1400" b="0" u="none" strike="noStrike" dirty="0">
              <a:solidFill>
                <a:srgbClr val="FFFFFF"/>
              </a:solidFill>
              <a:effectLst/>
              <a:uFillTx/>
              <a:latin typeface="Arial"/>
            </a:endParaRPr>
          </a:p>
        </p:txBody>
      </p:sp>
      <p:sp>
        <p:nvSpPr>
          <p:cNvPr id="1773" name="TextBox 25"/>
          <p:cNvSpPr/>
          <p:nvPr/>
        </p:nvSpPr>
        <p:spPr>
          <a:xfrm>
            <a:off x="1210200" y="3255480"/>
            <a:ext cx="3260880" cy="5227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defTabSz="914400">
              <a:lnSpc>
                <a:spcPct val="100000"/>
              </a:lnSpc>
            </a:pPr>
            <a:r>
              <a:rPr lang="en-US" sz="1400" b="0" u="none" strike="noStrike">
                <a:solidFill>
                  <a:schemeClr val="lt1"/>
                </a:solidFill>
                <a:effectLst/>
                <a:uFillTx/>
                <a:latin typeface="Calibri"/>
              </a:rPr>
              <a:t>Throughput capacity: 384.0 MiB/s</a:t>
            </a:r>
            <a:endParaRPr lang="en-US" sz="1400" b="0" u="none" strike="noStrike">
              <a:solidFill>
                <a:srgbClr val="FFFFFF"/>
              </a:solidFill>
              <a:effectLst/>
              <a:uFillTx/>
              <a:latin typeface="Arial"/>
            </a:endParaRPr>
          </a:p>
        </p:txBody>
      </p:sp>
      <p:sp>
        <p:nvSpPr>
          <p:cNvPr id="1774" name="TextBox 26"/>
          <p:cNvSpPr/>
          <p:nvPr/>
        </p:nvSpPr>
        <p:spPr>
          <a:xfrm>
            <a:off x="1210200" y="3949920"/>
            <a:ext cx="3260880" cy="30744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defTabSz="914400">
              <a:lnSpc>
                <a:spcPct val="100000"/>
              </a:lnSpc>
            </a:pPr>
            <a:r>
              <a:rPr lang="en-US" sz="1400" b="0" u="none" strike="noStrike">
                <a:solidFill>
                  <a:schemeClr val="lt1"/>
                </a:solidFill>
                <a:effectLst/>
                <a:uFillTx/>
                <a:latin typeface="Calibri"/>
              </a:rPr>
              <a:t>Protocols: NFS</a:t>
            </a:r>
            <a:endParaRPr lang="en-US" sz="1400" b="0" u="none" strike="noStrike">
              <a:solidFill>
                <a:srgbClr val="FFFFFF"/>
              </a:solidFill>
              <a:effectLst/>
              <a:uFillTx/>
              <a:latin typeface="Arial"/>
            </a:endParaRPr>
          </a:p>
        </p:txBody>
      </p:sp>
      <p:pic>
        <p:nvPicPr>
          <p:cNvPr id="1775" name="Graphic 10" descr="Servers resource icon for the General Icons category."/>
          <p:cNvPicPr/>
          <p:nvPr/>
        </p:nvPicPr>
        <p:blipFill>
          <a:blip>
            <a:extLst>
              <a:ext uri="{96DAC541-7B7A-43D3-8B79-37D633B846F1}">
                <asvg:svgBlip xmlns:asvg="http://schemas.microsoft.com/office/drawing/2016/SVG/main" r:embed="rId5"/>
              </a:ext>
            </a:extLst>
          </a:blip>
          <a:stretch/>
        </p:blipFill>
        <p:spPr>
          <a:xfrm>
            <a:off x="589560" y="2511000"/>
            <a:ext cx="456840" cy="456840"/>
          </a:xfrm>
          <a:prstGeom prst="rect">
            <a:avLst/>
          </a:prstGeom>
          <a:noFill/>
          <a:ln w="0">
            <a:noFill/>
          </a:ln>
        </p:spPr>
      </p:pic>
    </p:spTree>
  </p:cSld>
  <p:clrMapOvr>
    <a:masterClrMapping/>
  </p:clrMapOvr>
</p:sld>
</file>

<file path=ppt/slides/slide6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1763" name="Title 1">
            <a:extLst>
              <a:ext uri="{FF2B5EF4-FFF2-40B4-BE49-F238E27FC236}">
                <a16:creationId xmlns:a16="http://schemas.microsoft.com/office/drawing/2014/main" id="{B8F5B942-0F59-F6C9-BD32-F98A49DE390C}"/>
              </a:ext>
            </a:extLst>
          </p:cNvPr>
          <p:cNvSpPr/>
          <p:nvPr/>
        </p:nvSpPr>
        <p:spPr>
          <a:xfrm>
            <a:off x="432000" y="327240"/>
            <a:ext cx="10839600" cy="535320"/>
          </a:xfrm>
          <a:prstGeom prst="rect">
            <a:avLst/>
          </a:prstGeom>
          <a:noFill/>
          <a:ln w="0">
            <a:noFill/>
          </a:ln>
        </p:spPr>
        <p:style>
          <a:lnRef idx="0">
            <a:scrgbClr r="0" g="0" b="0"/>
          </a:lnRef>
          <a:fillRef idx="0">
            <a:scrgbClr r="0" g="0" b="0"/>
          </a:fillRef>
          <a:effectRef idx="0">
            <a:scrgbClr r="0" g="0" b="0"/>
          </a:effectRef>
          <a:fontRef idx="minor"/>
        </p:style>
        <p:txBody>
          <a:bodyPr anchor="ctr">
            <a:noAutofit/>
          </a:bodyPr>
          <a:lstStyle/>
          <a:p>
            <a:pPr defTabSz="914400">
              <a:lnSpc>
                <a:spcPct val="90000"/>
              </a:lnSpc>
            </a:pPr>
            <a:r>
              <a:rPr lang="en-US" sz="3200" b="1" u="none" strike="noStrike">
                <a:solidFill>
                  <a:schemeClr val="lt1"/>
                </a:solidFill>
                <a:effectLst/>
                <a:uFillTx/>
                <a:latin typeface="Amazon Ember Display"/>
                <a:ea typeface="Amazon Ember Display"/>
              </a:rPr>
              <a:t>HPE Nimble - Amazon FSx for NetApp ONTAP</a:t>
            </a:r>
            <a:endParaRPr lang="en-US" sz="3200" b="0" u="none" strike="noStrike">
              <a:solidFill>
                <a:srgbClr val="FFFFFF"/>
              </a:solidFill>
              <a:effectLst/>
              <a:uFillTx/>
              <a:latin typeface="Arial"/>
            </a:endParaRPr>
          </a:p>
        </p:txBody>
      </p:sp>
      <p:sp>
        <p:nvSpPr>
          <p:cNvPr id="1764" name="Text Placeholder 3">
            <a:extLst>
              <a:ext uri="{FF2B5EF4-FFF2-40B4-BE49-F238E27FC236}">
                <a16:creationId xmlns:a16="http://schemas.microsoft.com/office/drawing/2014/main" id="{D3034DFA-E973-A5F2-1270-801E5BA00A27}"/>
              </a:ext>
            </a:extLst>
          </p:cNvPr>
          <p:cNvSpPr/>
          <p:nvPr/>
        </p:nvSpPr>
        <p:spPr>
          <a:xfrm>
            <a:off x="432000" y="874800"/>
            <a:ext cx="11462760" cy="622080"/>
          </a:xfrm>
          <a:prstGeom prst="rect">
            <a:avLst/>
          </a:prstGeom>
          <a:noFill/>
          <a:ln w="0">
            <a:noFill/>
          </a:ln>
        </p:spPr>
        <p:style>
          <a:lnRef idx="0">
            <a:scrgbClr r="0" g="0" b="0"/>
          </a:lnRef>
          <a:fillRef idx="0">
            <a:scrgbClr r="0" g="0" b="0"/>
          </a:fillRef>
          <a:effectRef idx="0">
            <a:scrgbClr r="0" g="0" b="0"/>
          </a:effectRef>
          <a:fontRef idx="minor"/>
        </p:style>
        <p:txBody>
          <a:bodyPr anchor="ctr">
            <a:noAutofit/>
          </a:bodyPr>
          <a:lstStyle/>
          <a:p>
            <a:pPr defTabSz="914400">
              <a:lnSpc>
                <a:spcPct val="100000"/>
              </a:lnSpc>
            </a:pPr>
            <a:r>
              <a:rPr lang="en-US" sz="1400" b="0" u="none" strike="noStrike" dirty="0">
                <a:solidFill>
                  <a:schemeClr val="lt1"/>
                </a:solidFill>
                <a:effectLst/>
                <a:uFillTx/>
                <a:latin typeface="Amazon Ember Display"/>
                <a:ea typeface="Amazon Ember"/>
              </a:rPr>
              <a:t>Amazon </a:t>
            </a:r>
            <a:r>
              <a:rPr lang="en-US" sz="1400" b="0" u="none" strike="noStrike" dirty="0" err="1">
                <a:solidFill>
                  <a:schemeClr val="lt1"/>
                </a:solidFill>
                <a:effectLst/>
                <a:uFillTx/>
                <a:latin typeface="Amazon Ember Display"/>
                <a:ea typeface="Amazon Ember"/>
              </a:rPr>
              <a:t>FSx</a:t>
            </a:r>
            <a:r>
              <a:rPr lang="en-US" sz="1400" b="0" u="none" strike="noStrike" dirty="0">
                <a:solidFill>
                  <a:schemeClr val="lt1"/>
                </a:solidFill>
                <a:effectLst/>
                <a:uFillTx/>
                <a:latin typeface="Amazon Ember Display"/>
                <a:ea typeface="Amazon Ember"/>
              </a:rPr>
              <a:t> for NetApp ONTAP filesystem automatically replicates your data between AWS Availability Zones (AZs) or within AZs for high availability and durability</a:t>
            </a:r>
            <a:endParaRPr lang="en-US" sz="1400" b="0" u="none" strike="noStrike" dirty="0">
              <a:solidFill>
                <a:srgbClr val="FFFFFF"/>
              </a:solidFill>
              <a:effectLst/>
              <a:uFillTx/>
              <a:latin typeface="Arial"/>
            </a:endParaRPr>
          </a:p>
        </p:txBody>
      </p:sp>
      <p:graphicFrame>
        <p:nvGraphicFramePr>
          <p:cNvPr id="1765" name="Table 2">
            <a:extLst>
              <a:ext uri="{FF2B5EF4-FFF2-40B4-BE49-F238E27FC236}">
                <a16:creationId xmlns:a16="http://schemas.microsoft.com/office/drawing/2014/main" id="{98B1EDCF-4081-0275-21BA-2752524C0A7C}"/>
              </a:ext>
            </a:extLst>
          </p:cNvPr>
          <p:cNvGraphicFramePr/>
          <p:nvPr>
            <p:extLst>
              <p:ext uri="{D42A27DB-BD31-4B8C-83A1-F6EECF244321}">
                <p14:modId xmlns:p14="http://schemas.microsoft.com/office/powerpoint/2010/main" val="1244884406"/>
              </p:ext>
            </p:extLst>
          </p:nvPr>
        </p:nvGraphicFramePr>
        <p:xfrm>
          <a:off x="5104080" y="1740240"/>
          <a:ext cx="6566040" cy="3566160"/>
        </p:xfrm>
        <a:graphic>
          <a:graphicData uri="http://schemas.openxmlformats.org/drawingml/2006/table">
            <a:tbl>
              <a:tblPr/>
              <a:tblGrid>
                <a:gridCol w="4836291">
                  <a:extLst>
                    <a:ext uri="{9D8B030D-6E8A-4147-A177-3AD203B41FA5}">
                      <a16:colId xmlns:a16="http://schemas.microsoft.com/office/drawing/2014/main" val="20000"/>
                    </a:ext>
                  </a:extLst>
                </a:gridCol>
                <a:gridCol w="1729749">
                  <a:extLst>
                    <a:ext uri="{9D8B030D-6E8A-4147-A177-3AD203B41FA5}">
                      <a16:colId xmlns:a16="http://schemas.microsoft.com/office/drawing/2014/main" val="20002"/>
                    </a:ext>
                  </a:extLst>
                </a:gridCol>
              </a:tblGrid>
              <a:tr h="0">
                <a:tc>
                  <a:txBody>
                    <a:bodyPr/>
                    <a:lstStyle/>
                    <a:p>
                      <a:pPr algn="ctr" defTabSz="914400">
                        <a:lnSpc>
                          <a:spcPct val="100000"/>
                        </a:lnSpc>
                      </a:pPr>
                      <a:r>
                        <a:rPr lang="en-US" sz="1200" b="1" u="none" strike="noStrike" dirty="0">
                          <a:solidFill>
                            <a:schemeClr val="lt1"/>
                          </a:solidFill>
                          <a:effectLst/>
                          <a:uFillTx/>
                          <a:latin typeface="Amazon Ember"/>
                          <a:ea typeface="Amazon Ember"/>
                        </a:rPr>
                        <a:t>Parameter</a:t>
                      </a:r>
                      <a:endParaRPr lang="en-US" sz="1200" b="0" u="none" strike="noStrike" dirty="0">
                        <a:solidFill>
                          <a:srgbClr val="FFFFFF"/>
                        </a:solidFill>
                        <a:effectLst/>
                        <a:uFillTx/>
                        <a:latin typeface="Arial"/>
                      </a:endParaRPr>
                    </a:p>
                  </a:txBody>
                  <a:tcPr marL="9360" marR="9360" anchor="ctr">
                    <a:lnL w="2880">
                      <a:noFill/>
                      <a:prstDash val="solid"/>
                    </a:lnL>
                    <a:lnR w="2880">
                      <a:solidFill>
                        <a:srgbClr val="CE9DFF"/>
                      </a:solidFill>
                      <a:prstDash val="solid"/>
                    </a:lnR>
                    <a:lnT w="2880">
                      <a:noFill/>
                      <a:prstDash val="solid"/>
                    </a:lnT>
                    <a:lnB w="2880">
                      <a:solidFill>
                        <a:srgbClr val="CE9DFF"/>
                      </a:solidFill>
                      <a:prstDash val="solid"/>
                    </a:lnB>
                    <a:solidFill>
                      <a:srgbClr val="2444C8"/>
                    </a:solidFill>
                  </a:tcPr>
                </a:tc>
                <a:tc>
                  <a:txBody>
                    <a:bodyPr/>
                    <a:lstStyle/>
                    <a:p>
                      <a:pPr algn="ctr" defTabSz="914400">
                        <a:lnSpc>
                          <a:spcPct val="100000"/>
                        </a:lnSpc>
                      </a:pPr>
                      <a:r>
                        <a:rPr lang="en-US" sz="1200" b="1" u="none" strike="noStrike" dirty="0">
                          <a:solidFill>
                            <a:schemeClr val="lt1"/>
                          </a:solidFill>
                          <a:effectLst/>
                          <a:uFillTx/>
                          <a:latin typeface="Amazon Ember"/>
                          <a:ea typeface="Amazon Ember"/>
                        </a:rPr>
                        <a:t>AWS Pricing</a:t>
                      </a:r>
                      <a:endParaRPr lang="en-US" sz="1200" b="0" u="none" strike="noStrike" dirty="0">
                        <a:solidFill>
                          <a:srgbClr val="FFFFFF"/>
                        </a:solidFill>
                        <a:effectLst/>
                        <a:uFillTx/>
                        <a:latin typeface="Arial"/>
                      </a:endParaRPr>
                    </a:p>
                  </a:txBody>
                  <a:tcPr marL="9360" marR="9360" anchor="ctr">
                    <a:lnL w="2880" cap="flat" cmpd="sng" algn="ctr">
                      <a:solidFill>
                        <a:srgbClr val="CE9DFF"/>
                      </a:solidFill>
                      <a:prstDash val="solid"/>
                      <a:round/>
                      <a:headEnd type="none" w="med" len="med"/>
                      <a:tailEnd type="none" w="med" len="med"/>
                    </a:lnL>
                    <a:lnR w="2880">
                      <a:noFill/>
                      <a:prstDash val="solid"/>
                    </a:lnR>
                    <a:lnT w="2880">
                      <a:noFill/>
                      <a:prstDash val="solid"/>
                    </a:lnT>
                    <a:lnB w="2880" cap="flat" cmpd="sng" algn="ctr">
                      <a:solidFill>
                        <a:srgbClr val="CE9DFF"/>
                      </a:solidFill>
                      <a:prstDash val="solid"/>
                      <a:round/>
                      <a:headEnd type="none" w="med" len="med"/>
                      <a:tailEnd type="none" w="med" len="med"/>
                    </a:lnB>
                    <a:solidFill>
                      <a:srgbClr val="2444C8"/>
                    </a:solidFill>
                  </a:tcPr>
                </a:tc>
                <a:extLst>
                  <a:ext uri="{0D108BD9-81ED-4DB2-BD59-A6C34878D82A}">
                    <a16:rowId xmlns:a16="http://schemas.microsoft.com/office/drawing/2014/main" val="10000"/>
                  </a:ext>
                </a:extLst>
              </a:tr>
              <a:tr h="277560">
                <a:tc>
                  <a:txBody>
                    <a:bodyPr/>
                    <a:lstStyle/>
                    <a:p>
                      <a:pPr algn="ctr" defTabSz="914400">
                        <a:lnSpc>
                          <a:spcPct val="100000"/>
                        </a:lnSpc>
                      </a:pPr>
                      <a:r>
                        <a:rPr lang="en-US" sz="1200" b="0" u="none" strike="noStrike" dirty="0">
                          <a:solidFill>
                            <a:schemeClr val="lt1"/>
                          </a:solidFill>
                          <a:effectLst/>
                          <a:uFillTx/>
                          <a:latin typeface="Amazon Ember"/>
                          <a:ea typeface="Amazon Ember"/>
                        </a:rPr>
                        <a:t>SSD storage</a:t>
                      </a:r>
                      <a:endParaRPr lang="en-US" sz="1200" b="0" u="none" strike="noStrike" dirty="0">
                        <a:solidFill>
                          <a:srgbClr val="FFFFFF"/>
                        </a:solidFill>
                        <a:effectLst/>
                        <a:uFillTx/>
                        <a:latin typeface="Arial"/>
                      </a:endParaRPr>
                    </a:p>
                    <a:p>
                      <a:pPr algn="ctr" defTabSz="914400">
                        <a:lnSpc>
                          <a:spcPct val="100000"/>
                        </a:lnSpc>
                      </a:pPr>
                      <a:r>
                        <a:rPr lang="en-US" sz="1200" b="0" u="none" strike="noStrike" dirty="0">
                          <a:solidFill>
                            <a:schemeClr val="lt1"/>
                          </a:solidFill>
                          <a:effectLst/>
                          <a:uFillTx/>
                          <a:latin typeface="Amazon Ember"/>
                          <a:ea typeface="Amazon Ember"/>
                        </a:rPr>
                        <a:t>Provisioned SSD capacity: 1,327 GiB (86.1%)</a:t>
                      </a:r>
                      <a:endParaRPr lang="en-US" sz="1200" b="0" u="none" strike="noStrike" dirty="0">
                        <a:solidFill>
                          <a:srgbClr val="FFFFFF"/>
                        </a:solidFill>
                        <a:effectLst/>
                        <a:uFillTx/>
                        <a:latin typeface="Arial"/>
                      </a:endParaRPr>
                    </a:p>
                  </a:txBody>
                  <a:tcPr marL="68400" marR="68400" anchor="ctr">
                    <a:lnL w="2880">
                      <a:noFill/>
                      <a:prstDash val="solid"/>
                    </a:lnL>
                    <a:lnR w="2880">
                      <a:solidFill>
                        <a:srgbClr val="CE9DFF"/>
                      </a:solidFill>
                      <a:prstDash val="solid"/>
                    </a:lnR>
                    <a:lnT w="2880">
                      <a:solidFill>
                        <a:srgbClr val="CE9DFF"/>
                      </a:solidFill>
                      <a:prstDash val="solid"/>
                    </a:lnT>
                    <a:lnB w="2880">
                      <a:solidFill>
                        <a:srgbClr val="CE9DFF"/>
                      </a:solidFill>
                      <a:prstDash val="solid"/>
                    </a:lnB>
                    <a:solidFill>
                      <a:schemeClr val="dk1">
                        <a:lumMod val="85000"/>
                        <a:lumOff val="15000"/>
                      </a:schemeClr>
                    </a:solidFill>
                  </a:tcPr>
                </a:tc>
                <a:tc>
                  <a:txBody>
                    <a:bodyPr/>
                    <a:lstStyle/>
                    <a:p>
                      <a:pPr algn="ctr" defTabSz="914400">
                        <a:lnSpc>
                          <a:spcPct val="100000"/>
                        </a:lnSpc>
                      </a:pPr>
                      <a:r>
                        <a:rPr lang="en-US" sz="1200" b="0" u="none" strike="noStrike" dirty="0">
                          <a:solidFill>
                            <a:schemeClr val="lt1"/>
                          </a:solidFill>
                          <a:effectLst/>
                          <a:uFillTx/>
                          <a:latin typeface="Amazon Ember"/>
                          <a:ea typeface="Amazon Ember"/>
                        </a:rPr>
                        <a:t>$165.87</a:t>
                      </a:r>
                      <a:endParaRPr lang="en-US" sz="1200" b="0" u="none" strike="noStrike" dirty="0">
                        <a:solidFill>
                          <a:srgbClr val="FFFFFF"/>
                        </a:solidFill>
                        <a:effectLst/>
                        <a:uFillTx/>
                        <a:latin typeface="Arial"/>
                      </a:endParaRPr>
                    </a:p>
                  </a:txBody>
                  <a:tcPr marL="68400" marR="68400" anchor="ctr">
                    <a:lnL w="2880" cap="flat" cmpd="sng" algn="ctr">
                      <a:solidFill>
                        <a:srgbClr val="CE9DFF"/>
                      </a:solidFill>
                      <a:prstDash val="solid"/>
                      <a:round/>
                      <a:headEnd type="none" w="med" len="med"/>
                      <a:tailEnd type="none" w="med" len="med"/>
                    </a:lnL>
                    <a:lnR w="2880">
                      <a:noFill/>
                      <a:prstDash val="solid"/>
                    </a:lnR>
                    <a:lnT w="2880" cap="flat" cmpd="sng" algn="ctr">
                      <a:solidFill>
                        <a:srgbClr val="CE9DFF"/>
                      </a:solidFill>
                      <a:prstDash val="solid"/>
                      <a:round/>
                      <a:headEnd type="none" w="med" len="med"/>
                      <a:tailEnd type="none" w="med" len="med"/>
                    </a:lnT>
                    <a:lnB w="2880" cap="flat" cmpd="sng" algn="ctr">
                      <a:solidFill>
                        <a:srgbClr val="CE9DFF"/>
                      </a:solidFill>
                      <a:prstDash val="solid"/>
                      <a:round/>
                      <a:headEnd type="none" w="med" len="med"/>
                      <a:tailEnd type="none" w="med" len="med"/>
                    </a:lnB>
                    <a:solidFill>
                      <a:schemeClr val="dk1">
                        <a:lumMod val="85000"/>
                        <a:lumOff val="15000"/>
                      </a:schemeClr>
                    </a:solidFill>
                  </a:tcPr>
                </a:tc>
                <a:extLst>
                  <a:ext uri="{0D108BD9-81ED-4DB2-BD59-A6C34878D82A}">
                    <a16:rowId xmlns:a16="http://schemas.microsoft.com/office/drawing/2014/main" val="10001"/>
                  </a:ext>
                </a:extLst>
              </a:tr>
              <a:tr h="185040">
                <a:tc>
                  <a:txBody>
                    <a:bodyPr/>
                    <a:lstStyle/>
                    <a:p>
                      <a:pPr algn="ctr" defTabSz="914400">
                        <a:lnSpc>
                          <a:spcPct val="100000"/>
                        </a:lnSpc>
                      </a:pPr>
                      <a:r>
                        <a:rPr lang="en-US" sz="1200" b="0" u="none" strike="noStrike" dirty="0">
                          <a:solidFill>
                            <a:schemeClr val="lt1"/>
                          </a:solidFill>
                          <a:effectLst/>
                          <a:uFillTx/>
                          <a:latin typeface="Amazon Ember"/>
                          <a:ea typeface="Amazon Ember"/>
                        </a:rPr>
                        <a:t>Additional SSD IOPS</a:t>
                      </a:r>
                      <a:endParaRPr lang="en-US" sz="1200" b="0" u="none" strike="noStrike" dirty="0">
                        <a:solidFill>
                          <a:srgbClr val="FFFFFF"/>
                        </a:solidFill>
                        <a:effectLst/>
                        <a:uFillTx/>
                        <a:latin typeface="Arial"/>
                      </a:endParaRPr>
                    </a:p>
                    <a:p>
                      <a:pPr algn="ctr" defTabSz="914400">
                        <a:lnSpc>
                          <a:spcPct val="100000"/>
                        </a:lnSpc>
                      </a:pPr>
                      <a:r>
                        <a:rPr lang="en-US" sz="1200" b="0" u="none" strike="noStrike" dirty="0">
                          <a:solidFill>
                            <a:schemeClr val="lt1"/>
                          </a:solidFill>
                          <a:effectLst/>
                          <a:uFillTx/>
                          <a:latin typeface="Amazon Ember"/>
                          <a:ea typeface="Amazon Ember"/>
                        </a:rPr>
                        <a:t>Additional SSD IOPS over-provisioned: 0 IOPS</a:t>
                      </a:r>
                      <a:endParaRPr lang="en-US" sz="1200" b="0" u="none" strike="noStrike" dirty="0">
                        <a:solidFill>
                          <a:srgbClr val="FFFFFF"/>
                        </a:solidFill>
                        <a:effectLst/>
                        <a:uFillTx/>
                        <a:latin typeface="Arial"/>
                      </a:endParaRPr>
                    </a:p>
                  </a:txBody>
                  <a:tcPr marL="68400" marR="68400" anchor="ctr">
                    <a:lnL w="2880">
                      <a:noFill/>
                      <a:prstDash val="solid"/>
                    </a:lnL>
                    <a:lnR w="2880">
                      <a:solidFill>
                        <a:srgbClr val="CE9DFF"/>
                      </a:solidFill>
                      <a:prstDash val="solid"/>
                    </a:lnR>
                    <a:lnT w="2880">
                      <a:solidFill>
                        <a:srgbClr val="CE9DFF"/>
                      </a:solidFill>
                      <a:prstDash val="solid"/>
                    </a:lnT>
                    <a:lnB w="2880">
                      <a:solidFill>
                        <a:srgbClr val="CE9DFF"/>
                      </a:solidFill>
                      <a:prstDash val="solid"/>
                    </a:lnB>
                    <a:solidFill>
                      <a:schemeClr val="dk1">
                        <a:lumMod val="85000"/>
                        <a:lumOff val="15000"/>
                      </a:schemeClr>
                    </a:solidFill>
                  </a:tcPr>
                </a:tc>
                <a:tc>
                  <a:txBody>
                    <a:bodyPr/>
                    <a:lstStyle/>
                    <a:p>
                      <a:pPr algn="ctr" defTabSz="914400">
                        <a:lnSpc>
                          <a:spcPct val="100000"/>
                        </a:lnSpc>
                      </a:pPr>
                      <a:r>
                        <a:rPr lang="en-US" sz="1200" b="0" u="none" strike="noStrike" dirty="0">
                          <a:solidFill>
                            <a:schemeClr val="lt1"/>
                          </a:solidFill>
                          <a:effectLst/>
                          <a:uFillTx/>
                          <a:latin typeface="Amazon Ember"/>
                          <a:ea typeface="Amazon Ember"/>
                        </a:rPr>
                        <a:t>$0.00</a:t>
                      </a:r>
                      <a:endParaRPr lang="en-US" sz="1200" b="0" u="none" strike="noStrike" dirty="0">
                        <a:solidFill>
                          <a:srgbClr val="FFFFFF"/>
                        </a:solidFill>
                        <a:effectLst/>
                        <a:uFillTx/>
                        <a:latin typeface="Arial"/>
                      </a:endParaRPr>
                    </a:p>
                  </a:txBody>
                  <a:tcPr marL="68400" marR="68400" anchor="ctr">
                    <a:lnL w="2880" cap="flat" cmpd="sng" algn="ctr">
                      <a:solidFill>
                        <a:srgbClr val="CE9DFF"/>
                      </a:solidFill>
                      <a:prstDash val="solid"/>
                      <a:round/>
                      <a:headEnd type="none" w="med" len="med"/>
                      <a:tailEnd type="none" w="med" len="med"/>
                    </a:lnL>
                    <a:lnR w="2880">
                      <a:noFill/>
                      <a:prstDash val="solid"/>
                    </a:lnR>
                    <a:lnT w="2880" cap="flat" cmpd="sng" algn="ctr">
                      <a:solidFill>
                        <a:srgbClr val="CE9DFF"/>
                      </a:solidFill>
                      <a:prstDash val="solid"/>
                      <a:round/>
                      <a:headEnd type="none" w="med" len="med"/>
                      <a:tailEnd type="none" w="med" len="med"/>
                    </a:lnT>
                    <a:lnB w="2880" cap="flat" cmpd="sng" algn="ctr">
                      <a:solidFill>
                        <a:srgbClr val="CE9DFF"/>
                      </a:solidFill>
                      <a:prstDash val="solid"/>
                      <a:round/>
                      <a:headEnd type="none" w="med" len="med"/>
                      <a:tailEnd type="none" w="med" len="med"/>
                    </a:lnB>
                    <a:solidFill>
                      <a:schemeClr val="dk1">
                        <a:lumMod val="85000"/>
                        <a:lumOff val="15000"/>
                      </a:schemeClr>
                    </a:solidFill>
                  </a:tcPr>
                </a:tc>
                <a:extLst>
                  <a:ext uri="{0D108BD9-81ED-4DB2-BD59-A6C34878D82A}">
                    <a16:rowId xmlns:a16="http://schemas.microsoft.com/office/drawing/2014/main" val="10002"/>
                  </a:ext>
                </a:extLst>
              </a:tr>
              <a:tr h="134280">
                <a:tc>
                  <a:txBody>
                    <a:bodyPr/>
                    <a:lstStyle/>
                    <a:p>
                      <a:pPr algn="ctr" defTabSz="731520">
                        <a:lnSpc>
                          <a:spcPct val="100000"/>
                        </a:lnSpc>
                      </a:pPr>
                      <a:r>
                        <a:rPr lang="en-US" sz="1200" b="0" u="none" strike="noStrike">
                          <a:solidFill>
                            <a:schemeClr val="lt1"/>
                          </a:solidFill>
                          <a:effectLst/>
                          <a:uFillTx/>
                          <a:latin typeface="Amazon Ember"/>
                          <a:ea typeface="Amazon Ember"/>
                        </a:rPr>
                        <a:t>Capacity pool storage</a:t>
                      </a:r>
                      <a:endParaRPr lang="en-US" sz="1200" b="0" u="none" strike="noStrike">
                        <a:solidFill>
                          <a:srgbClr val="FFFFFF"/>
                        </a:solidFill>
                        <a:effectLst/>
                        <a:uFillTx/>
                        <a:latin typeface="Arial"/>
                      </a:endParaRPr>
                    </a:p>
                    <a:p>
                      <a:pPr algn="ctr" defTabSz="731520">
                        <a:lnSpc>
                          <a:spcPct val="100000"/>
                        </a:lnSpc>
                      </a:pPr>
                      <a:r>
                        <a:rPr lang="en-US" sz="1200" b="0" u="none" strike="noStrike">
                          <a:solidFill>
                            <a:schemeClr val="lt1"/>
                          </a:solidFill>
                          <a:effectLst/>
                          <a:uFillTx/>
                          <a:latin typeface="Amazon Ember"/>
                          <a:ea typeface="Amazon Ember"/>
                        </a:rPr>
                        <a:t>Average capacity pool storage:  215 GiB (13.9%)</a:t>
                      </a:r>
                      <a:endParaRPr lang="en-US" sz="1200" b="0" u="none" strike="noStrike">
                        <a:solidFill>
                          <a:srgbClr val="FFFFFF"/>
                        </a:solidFill>
                        <a:effectLst/>
                        <a:uFillTx/>
                        <a:latin typeface="Arial"/>
                      </a:endParaRPr>
                    </a:p>
                  </a:txBody>
                  <a:tcPr marL="68400" marR="68400" anchor="ctr">
                    <a:lnL w="2880">
                      <a:noFill/>
                      <a:prstDash val="solid"/>
                    </a:lnL>
                    <a:lnR w="2880">
                      <a:solidFill>
                        <a:srgbClr val="CE9DFF"/>
                      </a:solidFill>
                      <a:prstDash val="solid"/>
                    </a:lnR>
                    <a:lnT w="2880">
                      <a:solidFill>
                        <a:srgbClr val="CE9DFF"/>
                      </a:solidFill>
                      <a:prstDash val="solid"/>
                    </a:lnT>
                    <a:lnB w="2880">
                      <a:solidFill>
                        <a:srgbClr val="CE9DFF"/>
                      </a:solidFill>
                      <a:prstDash val="solid"/>
                    </a:lnB>
                    <a:solidFill>
                      <a:schemeClr val="dk1">
                        <a:lumMod val="85000"/>
                        <a:lumOff val="15000"/>
                      </a:schemeClr>
                    </a:solidFill>
                  </a:tcPr>
                </a:tc>
                <a:tc>
                  <a:txBody>
                    <a:bodyPr/>
                    <a:lstStyle/>
                    <a:p>
                      <a:pPr algn="ctr" defTabSz="731520">
                        <a:lnSpc>
                          <a:spcPct val="100000"/>
                        </a:lnSpc>
                      </a:pPr>
                      <a:r>
                        <a:rPr lang="en-US" sz="1200" b="0" u="none" strike="noStrike" dirty="0">
                          <a:solidFill>
                            <a:schemeClr val="lt1"/>
                          </a:solidFill>
                          <a:effectLst/>
                          <a:uFillTx/>
                          <a:latin typeface="Amazon Ember"/>
                          <a:ea typeface="Amazon Ember"/>
                        </a:rPr>
                        <a:t>$5.12</a:t>
                      </a:r>
                      <a:endParaRPr lang="en-US" sz="1200" b="0" u="none" strike="noStrike" dirty="0">
                        <a:solidFill>
                          <a:srgbClr val="FFFFFF"/>
                        </a:solidFill>
                        <a:effectLst/>
                        <a:uFillTx/>
                        <a:latin typeface="Arial"/>
                      </a:endParaRPr>
                    </a:p>
                  </a:txBody>
                  <a:tcPr marL="68400" marR="68400" anchor="ctr">
                    <a:lnL w="2880" cap="flat" cmpd="sng" algn="ctr">
                      <a:solidFill>
                        <a:srgbClr val="CE9DFF"/>
                      </a:solidFill>
                      <a:prstDash val="solid"/>
                      <a:round/>
                      <a:headEnd type="none" w="med" len="med"/>
                      <a:tailEnd type="none" w="med" len="med"/>
                    </a:lnL>
                    <a:lnR w="2880">
                      <a:noFill/>
                      <a:prstDash val="solid"/>
                    </a:lnR>
                    <a:lnT w="2880" cap="flat" cmpd="sng" algn="ctr">
                      <a:solidFill>
                        <a:srgbClr val="CE9DFF"/>
                      </a:solidFill>
                      <a:prstDash val="solid"/>
                      <a:round/>
                      <a:headEnd type="none" w="med" len="med"/>
                      <a:tailEnd type="none" w="med" len="med"/>
                    </a:lnT>
                    <a:lnB w="2880" cap="flat" cmpd="sng" algn="ctr">
                      <a:solidFill>
                        <a:srgbClr val="CE9DFF"/>
                      </a:solidFill>
                      <a:prstDash val="solid"/>
                      <a:round/>
                      <a:headEnd type="none" w="med" len="med"/>
                      <a:tailEnd type="none" w="med" len="med"/>
                    </a:lnB>
                    <a:solidFill>
                      <a:schemeClr val="dk1">
                        <a:lumMod val="85000"/>
                        <a:lumOff val="15000"/>
                      </a:schemeClr>
                    </a:solidFill>
                  </a:tcPr>
                </a:tc>
                <a:extLst>
                  <a:ext uri="{0D108BD9-81ED-4DB2-BD59-A6C34878D82A}">
                    <a16:rowId xmlns:a16="http://schemas.microsoft.com/office/drawing/2014/main" val="10003"/>
                  </a:ext>
                </a:extLst>
              </a:tr>
              <a:tr h="277560">
                <a:tc>
                  <a:txBody>
                    <a:bodyPr/>
                    <a:lstStyle/>
                    <a:p>
                      <a:pPr algn="ctr" defTabSz="914400">
                        <a:lnSpc>
                          <a:spcPct val="100000"/>
                        </a:lnSpc>
                      </a:pPr>
                      <a:r>
                        <a:rPr lang="en-US" sz="1200" b="0" u="none" strike="noStrike">
                          <a:solidFill>
                            <a:schemeClr val="lt1"/>
                          </a:solidFill>
                          <a:effectLst/>
                          <a:uFillTx/>
                          <a:latin typeface="Amazon Ember"/>
                          <a:ea typeface="Amazon Ember"/>
                        </a:rPr>
                        <a:t>Throughput capacity</a:t>
                      </a:r>
                      <a:endParaRPr lang="en-US" sz="1200" b="0" u="none" strike="noStrike">
                        <a:solidFill>
                          <a:srgbClr val="FFFFFF"/>
                        </a:solidFill>
                        <a:effectLst/>
                        <a:uFillTx/>
                        <a:latin typeface="Arial"/>
                      </a:endParaRPr>
                    </a:p>
                    <a:p>
                      <a:pPr algn="ctr" defTabSz="914400">
                        <a:lnSpc>
                          <a:spcPct val="100000"/>
                        </a:lnSpc>
                      </a:pPr>
                      <a:r>
                        <a:rPr lang="en-US" sz="1200" b="0" u="none" strike="noStrike">
                          <a:solidFill>
                            <a:schemeClr val="lt1"/>
                          </a:solidFill>
                          <a:effectLst/>
                          <a:uFillTx/>
                          <a:latin typeface="Amazon Ember"/>
                          <a:ea typeface="Amazon Ember"/>
                        </a:rPr>
                        <a:t>Provisioned throughput: 384.0 MiB/s</a:t>
                      </a:r>
                      <a:endParaRPr lang="en-US" sz="1200" b="0" u="none" strike="noStrike">
                        <a:solidFill>
                          <a:srgbClr val="FFFFFF"/>
                        </a:solidFill>
                        <a:effectLst/>
                        <a:uFillTx/>
                        <a:latin typeface="Arial"/>
                      </a:endParaRPr>
                    </a:p>
                  </a:txBody>
                  <a:tcPr marL="68400" marR="68400" anchor="ctr">
                    <a:lnL w="2880">
                      <a:noFill/>
                      <a:prstDash val="solid"/>
                    </a:lnL>
                    <a:lnR w="2880">
                      <a:solidFill>
                        <a:srgbClr val="CE9DFF"/>
                      </a:solidFill>
                      <a:prstDash val="solid"/>
                    </a:lnR>
                    <a:lnT w="2880">
                      <a:solidFill>
                        <a:srgbClr val="CE9DFF"/>
                      </a:solidFill>
                      <a:prstDash val="solid"/>
                    </a:lnT>
                    <a:lnB w="2880">
                      <a:solidFill>
                        <a:srgbClr val="CE9DFF"/>
                      </a:solidFill>
                    </a:lnB>
                    <a:solidFill>
                      <a:schemeClr val="dk1">
                        <a:lumMod val="85000"/>
                        <a:lumOff val="15000"/>
                      </a:schemeClr>
                    </a:solidFill>
                  </a:tcPr>
                </a:tc>
                <a:tc>
                  <a:txBody>
                    <a:bodyPr/>
                    <a:lstStyle/>
                    <a:p>
                      <a:pPr algn="ctr" defTabSz="914400">
                        <a:lnSpc>
                          <a:spcPct val="100000"/>
                        </a:lnSpc>
                      </a:pPr>
                      <a:r>
                        <a:rPr lang="en-US" sz="1200" b="0" u="none" strike="noStrike" dirty="0">
                          <a:solidFill>
                            <a:schemeClr val="lt1"/>
                          </a:solidFill>
                          <a:effectLst/>
                          <a:uFillTx/>
                          <a:latin typeface="Amazon Ember"/>
                          <a:ea typeface="Amazon Ember"/>
                        </a:rPr>
                        <a:t>$614.40</a:t>
                      </a:r>
                      <a:endParaRPr lang="en-US" sz="1200" b="0" u="none" strike="noStrike" dirty="0">
                        <a:solidFill>
                          <a:srgbClr val="FFFFFF"/>
                        </a:solidFill>
                        <a:effectLst/>
                        <a:uFillTx/>
                        <a:latin typeface="Arial"/>
                      </a:endParaRPr>
                    </a:p>
                  </a:txBody>
                  <a:tcPr marL="68400" marR="68400" anchor="ctr">
                    <a:lnL w="2880" cap="flat" cmpd="sng" algn="ctr">
                      <a:solidFill>
                        <a:srgbClr val="CE9DFF"/>
                      </a:solidFill>
                      <a:prstDash val="solid"/>
                      <a:round/>
                      <a:headEnd type="none" w="med" len="med"/>
                      <a:tailEnd type="none" w="med" len="med"/>
                    </a:lnL>
                    <a:lnR w="2880">
                      <a:noFill/>
                      <a:prstDash val="solid"/>
                    </a:lnR>
                    <a:lnT w="2880" cap="flat" cmpd="sng" algn="ctr">
                      <a:solidFill>
                        <a:srgbClr val="CE9DFF"/>
                      </a:solidFill>
                      <a:prstDash val="solid"/>
                      <a:round/>
                      <a:headEnd type="none" w="med" len="med"/>
                      <a:tailEnd type="none" w="med" len="med"/>
                    </a:lnT>
                    <a:lnB w="2880" cap="flat" cmpd="sng" algn="ctr">
                      <a:solidFill>
                        <a:srgbClr val="CE9DFF"/>
                      </a:solidFill>
                    </a:lnB>
                    <a:solidFill>
                      <a:schemeClr val="dk1">
                        <a:lumMod val="85000"/>
                        <a:lumOff val="15000"/>
                      </a:schemeClr>
                    </a:solidFill>
                  </a:tcPr>
                </a:tc>
                <a:extLst>
                  <a:ext uri="{0D108BD9-81ED-4DB2-BD59-A6C34878D82A}">
                    <a16:rowId xmlns:a16="http://schemas.microsoft.com/office/drawing/2014/main" val="10004"/>
                  </a:ext>
                </a:extLst>
              </a:tr>
              <a:tr h="277560">
                <a:tc>
                  <a:txBody>
                    <a:bodyPr/>
                    <a:lstStyle/>
                    <a:p>
                      <a:pPr algn="ctr" defTabSz="914400">
                        <a:lnSpc>
                          <a:spcPct val="100000"/>
                        </a:lnSpc>
                      </a:pPr>
                      <a:r>
                        <a:rPr lang="en-US" sz="1200" b="0" u="none" strike="noStrike">
                          <a:solidFill>
                            <a:schemeClr val="lt1"/>
                          </a:solidFill>
                          <a:effectLst/>
                          <a:uFillTx/>
                          <a:latin typeface="Amazon Ember"/>
                          <a:ea typeface="Amazon Ember"/>
                        </a:rPr>
                        <a:t>Boot volume cost</a:t>
                      </a:r>
                      <a:endParaRPr lang="en-US" sz="1200" b="0" u="none" strike="noStrike">
                        <a:solidFill>
                          <a:schemeClr val="lt1"/>
                        </a:solidFill>
                        <a:effectLst/>
                        <a:uFillTx/>
                        <a:latin typeface="Amazon Ember"/>
                      </a:endParaRPr>
                    </a:p>
                  </a:txBody>
                  <a:tcPr marL="68400" marR="68400" anchor="ctr">
                    <a:lnL w="2880">
                      <a:noFill/>
                      <a:prstDash val="solid"/>
                    </a:lnL>
                    <a:lnR w="2880">
                      <a:solidFill>
                        <a:srgbClr val="CE9DFF"/>
                      </a:solidFill>
                      <a:prstDash val="solid"/>
                    </a:lnR>
                    <a:lnT w="2880">
                      <a:solidFill>
                        <a:srgbClr val="CE9DFF"/>
                      </a:solidFill>
                      <a:prstDash val="solid"/>
                    </a:lnT>
                    <a:lnB w="12240">
                      <a:solidFill>
                        <a:srgbClr val="FFFFFF"/>
                      </a:solidFill>
                    </a:lnB>
                    <a:solidFill>
                      <a:schemeClr val="dk1">
                        <a:lumMod val="85000"/>
                        <a:lumOff val="15000"/>
                      </a:schemeClr>
                    </a:solidFill>
                  </a:tcPr>
                </a:tc>
                <a:tc>
                  <a:txBody>
                    <a:bodyPr/>
                    <a:lstStyle/>
                    <a:p>
                      <a:pPr algn="ctr" defTabSz="914400">
                        <a:lnSpc>
                          <a:spcPct val="100000"/>
                        </a:lnSpc>
                      </a:pPr>
                      <a:r>
                        <a:rPr lang="en-US" sz="1200" b="0" u="none" strike="noStrike" dirty="0">
                          <a:solidFill>
                            <a:schemeClr val="lt1"/>
                          </a:solidFill>
                          <a:effectLst/>
                          <a:uFillTx/>
                          <a:latin typeface="Amazon Ember"/>
                          <a:ea typeface="Amazon Ember"/>
                        </a:rPr>
                        <a:t>$0.00</a:t>
                      </a:r>
                      <a:endParaRPr lang="en-US" sz="1200" b="0" u="none" strike="noStrike" dirty="0">
                        <a:solidFill>
                          <a:schemeClr val="lt1"/>
                        </a:solidFill>
                        <a:effectLst/>
                        <a:uFillTx/>
                        <a:latin typeface="Amazon Ember"/>
                      </a:endParaRPr>
                    </a:p>
                  </a:txBody>
                  <a:tcPr marL="68400" marR="68400" anchor="ctr">
                    <a:lnL w="2880" cap="flat" cmpd="sng" algn="ctr">
                      <a:solidFill>
                        <a:srgbClr val="CE9DFF"/>
                      </a:solidFill>
                      <a:prstDash val="solid"/>
                      <a:round/>
                      <a:headEnd type="none" w="med" len="med"/>
                      <a:tailEnd type="none" w="med" len="med"/>
                    </a:lnL>
                    <a:lnR w="2880">
                      <a:noFill/>
                      <a:prstDash val="solid"/>
                    </a:lnR>
                    <a:lnT w="2880" cap="flat" cmpd="sng" algn="ctr">
                      <a:solidFill>
                        <a:srgbClr val="CE9DFF"/>
                      </a:solidFill>
                      <a:prstDash val="solid"/>
                      <a:round/>
                      <a:headEnd type="none" w="med" len="med"/>
                      <a:tailEnd type="none" w="med" len="med"/>
                    </a:lnT>
                    <a:lnB w="12240" cap="flat" cmpd="sng" algn="ctr">
                      <a:solidFill>
                        <a:srgbClr val="FFFFFF"/>
                      </a:solidFill>
                    </a:lnB>
                    <a:solidFill>
                      <a:schemeClr val="dk1">
                        <a:lumMod val="85000"/>
                        <a:lumOff val="15000"/>
                      </a:schemeClr>
                    </a:solidFill>
                  </a:tcPr>
                </a:tc>
                <a:extLst>
                  <a:ext uri="{0D108BD9-81ED-4DB2-BD59-A6C34878D82A}">
                    <a16:rowId xmlns:a16="http://schemas.microsoft.com/office/drawing/2014/main" val="1575140659"/>
                  </a:ext>
                </a:extLst>
              </a:tr>
              <a:tr h="277560">
                <a:tc>
                  <a:txBody>
                    <a:bodyPr/>
                    <a:lstStyle/>
                    <a:p>
                      <a:pPr algn="ctr" defTabSz="731520">
                        <a:lnSpc>
                          <a:spcPct val="100000"/>
                        </a:lnSpc>
                      </a:pPr>
                      <a:r>
                        <a:rPr lang="en-US" sz="1200" b="1" u="none" strike="noStrike">
                          <a:solidFill>
                            <a:schemeClr val="lt1"/>
                          </a:solidFill>
                          <a:effectLst/>
                          <a:uFillTx/>
                          <a:latin typeface="Amazon Ember"/>
                          <a:ea typeface="Amazon Ember"/>
                        </a:rPr>
                        <a:t>Total monthly cost (incl. boot)</a:t>
                      </a:r>
                      <a:endParaRPr lang="en-US" sz="1200" b="0" u="none" strike="noStrike">
                        <a:solidFill>
                          <a:srgbClr val="FFFFFF"/>
                        </a:solidFill>
                        <a:effectLst/>
                        <a:uFillTx/>
                        <a:latin typeface="Arial"/>
                      </a:endParaRPr>
                    </a:p>
                  </a:txBody>
                  <a:tcPr marL="68400" marR="68400" anchor="ctr">
                    <a:lnL w="2880">
                      <a:noFill/>
                      <a:prstDash val="solid"/>
                    </a:lnL>
                    <a:lnR w="2880">
                      <a:solidFill>
                        <a:srgbClr val="CE9DFF"/>
                      </a:solidFill>
                      <a:prstDash val="solid"/>
                    </a:lnR>
                    <a:lnT w="12240">
                      <a:solidFill>
                        <a:srgbClr val="FFFFFF"/>
                      </a:solidFill>
                      <a:prstDash val="solid"/>
                    </a:lnT>
                    <a:lnB w="2880">
                      <a:solidFill>
                        <a:srgbClr val="CE9DFF"/>
                      </a:solidFill>
                      <a:prstDash val="solid"/>
                    </a:lnB>
                    <a:solidFill>
                      <a:schemeClr val="dk1">
                        <a:lumMod val="85000"/>
                        <a:lumOff val="15000"/>
                      </a:schemeClr>
                    </a:solidFill>
                  </a:tcPr>
                </a:tc>
                <a:tc>
                  <a:txBody>
                    <a:bodyPr/>
                    <a:lstStyle/>
                    <a:p>
                      <a:pPr algn="ctr" defTabSz="731520">
                        <a:lnSpc>
                          <a:spcPct val="100000"/>
                        </a:lnSpc>
                      </a:pPr>
                      <a:r>
                        <a:rPr lang="en-US" sz="1200" b="1" u="none" strike="noStrike" dirty="0">
                          <a:solidFill>
                            <a:schemeClr val="lt1"/>
                          </a:solidFill>
                          <a:effectLst/>
                          <a:uFillTx/>
                          <a:latin typeface="Amazon Ember"/>
                          <a:ea typeface="Amazon Ember"/>
                        </a:rPr>
                        <a:t>$785.39</a:t>
                      </a:r>
                      <a:endParaRPr lang="en-US" sz="1200" b="0" u="none" strike="noStrike" dirty="0">
                        <a:solidFill>
                          <a:srgbClr val="FFFFFF"/>
                        </a:solidFill>
                        <a:effectLst/>
                        <a:uFillTx/>
                        <a:latin typeface="Arial"/>
                      </a:endParaRPr>
                    </a:p>
                  </a:txBody>
                  <a:tcPr marL="68400" marR="68400" anchor="ctr">
                    <a:lnL w="2880" cap="flat" cmpd="sng" algn="ctr">
                      <a:solidFill>
                        <a:srgbClr val="CE9DFF"/>
                      </a:solidFill>
                      <a:prstDash val="solid"/>
                      <a:round/>
                      <a:headEnd type="none" w="med" len="med"/>
                      <a:tailEnd type="none" w="med" len="med"/>
                    </a:lnL>
                    <a:lnR w="2880">
                      <a:noFill/>
                      <a:prstDash val="solid"/>
                    </a:lnR>
                    <a:lnT w="12240" cap="flat" cmpd="sng" algn="ctr">
                      <a:solidFill>
                        <a:srgbClr val="FFFFFF"/>
                      </a:solidFill>
                      <a:prstDash val="solid"/>
                      <a:round/>
                      <a:headEnd type="none" w="med" len="med"/>
                      <a:tailEnd type="none" w="med" len="med"/>
                    </a:lnT>
                    <a:lnB w="2880" cap="flat" cmpd="sng" algn="ctr">
                      <a:solidFill>
                        <a:srgbClr val="CE9DFF"/>
                      </a:solidFill>
                      <a:prstDash val="solid"/>
                      <a:round/>
                      <a:headEnd type="none" w="med" len="med"/>
                      <a:tailEnd type="none" w="med" len="med"/>
                    </a:lnB>
                    <a:solidFill>
                      <a:schemeClr val="dk1">
                        <a:lumMod val="85000"/>
                        <a:lumOff val="15000"/>
                      </a:schemeClr>
                    </a:solidFill>
                  </a:tcPr>
                </a:tc>
                <a:extLst>
                  <a:ext uri="{0D108BD9-81ED-4DB2-BD59-A6C34878D82A}">
                    <a16:rowId xmlns:a16="http://schemas.microsoft.com/office/drawing/2014/main" val="10005"/>
                  </a:ext>
                </a:extLst>
              </a:tr>
              <a:tr h="277560">
                <a:tc>
                  <a:txBody>
                    <a:bodyPr/>
                    <a:lstStyle/>
                    <a:p>
                      <a:pPr algn="ctr" defTabSz="914400">
                        <a:lnSpc>
                          <a:spcPct val="100000"/>
                        </a:lnSpc>
                      </a:pPr>
                      <a:r>
                        <a:rPr lang="en-US" sz="1200" b="1" u="none" strike="noStrike" dirty="0">
                          <a:solidFill>
                            <a:schemeClr val="lt1"/>
                          </a:solidFill>
                          <a:effectLst/>
                          <a:uFillTx/>
                          <a:latin typeface="Amazon Ember"/>
                          <a:ea typeface="Amazon Ember"/>
                        </a:rPr>
                        <a:t>Total annual cost (incl. boot)</a:t>
                      </a:r>
                      <a:endParaRPr lang="en-US" sz="1200" b="0" u="none" strike="noStrike" dirty="0">
                        <a:solidFill>
                          <a:srgbClr val="FFFFFF"/>
                        </a:solidFill>
                        <a:effectLst/>
                        <a:uFillTx/>
                        <a:latin typeface="Arial"/>
                      </a:endParaRPr>
                    </a:p>
                  </a:txBody>
                  <a:tcPr marL="68400" marR="68400" anchor="ctr">
                    <a:lnL w="2880">
                      <a:noFill/>
                      <a:prstDash val="solid"/>
                    </a:lnL>
                    <a:lnR w="2880">
                      <a:solidFill>
                        <a:srgbClr val="CE9DFF"/>
                      </a:solidFill>
                      <a:prstDash val="solid"/>
                    </a:lnR>
                    <a:lnT w="2880">
                      <a:solidFill>
                        <a:srgbClr val="CE9DFF"/>
                      </a:solidFill>
                      <a:prstDash val="solid"/>
                    </a:lnT>
                    <a:lnB w="2880">
                      <a:noFill/>
                      <a:prstDash val="solid"/>
                    </a:lnB>
                    <a:solidFill>
                      <a:schemeClr val="dk1">
                        <a:lumMod val="85000"/>
                        <a:lumOff val="15000"/>
                      </a:schemeClr>
                    </a:solidFill>
                  </a:tcPr>
                </a:tc>
                <a:tc>
                  <a:txBody>
                    <a:bodyPr/>
                    <a:lstStyle/>
                    <a:p>
                      <a:pPr algn="ctr" defTabSz="731520">
                        <a:lnSpc>
                          <a:spcPct val="100000"/>
                        </a:lnSpc>
                        <a:tabLst>
                          <a:tab pos="0" algn="l"/>
                        </a:tabLst>
                      </a:pPr>
                      <a:r>
                        <a:rPr lang="en-US" sz="1200" b="1" u="none" strike="noStrike" dirty="0">
                          <a:solidFill>
                            <a:schemeClr val="lt1"/>
                          </a:solidFill>
                          <a:effectLst/>
                          <a:uFillTx/>
                          <a:latin typeface="Amazon Ember"/>
                          <a:ea typeface="Amazon Ember"/>
                        </a:rPr>
                        <a:t>$9,424.68</a:t>
                      </a:r>
                      <a:endParaRPr lang="en-US" sz="1200" b="0" u="none" strike="noStrike" dirty="0">
                        <a:solidFill>
                          <a:srgbClr val="FFFFFF"/>
                        </a:solidFill>
                        <a:effectLst/>
                        <a:uFillTx/>
                        <a:latin typeface="Arial"/>
                      </a:endParaRPr>
                    </a:p>
                  </a:txBody>
                  <a:tcPr marL="68400" marR="68400" anchor="ctr">
                    <a:lnL w="2880" cap="flat" cmpd="sng" algn="ctr">
                      <a:solidFill>
                        <a:srgbClr val="CE9DFF"/>
                      </a:solidFill>
                      <a:prstDash val="solid"/>
                      <a:round/>
                      <a:headEnd type="none" w="med" len="med"/>
                      <a:tailEnd type="none" w="med" len="med"/>
                    </a:lnL>
                    <a:lnR w="2880">
                      <a:noFill/>
                      <a:prstDash val="solid"/>
                    </a:lnR>
                    <a:lnT w="2880" cap="flat" cmpd="sng" algn="ctr">
                      <a:solidFill>
                        <a:srgbClr val="CE9DFF"/>
                      </a:solidFill>
                      <a:prstDash val="solid"/>
                      <a:round/>
                      <a:headEnd type="none" w="med" len="med"/>
                      <a:tailEnd type="none" w="med" len="med"/>
                    </a:lnT>
                    <a:lnB w="2880">
                      <a:noFill/>
                      <a:prstDash val="solid"/>
                    </a:lnB>
                    <a:solidFill>
                      <a:schemeClr val="dk1">
                        <a:lumMod val="85000"/>
                        <a:lumOff val="15000"/>
                      </a:schemeClr>
                    </a:solidFill>
                  </a:tcPr>
                </a:tc>
                <a:extLst>
                  <a:ext uri="{0D108BD9-81ED-4DB2-BD59-A6C34878D82A}">
                    <a16:rowId xmlns:a16="http://schemas.microsoft.com/office/drawing/2014/main" val="10006"/>
                  </a:ext>
                </a:extLst>
              </a:tr>
            </a:tbl>
          </a:graphicData>
        </a:graphic>
      </p:graphicFrame>
      <p:sp>
        <p:nvSpPr>
          <p:cNvPr id="1766" name="TextBox 3">
            <a:extLst>
              <a:ext uri="{FF2B5EF4-FFF2-40B4-BE49-F238E27FC236}">
                <a16:creationId xmlns:a16="http://schemas.microsoft.com/office/drawing/2014/main" id="{44AED1BB-E5F3-D3E5-A565-9C884A180344}"/>
              </a:ext>
            </a:extLst>
          </p:cNvPr>
          <p:cNvSpPr/>
          <p:nvPr/>
        </p:nvSpPr>
        <p:spPr>
          <a:xfrm>
            <a:off x="5621400" y="4777920"/>
            <a:ext cx="5421960" cy="1937538"/>
          </a:xfrm>
          <a:prstGeom prst="rect">
            <a:avLst/>
          </a:prstGeom>
          <a:noFill/>
          <a:ln w="0">
            <a:solidFill>
              <a:srgbClr val="FFFFFF"/>
            </a:solidFill>
          </a:ln>
        </p:spPr>
        <p:style>
          <a:lnRef idx="0">
            <a:scrgbClr r="0" g="0" b="0"/>
          </a:lnRef>
          <a:fillRef idx="0">
            <a:scrgbClr r="0" g="0" b="0"/>
          </a:fillRef>
          <a:effectRef idx="0">
            <a:scrgbClr r="0" g="0" b="0"/>
          </a:effectRef>
          <a:fontRef idx="minor"/>
        </p:style>
        <p:txBody>
          <a:bodyPr wrap="square" lIns="90000" tIns="45000" rIns="90000" bIns="45000" anchor="t">
            <a:spAutoFit/>
          </a:bodyPr>
          <a:lstStyle/>
          <a:p>
            <a:pPr defTabSz="914400">
              <a:lnSpc>
                <a:spcPct val="100000"/>
              </a:lnSpc>
            </a:pPr>
            <a:r>
              <a:rPr lang="en-CA" sz="900" b="1" u="none" strike="noStrike" dirty="0">
                <a:solidFill>
                  <a:schemeClr val="lt1"/>
                </a:solidFill>
                <a:effectLst/>
                <a:uFillTx/>
                <a:latin typeface="Amazon Ember"/>
                <a:ea typeface="Amazon Ember"/>
              </a:rPr>
              <a:t>Assumptions:</a:t>
            </a:r>
            <a:endParaRPr lang="en-US" sz="1000" b="0" u="none" strike="noStrike" dirty="0">
              <a:solidFill>
                <a:srgbClr val="FFFFFF"/>
              </a:solidFill>
              <a:effectLst/>
              <a:uFillTx/>
              <a:latin typeface="Arial"/>
            </a:endParaRPr>
          </a:p>
          <a:p>
            <a:pPr marL="285840" indent="-285840" defTabSz="914400">
              <a:lnSpc>
                <a:spcPct val="100000"/>
              </a:lnSpc>
              <a:buClr>
                <a:srgbClr val="FFFFFF"/>
              </a:buClr>
              <a:buFont typeface="Wingdings" charset="2"/>
              <a:buChar char=""/>
            </a:pPr>
            <a:r>
              <a:rPr lang="en-CA" sz="900" b="0" u="none" strike="noStrike" dirty="0">
                <a:solidFill>
                  <a:schemeClr val="lt1"/>
                </a:solidFill>
                <a:effectLst/>
                <a:uFillTx/>
                <a:latin typeface="Amazon Ember"/>
                <a:ea typeface="Amazon Ember"/>
              </a:rPr>
              <a:t>All SAN volumes have been mapped to FSx for NetApp ONTAP</a:t>
            </a:r>
          </a:p>
          <a:p>
            <a:pPr marL="285840" indent="-285840" defTabSz="914400">
              <a:lnSpc>
                <a:spcPct val="100000"/>
              </a:lnSpc>
              <a:buClr>
                <a:srgbClr val="FFFFFF"/>
              </a:buClr>
              <a:buFont typeface="Wingdings" charset="2"/>
              <a:buChar char=""/>
            </a:pPr>
            <a:r>
              <a:rPr lang="en-CA" sz="900" b="0" u="none" strike="noStrike" dirty="0">
                <a:solidFill>
                  <a:schemeClr val="lt1"/>
                </a:solidFill>
                <a:effectLst/>
                <a:uFillTx/>
                <a:latin typeface="Amazon Ember"/>
                <a:ea typeface="Amazon Ember"/>
              </a:rPr>
              <a:t>90% SSD usable considered, 10% space added to capacity pool</a:t>
            </a:r>
          </a:p>
          <a:p>
            <a:pPr marL="285840" indent="-285840" defTabSz="914400">
              <a:lnSpc>
                <a:spcPct val="100000"/>
              </a:lnSpc>
              <a:buClr>
                <a:srgbClr val="FFFFFF"/>
              </a:buClr>
              <a:buFont typeface="Wingdings" charset="2"/>
              <a:buChar char=""/>
            </a:pPr>
            <a:r>
              <a:rPr lang="en-CA" sz="900" b="0" u="none" strike="noStrike" dirty="0">
                <a:solidFill>
                  <a:schemeClr val="lt1"/>
                </a:solidFill>
                <a:effectLst/>
                <a:uFillTx/>
                <a:latin typeface="Amazon Ember"/>
                <a:ea typeface="Amazon Ember"/>
              </a:rPr>
              <a:t>16% of SSD space is considered for system space - added to Capacity Pool</a:t>
            </a:r>
          </a:p>
          <a:p>
            <a:pPr marL="285840" indent="-285840" defTabSz="914400">
              <a:lnSpc>
                <a:spcPct val="100000"/>
              </a:lnSpc>
              <a:buClr>
                <a:srgbClr val="FFFFFF"/>
              </a:buClr>
              <a:buFont typeface="Wingdings" charset="2"/>
              <a:buChar char=""/>
            </a:pPr>
            <a:r>
              <a:rPr lang="en-CA" sz="900" b="0" u="none" strike="noStrike" dirty="0">
                <a:solidFill>
                  <a:schemeClr val="lt1"/>
                </a:solidFill>
                <a:effectLst/>
                <a:uFillTx/>
                <a:latin typeface="Amazon Ember"/>
                <a:ea typeface="Amazon Ember"/>
              </a:rPr>
              <a:t>3% of capacity space is added as metadata to SSD pool</a:t>
            </a:r>
          </a:p>
          <a:p>
            <a:pPr marL="285840" indent="-285840" defTabSz="914400">
              <a:lnSpc>
                <a:spcPct val="100000"/>
              </a:lnSpc>
              <a:buClr>
                <a:srgbClr val="FFFFFF"/>
              </a:buClr>
              <a:buFont typeface="Wingdings" charset="2"/>
              <a:buChar char=""/>
            </a:pPr>
            <a:r>
              <a:rPr lang="en-CA" sz="900" b="0" u="none" strike="noStrike" dirty="0">
                <a:solidFill>
                  <a:schemeClr val="lt1"/>
                </a:solidFill>
                <a:effectLst/>
                <a:uFillTx/>
                <a:latin typeface="Amazon Ember"/>
                <a:ea typeface="Amazon Ember"/>
              </a:rPr>
              <a:t>2% of used capacity added to SSD for backup snapshots</a:t>
            </a:r>
          </a:p>
          <a:p>
            <a:pPr marL="285840" indent="-285840" defTabSz="914400">
              <a:lnSpc>
                <a:spcPct val="100000"/>
              </a:lnSpc>
              <a:buClr>
                <a:srgbClr val="FFFFFF"/>
              </a:buClr>
              <a:buFont typeface="Wingdings" charset="2"/>
              <a:buChar char=""/>
            </a:pPr>
            <a:r>
              <a:rPr lang="en-CA" sz="900" b="0" u="none" strike="noStrike" dirty="0">
                <a:solidFill>
                  <a:schemeClr val="lt1"/>
                </a:solidFill>
                <a:effectLst/>
                <a:uFillTx/>
                <a:latin typeface="Amazon Ember"/>
                <a:ea typeface="Amazon Ember"/>
              </a:rPr>
              <a:t>10% Snap Reserve</a:t>
            </a:r>
          </a:p>
          <a:p>
            <a:pPr marL="285840" indent="-285840" defTabSz="914400">
              <a:lnSpc>
                <a:spcPct val="100000"/>
              </a:lnSpc>
              <a:buClr>
                <a:srgbClr val="FFFFFF"/>
              </a:buClr>
              <a:buFont typeface="Wingdings" charset="2"/>
              <a:buChar char=""/>
            </a:pPr>
            <a:r>
              <a:rPr lang="en-CA" sz="900" b="0" u="none" strike="noStrike" dirty="0">
                <a:solidFill>
                  <a:schemeClr val="lt1"/>
                </a:solidFill>
                <a:effectLst/>
                <a:uFillTx/>
                <a:latin typeface="Amazon Ember"/>
                <a:ea typeface="Amazon Ember"/>
              </a:rPr>
              <a:t>45% savings from compression + deduplication (when data is missing)</a:t>
            </a:r>
          </a:p>
          <a:p>
            <a:pPr marL="285840" indent="-285840" defTabSz="914400">
              <a:lnSpc>
                <a:spcPct val="100000"/>
              </a:lnSpc>
              <a:buClr>
                <a:srgbClr val="FFFFFF"/>
              </a:buClr>
              <a:buFont typeface="Wingdings" charset="2"/>
              <a:buChar char=""/>
            </a:pPr>
            <a:r>
              <a:rPr lang="en-CA" sz="900" b="0" u="none" strike="noStrike" dirty="0">
                <a:solidFill>
                  <a:schemeClr val="lt1"/>
                </a:solidFill>
                <a:effectLst/>
                <a:uFillTx/>
                <a:latin typeface="Amazon Ember"/>
                <a:ea typeface="Amazon Ember"/>
              </a:rPr>
              <a:t>Region: ap-south-1</a:t>
            </a:r>
          </a:p>
          <a:p>
            <a:pPr marL="285840" indent="-285840" defTabSz="914400">
              <a:lnSpc>
                <a:spcPct val="100000"/>
              </a:lnSpc>
              <a:buClr>
                <a:srgbClr val="FFFFFF"/>
              </a:buClr>
              <a:buFont typeface="Wingdings" charset="2"/>
              <a:buChar char=""/>
            </a:pPr>
            <a:r>
              <a:rPr lang="en-CA" sz="900" b="0" u="none" strike="noStrike" dirty="0">
                <a:solidFill>
                  <a:schemeClr val="lt1"/>
                </a:solidFill>
                <a:effectLst/>
                <a:uFillTx/>
                <a:latin typeface="Amazon Ember"/>
                <a:ea typeface="Amazon Ember"/>
              </a:rPr>
              <a:t>25% simultaneous peaks assumed</a:t>
            </a:r>
          </a:p>
          <a:p>
            <a:pPr marL="285840" indent="-285840" defTabSz="914400">
              <a:lnSpc>
                <a:spcPct val="100000"/>
              </a:lnSpc>
              <a:buClr>
                <a:srgbClr val="FFFFFF"/>
              </a:buClr>
              <a:buFont typeface="Wingdings" charset="2"/>
              <a:buChar char=""/>
            </a:pPr>
            <a:r>
              <a:rPr lang="en-CA" sz="900" b="0" u="none" strike="noStrike" dirty="0">
                <a:solidFill>
                  <a:schemeClr val="lt1"/>
                </a:solidFill>
                <a:effectLst/>
                <a:uFillTx/>
                <a:latin typeface="Amazon Ember"/>
                <a:ea typeface="Amazon Ember"/>
              </a:rPr>
              <a:t>Pricing: Cost Optimized, Single-AZ, Gen2</a:t>
            </a:r>
          </a:p>
          <a:p>
            <a:pPr marL="285840" indent="-285840" defTabSz="914400">
              <a:lnSpc>
                <a:spcPct val="100000"/>
              </a:lnSpc>
              <a:buClr>
                <a:srgbClr val="FFFFFF"/>
              </a:buClr>
              <a:buFont typeface="Wingdings" charset="2"/>
              <a:buChar char=""/>
            </a:pPr>
            <a:r>
              <a:rPr lang="en-CA" sz="900" b="0" u="none" strike="noStrike" dirty="0">
                <a:solidFill>
                  <a:schemeClr val="lt1"/>
                </a:solidFill>
                <a:effectLst/>
                <a:uFillTx/>
                <a:latin typeface="Amazon Ember"/>
                <a:ea typeface="Amazon Ember"/>
              </a:rPr>
              <a:t># of FSx Filesystems: 1</a:t>
            </a:r>
          </a:p>
          <a:p>
            <a:pPr marL="285840" indent="-285840" defTabSz="914400">
              <a:lnSpc>
                <a:spcPct val="100000"/>
              </a:lnSpc>
              <a:buClr>
                <a:srgbClr val="FFFFFF"/>
              </a:buClr>
              <a:buFont typeface="Wingdings" charset="2"/>
              <a:buChar char=""/>
            </a:pPr>
            <a:r>
              <a:rPr lang="en-CA" sz="900" b="0" u="none" strike="noStrike" dirty="0">
                <a:solidFill>
                  <a:schemeClr val="lt1"/>
                </a:solidFill>
                <a:effectLst/>
                <a:uFillTx/>
                <a:latin typeface="Amazon Ember"/>
                <a:ea typeface="Amazon Ember"/>
              </a:rPr>
              <a:t>HA Pairs: 1</a:t>
            </a:r>
          </a:p>
        </p:txBody>
      </p:sp>
      <p:sp>
        <p:nvSpPr>
          <p:cNvPr id="1767" name="Rounded Rectangle 10">
            <a:extLst>
              <a:ext uri="{FF2B5EF4-FFF2-40B4-BE49-F238E27FC236}">
                <a16:creationId xmlns:a16="http://schemas.microsoft.com/office/drawing/2014/main" id="{A93F8020-6C7E-6F19-CFCB-63DCDD50B149}"/>
              </a:ext>
            </a:extLst>
          </p:cNvPr>
          <p:cNvSpPr/>
          <p:nvPr/>
        </p:nvSpPr>
        <p:spPr>
          <a:xfrm>
            <a:off x="521880" y="1740240"/>
            <a:ext cx="4131720" cy="2658600"/>
          </a:xfrm>
          <a:prstGeom prst="roundRect">
            <a:avLst>
              <a:gd name="adj" fmla="val 4652"/>
            </a:avLst>
          </a:prstGeom>
          <a:noFill/>
          <a:ln w="15875">
            <a:solidFill>
              <a:srgbClr val="AD5CFF"/>
            </a:solidFill>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pPr algn="ctr" defTabSz="905040">
              <a:lnSpc>
                <a:spcPct val="100000"/>
              </a:lnSpc>
            </a:pPr>
            <a:endParaRPr lang="en-US" sz="2000" b="0" u="none" strike="noStrike" spc="300">
              <a:solidFill>
                <a:srgbClr val="FFFFFF"/>
              </a:solidFill>
              <a:effectLst/>
              <a:uFillTx/>
              <a:latin typeface="Calibri Light"/>
              <a:ea typeface="Amazon Ember Display"/>
            </a:endParaRPr>
          </a:p>
        </p:txBody>
      </p:sp>
      <p:pic>
        <p:nvPicPr>
          <p:cNvPr id="1768" name="Graphic 12" descr="Disk resource icon for the General Icons category.">
            <a:extLst>
              <a:ext uri="{FF2B5EF4-FFF2-40B4-BE49-F238E27FC236}">
                <a16:creationId xmlns:a16="http://schemas.microsoft.com/office/drawing/2014/main" id="{3380EE2D-332B-B6F4-A947-ACEB0E18ED0C}"/>
              </a:ext>
            </a:extLst>
          </p:cNvPr>
          <p:cNvPicPr/>
          <p:nvPr/>
        </p:nvPicPr>
        <p:blipFill>
          <a:blip>
            <a:extLst>
              <a:ext uri="{96DAC541-7B7A-43D3-8B79-37D633B846F1}">
                <asvg:svgBlip xmlns:asvg="http://schemas.microsoft.com/office/drawing/2016/SVG/main" r:embed="rId2"/>
              </a:ext>
            </a:extLst>
          </a:blip>
          <a:stretch/>
        </p:blipFill>
        <p:spPr>
          <a:xfrm>
            <a:off x="589560" y="1834200"/>
            <a:ext cx="456840" cy="456840"/>
          </a:xfrm>
          <a:prstGeom prst="rect">
            <a:avLst/>
          </a:prstGeom>
          <a:noFill/>
          <a:ln w="0">
            <a:noFill/>
          </a:ln>
        </p:spPr>
      </p:pic>
      <p:pic>
        <p:nvPicPr>
          <p:cNvPr id="1769" name="Graphic 21" descr="Internet alt2 resource icon for the General Icons category.">
            <a:extLst>
              <a:ext uri="{FF2B5EF4-FFF2-40B4-BE49-F238E27FC236}">
                <a16:creationId xmlns:a16="http://schemas.microsoft.com/office/drawing/2014/main" id="{1050BF69-E1DD-BA67-6141-872CB2CAF4F0}"/>
              </a:ext>
            </a:extLst>
          </p:cNvPr>
          <p:cNvPicPr/>
          <p:nvPr/>
        </p:nvPicPr>
        <p:blipFill>
          <a:blip>
            <a:extLst>
              <a:ext uri="{96DAC541-7B7A-43D3-8B79-37D633B846F1}">
                <asvg:svgBlip xmlns:asvg="http://schemas.microsoft.com/office/drawing/2016/SVG/main" r:embed="rId3"/>
              </a:ext>
            </a:extLst>
          </a:blip>
          <a:stretch/>
        </p:blipFill>
        <p:spPr>
          <a:xfrm>
            <a:off x="589560" y="3196080"/>
            <a:ext cx="456840" cy="456840"/>
          </a:xfrm>
          <a:prstGeom prst="rect">
            <a:avLst/>
          </a:prstGeom>
          <a:noFill/>
          <a:ln w="0">
            <a:noFill/>
          </a:ln>
        </p:spPr>
      </p:pic>
      <p:pic>
        <p:nvPicPr>
          <p:cNvPr id="1770" name="Graphic 16" descr="Data table resource icon for the General Icons category.">
            <a:extLst>
              <a:ext uri="{FF2B5EF4-FFF2-40B4-BE49-F238E27FC236}">
                <a16:creationId xmlns:a16="http://schemas.microsoft.com/office/drawing/2014/main" id="{21145D27-5165-778B-C0DD-718B314BBA7A}"/>
              </a:ext>
            </a:extLst>
          </p:cNvPr>
          <p:cNvPicPr/>
          <p:nvPr/>
        </p:nvPicPr>
        <p:blipFill>
          <a:blip>
            <a:extLst>
              <a:ext uri="{96DAC541-7B7A-43D3-8B79-37D633B846F1}">
                <asvg:svgBlip xmlns:asvg="http://schemas.microsoft.com/office/drawing/2016/SVG/main" r:embed="rId4"/>
              </a:ext>
            </a:extLst>
          </a:blip>
          <a:stretch/>
        </p:blipFill>
        <p:spPr>
          <a:xfrm>
            <a:off x="589560" y="3875040"/>
            <a:ext cx="456840" cy="456840"/>
          </a:xfrm>
          <a:prstGeom prst="rect">
            <a:avLst/>
          </a:prstGeom>
          <a:noFill/>
          <a:ln w="0">
            <a:noFill/>
          </a:ln>
        </p:spPr>
      </p:pic>
      <p:sp>
        <p:nvSpPr>
          <p:cNvPr id="1771" name="TextBox 23">
            <a:extLst>
              <a:ext uri="{FF2B5EF4-FFF2-40B4-BE49-F238E27FC236}">
                <a16:creationId xmlns:a16="http://schemas.microsoft.com/office/drawing/2014/main" id="{118A19FB-5651-AF3E-6FAE-0830BDE7F07A}"/>
              </a:ext>
            </a:extLst>
          </p:cNvPr>
          <p:cNvSpPr/>
          <p:nvPr/>
        </p:nvSpPr>
        <p:spPr>
          <a:xfrm>
            <a:off x="1210200" y="1878480"/>
            <a:ext cx="3260880" cy="5227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defTabSz="914400">
              <a:lnSpc>
                <a:spcPct val="100000"/>
              </a:lnSpc>
            </a:pPr>
            <a:r>
              <a:rPr lang="en-US" sz="1400" b="0" u="none" strike="noStrike" dirty="0">
                <a:solidFill>
                  <a:schemeClr val="lt1"/>
                </a:solidFill>
                <a:effectLst/>
                <a:uFillTx/>
                <a:latin typeface="Calibri"/>
              </a:rPr>
              <a:t>Total used storage capacity: 2,048 GiB</a:t>
            </a:r>
            <a:endParaRPr lang="en-US" sz="1400" b="0" u="none" strike="noStrike" dirty="0">
              <a:solidFill>
                <a:srgbClr val="FFFFFF"/>
              </a:solidFill>
              <a:effectLst/>
              <a:uFillTx/>
              <a:latin typeface="Arial"/>
            </a:endParaRPr>
          </a:p>
        </p:txBody>
      </p:sp>
      <p:sp>
        <p:nvSpPr>
          <p:cNvPr id="1772" name="TextBox 24">
            <a:extLst>
              <a:ext uri="{FF2B5EF4-FFF2-40B4-BE49-F238E27FC236}">
                <a16:creationId xmlns:a16="http://schemas.microsoft.com/office/drawing/2014/main" id="{17550054-705D-B994-6BB8-C7851E1F74DB}"/>
              </a:ext>
            </a:extLst>
          </p:cNvPr>
          <p:cNvSpPr/>
          <p:nvPr/>
        </p:nvSpPr>
        <p:spPr>
          <a:xfrm>
            <a:off x="1210200" y="2567160"/>
            <a:ext cx="3260880" cy="7383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defTabSz="914400">
              <a:lnSpc>
                <a:spcPct val="100000"/>
              </a:lnSpc>
            </a:pPr>
            <a:r>
              <a:rPr lang="en-US" sz="1400" b="0" u="none" strike="noStrike" dirty="0">
                <a:solidFill>
                  <a:schemeClr val="lt1"/>
                </a:solidFill>
                <a:effectLst/>
                <a:uFillTx/>
                <a:latin typeface="Calibri"/>
              </a:rPr>
              <a:t>Total used storage capacity (</a:t>
            </a:r>
            <a:r>
              <a:rPr lang="en-US" sz="1400" b="0" u="none" strike="noStrike" dirty="0" err="1">
                <a:solidFill>
                  <a:schemeClr val="lt1"/>
                </a:solidFill>
                <a:effectLst/>
                <a:uFillTx/>
                <a:latin typeface="Calibri"/>
              </a:rPr>
              <a:t>FSx</a:t>
            </a:r>
            <a:r>
              <a:rPr lang="en-US" sz="1400" b="0" u="none" strike="noStrike" dirty="0">
                <a:solidFill>
                  <a:schemeClr val="lt1"/>
                </a:solidFill>
                <a:effectLst/>
                <a:uFillTx/>
                <a:latin typeface="Calibri"/>
              </a:rPr>
              <a:t>): 1,542 GiB</a:t>
            </a:r>
            <a:endParaRPr lang="en-US" sz="1400" b="0" u="none" strike="noStrike" dirty="0">
              <a:solidFill>
                <a:srgbClr val="FFFFFF"/>
              </a:solidFill>
              <a:effectLst/>
              <a:uFillTx/>
              <a:latin typeface="Arial"/>
            </a:endParaRPr>
          </a:p>
        </p:txBody>
      </p:sp>
      <p:sp>
        <p:nvSpPr>
          <p:cNvPr id="1773" name="TextBox 25">
            <a:extLst>
              <a:ext uri="{FF2B5EF4-FFF2-40B4-BE49-F238E27FC236}">
                <a16:creationId xmlns:a16="http://schemas.microsoft.com/office/drawing/2014/main" id="{DA7738AE-B9FA-651B-59A5-3EDF349C589E}"/>
              </a:ext>
            </a:extLst>
          </p:cNvPr>
          <p:cNvSpPr/>
          <p:nvPr/>
        </p:nvSpPr>
        <p:spPr>
          <a:xfrm>
            <a:off x="1210200" y="3255480"/>
            <a:ext cx="3260880" cy="5227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defTabSz="914400">
              <a:lnSpc>
                <a:spcPct val="100000"/>
              </a:lnSpc>
            </a:pPr>
            <a:r>
              <a:rPr lang="en-US" sz="1400" b="0" u="none" strike="noStrike">
                <a:solidFill>
                  <a:schemeClr val="lt1"/>
                </a:solidFill>
                <a:effectLst/>
                <a:uFillTx/>
                <a:latin typeface="Calibri"/>
              </a:rPr>
              <a:t>Throughput capacity: 384.0 MiB/s</a:t>
            </a:r>
            <a:endParaRPr lang="en-US" sz="1400" b="0" u="none" strike="noStrike">
              <a:solidFill>
                <a:srgbClr val="FFFFFF"/>
              </a:solidFill>
              <a:effectLst/>
              <a:uFillTx/>
              <a:latin typeface="Arial"/>
            </a:endParaRPr>
          </a:p>
        </p:txBody>
      </p:sp>
      <p:sp>
        <p:nvSpPr>
          <p:cNvPr id="1774" name="TextBox 26">
            <a:extLst>
              <a:ext uri="{FF2B5EF4-FFF2-40B4-BE49-F238E27FC236}">
                <a16:creationId xmlns:a16="http://schemas.microsoft.com/office/drawing/2014/main" id="{4A35908D-26A1-C82A-A245-24E26EAA6060}"/>
              </a:ext>
            </a:extLst>
          </p:cNvPr>
          <p:cNvSpPr/>
          <p:nvPr/>
        </p:nvSpPr>
        <p:spPr>
          <a:xfrm>
            <a:off x="1210200" y="3949920"/>
            <a:ext cx="3260880" cy="30744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defTabSz="914400">
              <a:lnSpc>
                <a:spcPct val="100000"/>
              </a:lnSpc>
            </a:pPr>
            <a:r>
              <a:rPr lang="en-US" sz="1400" b="0" u="none" strike="noStrike">
                <a:solidFill>
                  <a:schemeClr val="lt1"/>
                </a:solidFill>
                <a:effectLst/>
                <a:uFillTx/>
                <a:latin typeface="Calibri"/>
              </a:rPr>
              <a:t>Protocols: iSCSI</a:t>
            </a:r>
            <a:endParaRPr lang="en-US" sz="1400" b="0" u="none" strike="noStrike">
              <a:solidFill>
                <a:srgbClr val="FFFFFF"/>
              </a:solidFill>
              <a:effectLst/>
              <a:uFillTx/>
              <a:latin typeface="Arial"/>
            </a:endParaRPr>
          </a:p>
        </p:txBody>
      </p:sp>
      <p:pic>
        <p:nvPicPr>
          <p:cNvPr id="1775" name="Graphic 10" descr="Servers resource icon for the General Icons category.">
            <a:extLst>
              <a:ext uri="{FF2B5EF4-FFF2-40B4-BE49-F238E27FC236}">
                <a16:creationId xmlns:a16="http://schemas.microsoft.com/office/drawing/2014/main" id="{F40B504D-333A-CDE7-B280-76EC2D4BDE69}"/>
              </a:ext>
            </a:extLst>
          </p:cNvPr>
          <p:cNvPicPr/>
          <p:nvPr/>
        </p:nvPicPr>
        <p:blipFill>
          <a:blip>
            <a:extLst>
              <a:ext uri="{96DAC541-7B7A-43D3-8B79-37D633B846F1}">
                <asvg:svgBlip xmlns:asvg="http://schemas.microsoft.com/office/drawing/2016/SVG/main" r:embed="rId5"/>
              </a:ext>
            </a:extLst>
          </a:blip>
          <a:stretch/>
        </p:blipFill>
        <p:spPr>
          <a:xfrm>
            <a:off x="589560" y="2511000"/>
            <a:ext cx="456840" cy="456840"/>
          </a:xfrm>
          <a:prstGeom prst="rect">
            <a:avLst/>
          </a:prstGeom>
          <a:noFill/>
          <a:ln w="0">
            <a:noFill/>
          </a:ln>
        </p:spPr>
      </p:pic>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6" name="Title 1"/>
          <p:cNvSpPr/>
          <p:nvPr/>
        </p:nvSpPr>
        <p:spPr>
          <a:xfrm>
            <a:off x="432000" y="327240"/>
            <a:ext cx="11547720" cy="535320"/>
          </a:xfrm>
          <a:prstGeom prst="rect">
            <a:avLst/>
          </a:prstGeom>
          <a:noFill/>
          <a:ln w="0">
            <a:noFill/>
          </a:ln>
        </p:spPr>
        <p:style>
          <a:lnRef idx="0">
            <a:scrgbClr r="0" g="0" b="0"/>
          </a:lnRef>
          <a:fillRef idx="0">
            <a:scrgbClr r="0" g="0" b="0"/>
          </a:fillRef>
          <a:effectRef idx="0">
            <a:scrgbClr r="0" g="0" b="0"/>
          </a:effectRef>
          <a:fontRef idx="minor"/>
        </p:style>
        <p:txBody>
          <a:bodyPr anchor="ctr">
            <a:noAutofit/>
          </a:bodyPr>
          <a:lstStyle/>
          <a:p>
            <a:pPr defTabSz="914400">
              <a:lnSpc>
                <a:spcPct val="90000"/>
              </a:lnSpc>
            </a:pPr>
            <a:r>
              <a:rPr lang="en-US" sz="3200" b="1" u="none" strike="noStrike">
                <a:solidFill>
                  <a:schemeClr val="lt1"/>
                </a:solidFill>
                <a:effectLst/>
                <a:uFillTx/>
                <a:latin typeface="Amazon Ember Display"/>
                <a:ea typeface="Amazon Ember Display"/>
              </a:rPr>
              <a:t>Simplify SQL Server HA Deployments using Amazon FSxN </a:t>
            </a:r>
            <a:endParaRPr lang="en-US" sz="3200" b="0" u="none" strike="noStrike">
              <a:solidFill>
                <a:srgbClr val="FFFFFF"/>
              </a:solidFill>
              <a:effectLst/>
              <a:uFillTx/>
              <a:latin typeface="Arial"/>
            </a:endParaRPr>
          </a:p>
        </p:txBody>
      </p:sp>
      <p:sp>
        <p:nvSpPr>
          <p:cNvPr id="2547" name="Rectangle 1"/>
          <p:cNvSpPr/>
          <p:nvPr/>
        </p:nvSpPr>
        <p:spPr>
          <a:xfrm>
            <a:off x="501840" y="2503080"/>
            <a:ext cx="4956120" cy="19983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marL="343080" indent="-343080" defTabSz="914400">
              <a:lnSpc>
                <a:spcPct val="150000"/>
              </a:lnSpc>
              <a:buClr>
                <a:srgbClr val="FFFFFF"/>
              </a:buClr>
              <a:buFont typeface="Wingdings" charset="2"/>
              <a:buChar char=""/>
            </a:pPr>
            <a:r>
              <a:rPr lang="en-US" sz="1400" b="0" u="none" strike="noStrike">
                <a:solidFill>
                  <a:srgbClr val="FFFFFF"/>
                </a:solidFill>
                <a:effectLst/>
                <a:uFillTx/>
                <a:latin typeface="Amazon Ember"/>
                <a:ea typeface="Amazon Ember"/>
              </a:rPr>
              <a:t>Run storage assessment for your SQL DB</a:t>
            </a:r>
            <a:endParaRPr lang="en-US" sz="1400" b="0" u="none" strike="noStrike">
              <a:solidFill>
                <a:srgbClr val="FFFFFF"/>
              </a:solidFill>
              <a:effectLst/>
              <a:uFillTx/>
              <a:latin typeface="Arial"/>
            </a:endParaRPr>
          </a:p>
          <a:p>
            <a:pPr marL="343080" indent="-343080" defTabSz="914400">
              <a:lnSpc>
                <a:spcPct val="150000"/>
              </a:lnSpc>
              <a:buClr>
                <a:srgbClr val="FFFFFF"/>
              </a:buClr>
              <a:buFont typeface="Wingdings" charset="2"/>
              <a:buChar char=""/>
            </a:pPr>
            <a:r>
              <a:rPr lang="en-US" sz="1400" b="0" u="none" strike="noStrike">
                <a:solidFill>
                  <a:srgbClr val="FFFFFF"/>
                </a:solidFill>
                <a:effectLst/>
                <a:uFillTx/>
                <a:latin typeface="Amazon Ember"/>
                <a:ea typeface="Amazon Ember"/>
              </a:rPr>
              <a:t>Know your storage capacity and performance needs </a:t>
            </a:r>
            <a:endParaRPr lang="en-US" sz="1400" b="0" u="none" strike="noStrike">
              <a:solidFill>
                <a:srgbClr val="FFFFFF"/>
              </a:solidFill>
              <a:effectLst/>
              <a:uFillTx/>
              <a:latin typeface="Arial"/>
            </a:endParaRPr>
          </a:p>
          <a:p>
            <a:pPr marL="343080" indent="-343080" defTabSz="914400">
              <a:lnSpc>
                <a:spcPct val="150000"/>
              </a:lnSpc>
              <a:buClr>
                <a:srgbClr val="FFFFFF"/>
              </a:buClr>
              <a:buFont typeface="Wingdings" charset="2"/>
              <a:buChar char=""/>
            </a:pPr>
            <a:r>
              <a:rPr lang="en-GB" sz="1400" b="0" u="none" strike="noStrike">
                <a:solidFill>
                  <a:srgbClr val="FFFFFF"/>
                </a:solidFill>
                <a:effectLst/>
                <a:uFillTx/>
                <a:latin typeface="Amazon Ember"/>
                <a:ea typeface="Amazon Ember"/>
              </a:rPr>
              <a:t>Map to the right fully managed file system</a:t>
            </a:r>
            <a:endParaRPr lang="en-US" sz="1400" b="0" u="none" strike="noStrike">
              <a:solidFill>
                <a:srgbClr val="FFFFFF"/>
              </a:solidFill>
              <a:effectLst/>
              <a:uFillTx/>
              <a:latin typeface="Arial"/>
            </a:endParaRPr>
          </a:p>
          <a:p>
            <a:pPr marL="343080" indent="-343080" defTabSz="914400">
              <a:lnSpc>
                <a:spcPct val="150000"/>
              </a:lnSpc>
              <a:buClr>
                <a:srgbClr val="FFFFFF"/>
              </a:buClr>
              <a:buFont typeface="Wingdings" charset="2"/>
              <a:buChar char=""/>
            </a:pPr>
            <a:r>
              <a:rPr lang="en-GB" sz="1400" b="0" u="none" strike="noStrike">
                <a:solidFill>
                  <a:srgbClr val="FFFFFF"/>
                </a:solidFill>
                <a:effectLst/>
                <a:uFillTx/>
                <a:latin typeface="Amazon Ember"/>
                <a:ea typeface="Amazon Ember"/>
              </a:rPr>
              <a:t>Right size target file system</a:t>
            </a:r>
            <a:endParaRPr lang="en-US" sz="1400" b="0" u="none" strike="noStrike">
              <a:solidFill>
                <a:srgbClr val="FFFFFF"/>
              </a:solidFill>
              <a:effectLst/>
              <a:uFillTx/>
              <a:latin typeface="Arial"/>
            </a:endParaRPr>
          </a:p>
          <a:p>
            <a:pPr marL="343080" indent="-343080" defTabSz="914400">
              <a:lnSpc>
                <a:spcPct val="150000"/>
              </a:lnSpc>
              <a:buClr>
                <a:srgbClr val="FFFFFF"/>
              </a:buClr>
              <a:buFont typeface="Wingdings" charset="2"/>
              <a:buChar char=""/>
            </a:pPr>
            <a:r>
              <a:rPr lang="en-GB" sz="1400" b="0" u="none" strike="noStrike">
                <a:solidFill>
                  <a:srgbClr val="FFFFFF"/>
                </a:solidFill>
                <a:effectLst/>
                <a:uFillTx/>
                <a:latin typeface="Amazon Ember"/>
                <a:ea typeface="Amazon Ember"/>
              </a:rPr>
              <a:t>Directional pricing for Single-AZ &amp; Multi-AZ</a:t>
            </a:r>
            <a:endParaRPr lang="en-US" sz="1400" b="0" u="none" strike="noStrike">
              <a:solidFill>
                <a:srgbClr val="FFFFFF"/>
              </a:solidFill>
              <a:effectLst/>
              <a:uFillTx/>
              <a:latin typeface="Arial"/>
            </a:endParaRPr>
          </a:p>
          <a:p>
            <a:pPr marL="343080" indent="-343080" defTabSz="914400">
              <a:lnSpc>
                <a:spcPct val="150000"/>
              </a:lnSpc>
              <a:buClr>
                <a:srgbClr val="FFFFFF"/>
              </a:buClr>
              <a:buFont typeface="Wingdings" charset="2"/>
              <a:buChar char=""/>
            </a:pPr>
            <a:r>
              <a:rPr lang="en-GB" sz="1400" b="0" u="none" strike="noStrike">
                <a:solidFill>
                  <a:srgbClr val="FFFFFF"/>
                </a:solidFill>
                <a:effectLst/>
                <a:uFillTx/>
                <a:latin typeface="Amazon Ember"/>
                <a:ea typeface="Amazon Ember"/>
              </a:rPr>
              <a:t>Know your SQL backup costs </a:t>
            </a:r>
            <a:endParaRPr lang="en-US" sz="1400" b="0" u="none" strike="noStrike">
              <a:solidFill>
                <a:srgbClr val="FFFFFF"/>
              </a:solidFill>
              <a:effectLst/>
              <a:uFillTx/>
              <a:latin typeface="Arial"/>
            </a:endParaRPr>
          </a:p>
        </p:txBody>
      </p:sp>
      <p:sp>
        <p:nvSpPr>
          <p:cNvPr id="2548" name="TextBox 3"/>
          <p:cNvSpPr/>
          <p:nvPr/>
        </p:nvSpPr>
        <p:spPr>
          <a:xfrm>
            <a:off x="501840" y="862560"/>
            <a:ext cx="10811520" cy="95364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defTabSz="914400">
              <a:lnSpc>
                <a:spcPct val="100000"/>
              </a:lnSpc>
            </a:pPr>
            <a:r>
              <a:rPr lang="en-GB" sz="1400" b="0" u="none" strike="noStrike">
                <a:solidFill>
                  <a:srgbClr val="FFFFFF"/>
                </a:solidFill>
                <a:effectLst/>
                <a:uFillTx/>
                <a:latin typeface="Amazon Ember"/>
                <a:ea typeface="Amazon Ember"/>
              </a:rPr>
              <a:t>FSxN provides shared file (SMB) and block (iSCSI) storage. It provides multi-attach to multiple SQL nodes, multi-AZ deployment for HA, configurable throughput and IOPS for performance, CA shares, NetApp snapshots (SQL integration), FSx backups to S3, replication (ie, to other regions for DR), and cloning (for test/dev). You can provision up to 192GB SSD and 4 GBps of throughput per file system.</a:t>
            </a:r>
            <a:endParaRPr lang="en-US" sz="1400" b="0" u="none" strike="noStrike">
              <a:solidFill>
                <a:srgbClr val="FFFFFF"/>
              </a:solidFill>
              <a:effectLst/>
              <a:uFillTx/>
              <a:latin typeface="Arial"/>
            </a:endParaRPr>
          </a:p>
        </p:txBody>
      </p:sp>
      <p:sp>
        <p:nvSpPr>
          <p:cNvPr id="2549" name="TextBox 6"/>
          <p:cNvSpPr/>
          <p:nvPr/>
        </p:nvSpPr>
        <p:spPr>
          <a:xfrm>
            <a:off x="501840" y="5142600"/>
            <a:ext cx="11020680" cy="30744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defTabSz="914400">
              <a:lnSpc>
                <a:spcPct val="100000"/>
              </a:lnSpc>
            </a:pPr>
            <a:r>
              <a:rPr lang="en-GB" sz="1400" b="0" i="1" u="none" strike="noStrike">
                <a:solidFill>
                  <a:schemeClr val="lt1"/>
                </a:solidFill>
                <a:effectLst/>
                <a:uFillTx/>
                <a:latin typeface="Amazon Ember"/>
                <a:ea typeface="Amazon Ember"/>
              </a:rPr>
              <a:t>Email at </a:t>
            </a:r>
            <a:r>
              <a:rPr lang="en-GB" sz="1400" b="0" i="1" u="sng" strike="noStrike">
                <a:solidFill>
                  <a:schemeClr val="lt1"/>
                </a:solidFill>
                <a:effectLst/>
                <a:uFillTx/>
                <a:latin typeface="Amazon Ember"/>
                <a:ea typeface="Amazon Ember"/>
                <a:hlinkClick r:id="rId3"/>
              </a:rPr>
              <a:t>migration-assessment@amazon.com</a:t>
            </a:r>
            <a:r>
              <a:rPr lang="en-GB" sz="1400" b="0" i="1" u="none" strike="noStrike">
                <a:solidFill>
                  <a:schemeClr val="lt1"/>
                </a:solidFill>
                <a:effectLst/>
                <a:uFillTx/>
                <a:latin typeface="Amazon Ember"/>
                <a:ea typeface="Amazon Ember"/>
              </a:rPr>
              <a:t> for further questions and to run a storage assessment for SQL workloads</a:t>
            </a:r>
            <a:endParaRPr lang="en-US" sz="1400" b="0" u="none" strike="noStrike">
              <a:solidFill>
                <a:srgbClr val="FFFFFF"/>
              </a:solidFill>
              <a:effectLst/>
              <a:uFillTx/>
              <a:latin typeface="Arial"/>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
      <p:transition spd="med">
        <p:fade/>
      </p:transition>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50" name="PlaceHolder 1"/>
          <p:cNvSpPr>
            <a:spLocks noGrp="1"/>
          </p:cNvSpPr>
          <p:nvPr>
            <p:ph/>
          </p:nvPr>
        </p:nvSpPr>
        <p:spPr>
          <a:xfrm>
            <a:off x="457200" y="1371600"/>
            <a:ext cx="11258280" cy="3867480"/>
          </a:xfrm>
          <a:prstGeom prst="rect">
            <a:avLst/>
          </a:prstGeom>
          <a:noFill/>
          <a:ln w="0">
            <a:noFill/>
          </a:ln>
        </p:spPr>
        <p:txBody>
          <a:bodyPr lIns="0" tIns="45720" rIns="0" bIns="45720" anchor="t">
            <a:noAutofit/>
          </a:bodyPr>
          <a:lstStyle/>
          <a:p>
            <a:pPr marL="457200" indent="-457200" defTabSz="914400">
              <a:lnSpc>
                <a:spcPct val="90000"/>
              </a:lnSpc>
              <a:spcBef>
                <a:spcPts val="1001"/>
              </a:spcBef>
              <a:buClr>
                <a:srgbClr val="FFFFFF"/>
              </a:buClr>
              <a:buFont typeface="Arial"/>
              <a:buChar char="•"/>
            </a:pPr>
            <a:r>
              <a:rPr lang="en-US" sz="1200" b="0" u="none" strike="noStrike">
                <a:solidFill>
                  <a:schemeClr val="lt1"/>
                </a:solidFill>
                <a:effectLst/>
                <a:uFillTx/>
                <a:latin typeface="Amazon Ember"/>
                <a:ea typeface="Amazon Ember"/>
              </a:rPr>
              <a:t>Amazon FSx for NetApp ONTAP FAQs: </a:t>
            </a:r>
            <a:r>
              <a:rPr lang="en-US" sz="1200" b="0" u="sng" strike="noStrike">
                <a:solidFill>
                  <a:schemeClr val="lt1"/>
                </a:solidFill>
                <a:effectLst/>
                <a:uFillTx/>
                <a:latin typeface="Amazon Ember"/>
                <a:ea typeface="Amazon Ember"/>
                <a:hlinkClick r:id="rId3"/>
              </a:rPr>
              <a:t>https://aws.amazon.com/fsx/netapp-ontap/faqs/</a:t>
            </a:r>
            <a:endParaRPr lang="en-US" sz="1200" b="0" u="none" strike="noStrike">
              <a:solidFill>
                <a:schemeClr val="lt1"/>
              </a:solidFill>
              <a:effectLst/>
              <a:uFillTx/>
              <a:latin typeface="Amazon Ember Display"/>
            </a:endParaRPr>
          </a:p>
          <a:p>
            <a:pPr marL="457200" indent="-457200" defTabSz="914400">
              <a:lnSpc>
                <a:spcPct val="90000"/>
              </a:lnSpc>
              <a:spcBef>
                <a:spcPts val="1001"/>
              </a:spcBef>
              <a:buClr>
                <a:srgbClr val="FFFFFF"/>
              </a:buClr>
              <a:buFont typeface="Arial"/>
              <a:buChar char="•"/>
            </a:pPr>
            <a:r>
              <a:rPr lang="en-US" sz="1200" b="0" u="none" strike="noStrike">
                <a:solidFill>
                  <a:schemeClr val="lt1"/>
                </a:solidFill>
                <a:effectLst/>
                <a:uFillTx/>
                <a:latin typeface="Amazon Ember"/>
                <a:ea typeface="Amazon Ember"/>
              </a:rPr>
              <a:t>Choosing Storage Capacity: </a:t>
            </a:r>
            <a:r>
              <a:rPr lang="en-US" sz="1200" b="0" u="sng" strike="noStrike">
                <a:solidFill>
                  <a:schemeClr val="lt1"/>
                </a:solidFill>
                <a:effectLst/>
                <a:uFillTx/>
                <a:latin typeface="Amazon Ember"/>
                <a:ea typeface="Amazon Ember"/>
                <a:hlinkClick r:id="rId4"/>
              </a:rPr>
              <a:t>https://docs.aws.amazon.com/fsx/latest/ONTAPGuide/choose-ssd-capacity.html</a:t>
            </a:r>
            <a:endParaRPr lang="en-US" sz="1200" b="0" u="none" strike="noStrike">
              <a:solidFill>
                <a:schemeClr val="lt1"/>
              </a:solidFill>
              <a:effectLst/>
              <a:uFillTx/>
              <a:latin typeface="Amazon Ember Display"/>
            </a:endParaRPr>
          </a:p>
          <a:p>
            <a:pPr marL="457200" indent="-457200" defTabSz="914400">
              <a:lnSpc>
                <a:spcPct val="90000"/>
              </a:lnSpc>
              <a:spcBef>
                <a:spcPts val="1001"/>
              </a:spcBef>
              <a:buClr>
                <a:srgbClr val="FFFFFF"/>
              </a:buClr>
              <a:buFont typeface="Arial"/>
              <a:buChar char="•"/>
            </a:pPr>
            <a:r>
              <a:rPr lang="en-US" sz="1200" b="0" u="none" strike="noStrike">
                <a:solidFill>
                  <a:schemeClr val="lt1"/>
                </a:solidFill>
                <a:effectLst/>
                <a:uFillTx/>
                <a:latin typeface="Amazon Ember"/>
                <a:ea typeface="Amazon Ember"/>
              </a:rPr>
              <a:t>FSx for NetApp ONTAP File Server performance: </a:t>
            </a:r>
            <a:r>
              <a:rPr lang="en-US" sz="1200" b="0" u="sng" strike="noStrike">
                <a:solidFill>
                  <a:schemeClr val="lt1"/>
                </a:solidFill>
                <a:effectLst/>
                <a:uFillTx/>
                <a:latin typeface="Amazon Ember"/>
                <a:ea typeface="Amazon Ember"/>
                <a:hlinkClick r:id="rId5"/>
              </a:rPr>
              <a:t>https://docs.aws.amazon.com/fsx/latest/ONTAPGuide/performance.html</a:t>
            </a:r>
            <a:endParaRPr lang="en-US" sz="1200" b="0" u="none" strike="noStrike">
              <a:solidFill>
                <a:schemeClr val="lt1"/>
              </a:solidFill>
              <a:effectLst/>
              <a:uFillTx/>
              <a:latin typeface="Amazon Ember Display"/>
            </a:endParaRPr>
          </a:p>
          <a:p>
            <a:pPr marL="457200" indent="-457200" defTabSz="914400">
              <a:lnSpc>
                <a:spcPct val="90000"/>
              </a:lnSpc>
              <a:spcBef>
                <a:spcPts val="1001"/>
              </a:spcBef>
              <a:buClr>
                <a:srgbClr val="FFFFFF"/>
              </a:buClr>
              <a:buFont typeface="Arial"/>
              <a:buChar char="•"/>
            </a:pPr>
            <a:r>
              <a:rPr lang="en-US" sz="1200" b="0" u="none" strike="noStrike">
                <a:solidFill>
                  <a:schemeClr val="lt1"/>
                </a:solidFill>
                <a:effectLst/>
                <a:uFillTx/>
                <a:latin typeface="Amazon Ember"/>
                <a:ea typeface="Amazon Ember"/>
              </a:rPr>
              <a:t>Increasing SSD storage capacity dynamically: </a:t>
            </a:r>
            <a:r>
              <a:rPr lang="en-US" sz="1200" b="0" u="sng" strike="noStrike">
                <a:solidFill>
                  <a:schemeClr val="lt1"/>
                </a:solidFill>
                <a:effectLst/>
                <a:uFillTx/>
                <a:latin typeface="Amazon Ember"/>
                <a:ea typeface="Amazon Ember"/>
                <a:hlinkClick r:id="rId6"/>
              </a:rPr>
              <a:t>https://docs.aws.amazon.com/fsx/latest/ONTAPGuide/increase-primary-storage.html#automate-storage-capacity-increase</a:t>
            </a:r>
            <a:endParaRPr lang="en-US" sz="1200" b="0" u="none" strike="noStrike">
              <a:solidFill>
                <a:schemeClr val="lt1"/>
              </a:solidFill>
              <a:effectLst/>
              <a:uFillTx/>
              <a:latin typeface="Amazon Ember Display"/>
            </a:endParaRPr>
          </a:p>
          <a:p>
            <a:pPr marL="457200" indent="-457200" defTabSz="914400">
              <a:lnSpc>
                <a:spcPct val="90000"/>
              </a:lnSpc>
              <a:spcBef>
                <a:spcPts val="1001"/>
              </a:spcBef>
              <a:buClr>
                <a:srgbClr val="FFFFFF"/>
              </a:buClr>
              <a:buFont typeface="Arial"/>
              <a:buChar char="•"/>
            </a:pPr>
            <a:r>
              <a:rPr lang="en-US" sz="1200" b="0" u="none" strike="noStrike">
                <a:solidFill>
                  <a:schemeClr val="lt1"/>
                </a:solidFill>
                <a:effectLst/>
                <a:uFillTx/>
                <a:latin typeface="Amazon Ember"/>
                <a:ea typeface="Amazon Ember"/>
              </a:rPr>
              <a:t>Volume data tiering</a:t>
            </a:r>
            <a:endParaRPr lang="en-US" sz="1200" b="0" u="none" strike="noStrike">
              <a:solidFill>
                <a:schemeClr val="lt1"/>
              </a:solidFill>
              <a:effectLst/>
              <a:uFillTx/>
              <a:latin typeface="Amazon Ember Display"/>
            </a:endParaRPr>
          </a:p>
          <a:p>
            <a:pPr marL="800280" lvl="1" indent="-343080" defTabSz="914400">
              <a:lnSpc>
                <a:spcPct val="90000"/>
              </a:lnSpc>
              <a:spcBef>
                <a:spcPts val="499"/>
              </a:spcBef>
              <a:buClr>
                <a:srgbClr val="FFFFFF"/>
              </a:buClr>
              <a:buFont typeface="Arial"/>
              <a:buChar char="•"/>
            </a:pPr>
            <a:r>
              <a:rPr lang="en-US" sz="1200" b="0" u="sng" strike="noStrike">
                <a:solidFill>
                  <a:schemeClr val="lt1"/>
                </a:solidFill>
                <a:effectLst/>
                <a:uFillTx/>
                <a:latin typeface="Amazon Ember"/>
                <a:ea typeface="Amazon Ember"/>
                <a:hlinkClick r:id="rId7"/>
              </a:rPr>
              <a:t>https://docs.aws.amazon.com/fsx/latest/ONTAPGuide/volume-data-tiering.html</a:t>
            </a:r>
            <a:endParaRPr lang="en-US" sz="1200" b="0" u="none" strike="noStrike">
              <a:solidFill>
                <a:schemeClr val="lt1"/>
              </a:solidFill>
              <a:effectLst/>
              <a:uFillTx/>
              <a:latin typeface="Amazon Ember Display"/>
            </a:endParaRPr>
          </a:p>
          <a:p>
            <a:pPr marL="800280" lvl="1" indent="-343080" defTabSz="914400">
              <a:lnSpc>
                <a:spcPct val="90000"/>
              </a:lnSpc>
              <a:spcBef>
                <a:spcPts val="499"/>
              </a:spcBef>
              <a:buClr>
                <a:srgbClr val="FFFFFF"/>
              </a:buClr>
              <a:buFont typeface="Arial"/>
              <a:buChar char="•"/>
            </a:pPr>
            <a:r>
              <a:rPr lang="en-US" sz="1200" b="0" u="sng" strike="noStrike">
                <a:solidFill>
                  <a:schemeClr val="lt1"/>
                </a:solidFill>
                <a:effectLst/>
                <a:uFillTx/>
                <a:latin typeface="Amazon Ember"/>
                <a:ea typeface="Amazon Ember"/>
                <a:hlinkClick r:id="rId8"/>
              </a:rPr>
              <a:t>https://www.netapp.com/pdf.html?item=/media/17239-tr-4598.pdf</a:t>
            </a:r>
            <a:endParaRPr lang="en-US" sz="1200" b="0" u="none" strike="noStrike">
              <a:solidFill>
                <a:schemeClr val="lt1"/>
              </a:solidFill>
              <a:effectLst/>
              <a:uFillTx/>
              <a:latin typeface="Amazon Ember Display"/>
            </a:endParaRPr>
          </a:p>
          <a:p>
            <a:pPr marL="457200" indent="-457200" defTabSz="914400">
              <a:lnSpc>
                <a:spcPct val="90000"/>
              </a:lnSpc>
              <a:spcBef>
                <a:spcPts val="1001"/>
              </a:spcBef>
              <a:buClr>
                <a:srgbClr val="FFFFFF"/>
              </a:buClr>
              <a:buFont typeface="Arial"/>
              <a:buChar char="•"/>
            </a:pPr>
            <a:r>
              <a:rPr lang="en-US" sz="1200" b="0" u="none" strike="noStrike">
                <a:solidFill>
                  <a:schemeClr val="lt1"/>
                </a:solidFill>
                <a:effectLst/>
                <a:uFillTx/>
                <a:latin typeface="Amazon Ember"/>
                <a:ea typeface="Amazon Ember"/>
              </a:rPr>
              <a:t>Migrating to FSx for ONTAP using NetApp SnapMirror: </a:t>
            </a:r>
            <a:r>
              <a:rPr lang="en-US" sz="1200" b="0" u="sng" strike="noStrike">
                <a:solidFill>
                  <a:schemeClr val="lt1"/>
                </a:solidFill>
                <a:effectLst/>
                <a:uFillTx/>
                <a:latin typeface="Amazon Ember"/>
                <a:ea typeface="Amazon Ember"/>
                <a:hlinkClick r:id="rId9"/>
              </a:rPr>
              <a:t>https://docs.aws.amazon.com/fsx/latest/ONTAPGuide/migrating-fsx-ontap-snapmirror.html</a:t>
            </a:r>
            <a:endParaRPr lang="en-US" sz="1200" b="0" u="none" strike="noStrike">
              <a:solidFill>
                <a:schemeClr val="lt1"/>
              </a:solidFill>
              <a:effectLst/>
              <a:uFillTx/>
              <a:latin typeface="Amazon Ember Display"/>
            </a:endParaRPr>
          </a:p>
          <a:p>
            <a:pPr marL="457200" indent="-457200" defTabSz="914400">
              <a:lnSpc>
                <a:spcPct val="90000"/>
              </a:lnSpc>
              <a:spcBef>
                <a:spcPts val="1001"/>
              </a:spcBef>
              <a:buClr>
                <a:srgbClr val="FFFFFF"/>
              </a:buClr>
              <a:buFont typeface="Arial"/>
              <a:buChar char="•"/>
            </a:pPr>
            <a:r>
              <a:rPr lang="en-US" sz="1200" b="0" u="none" strike="noStrike">
                <a:solidFill>
                  <a:schemeClr val="lt1"/>
                </a:solidFill>
                <a:effectLst/>
                <a:uFillTx/>
                <a:latin typeface="Amazon Ember"/>
                <a:ea typeface="Amazon Ember"/>
              </a:rPr>
              <a:t>Migrating to FSx for ONTAP using AWS DataSync: </a:t>
            </a:r>
            <a:r>
              <a:rPr lang="en-US" sz="1200" b="0" u="sng" strike="noStrike">
                <a:solidFill>
                  <a:schemeClr val="lt1"/>
                </a:solidFill>
                <a:effectLst/>
                <a:uFillTx/>
                <a:latin typeface="Amazon Ember"/>
                <a:ea typeface="Amazon Ember"/>
                <a:hlinkClick r:id="rId10"/>
              </a:rPr>
              <a:t>https://docs.aws.amazon.com/fsx/latest/ONTAPGuide/migrate-files-to-fsx-datasync.html</a:t>
            </a:r>
            <a:endParaRPr lang="en-US" sz="1200" b="0" u="none" strike="noStrike">
              <a:solidFill>
                <a:schemeClr val="lt1"/>
              </a:solidFill>
              <a:effectLst/>
              <a:uFillTx/>
              <a:latin typeface="Amazon Ember Display"/>
            </a:endParaRPr>
          </a:p>
          <a:p>
            <a:pPr marL="457200" indent="-457200" defTabSz="914400">
              <a:lnSpc>
                <a:spcPct val="90000"/>
              </a:lnSpc>
              <a:spcBef>
                <a:spcPts val="1001"/>
              </a:spcBef>
              <a:buClr>
                <a:srgbClr val="FFFFFF"/>
              </a:buClr>
              <a:buFont typeface="Arial"/>
              <a:buChar char="•"/>
            </a:pPr>
            <a:r>
              <a:rPr lang="en-US" sz="1200" b="0" u="none" strike="noStrike">
                <a:solidFill>
                  <a:schemeClr val="lt1"/>
                </a:solidFill>
                <a:effectLst/>
                <a:uFillTx/>
                <a:latin typeface="Amazon Ember"/>
                <a:ea typeface="Amazon Ember"/>
              </a:rPr>
              <a:t>Working with Snaplock: </a:t>
            </a:r>
            <a:endParaRPr lang="en-US" sz="1200" b="0" u="none" strike="noStrike">
              <a:solidFill>
                <a:schemeClr val="lt1"/>
              </a:solidFill>
              <a:effectLst/>
              <a:uFillTx/>
              <a:latin typeface="Amazon Ember Display"/>
            </a:endParaRPr>
          </a:p>
          <a:p>
            <a:pPr marL="800280" lvl="1" indent="-343080" defTabSz="914400">
              <a:lnSpc>
                <a:spcPct val="90000"/>
              </a:lnSpc>
              <a:spcBef>
                <a:spcPts val="499"/>
              </a:spcBef>
              <a:buClr>
                <a:srgbClr val="FFFFFF"/>
              </a:buClr>
              <a:buFont typeface="Arial"/>
              <a:buChar char="•"/>
            </a:pPr>
            <a:r>
              <a:rPr lang="en-US" sz="1200" b="0" u="sng" strike="noStrike">
                <a:solidFill>
                  <a:schemeClr val="lt1"/>
                </a:solidFill>
                <a:effectLst/>
                <a:uFillTx/>
                <a:latin typeface="Amazon Ember"/>
                <a:ea typeface="Amazon Ember"/>
                <a:hlinkClick r:id="rId11"/>
              </a:rPr>
              <a:t>https://docs.aws.amazon.com/fsx/latest/ONTAPGuide/snaplock.html</a:t>
            </a:r>
            <a:endParaRPr lang="en-US" sz="1200" b="0" u="none" strike="noStrike">
              <a:solidFill>
                <a:schemeClr val="lt1"/>
              </a:solidFill>
              <a:effectLst/>
              <a:uFillTx/>
              <a:latin typeface="Amazon Ember Display"/>
            </a:endParaRPr>
          </a:p>
          <a:p>
            <a:pPr marL="800280" lvl="1" indent="-343080" defTabSz="914400">
              <a:lnSpc>
                <a:spcPct val="90000"/>
              </a:lnSpc>
              <a:spcBef>
                <a:spcPts val="499"/>
              </a:spcBef>
              <a:buClr>
                <a:srgbClr val="FFFFFF"/>
              </a:buClr>
              <a:buFont typeface="Arial"/>
              <a:buChar char="•"/>
            </a:pPr>
            <a:r>
              <a:rPr lang="en-US" sz="1200" b="0" u="sng" strike="noStrike">
                <a:solidFill>
                  <a:schemeClr val="lt1"/>
                </a:solidFill>
                <a:effectLst/>
                <a:uFillTx/>
                <a:latin typeface="Amazon Ember"/>
                <a:ea typeface="Amazon Ember"/>
                <a:hlinkClick r:id="rId12"/>
              </a:rPr>
              <a:t>https://www.netapp.com/pdf.html?item=/media/6158-tr4526pdf.pdf</a:t>
            </a:r>
            <a:endParaRPr lang="en-US" sz="1200" b="0" u="none" strike="noStrike">
              <a:solidFill>
                <a:schemeClr val="lt1"/>
              </a:solidFill>
              <a:effectLst/>
              <a:uFillTx/>
              <a:latin typeface="Amazon Ember Display"/>
            </a:endParaRPr>
          </a:p>
          <a:p>
            <a:pPr marL="457200" indent="-457200" defTabSz="914400">
              <a:lnSpc>
                <a:spcPct val="90000"/>
              </a:lnSpc>
              <a:spcBef>
                <a:spcPts val="1001"/>
              </a:spcBef>
              <a:buClr>
                <a:srgbClr val="FFFFFF"/>
              </a:buClr>
              <a:buFont typeface="Arial"/>
              <a:buChar char="•"/>
            </a:pPr>
            <a:r>
              <a:rPr lang="en-US" sz="1200" b="0" u="none" strike="noStrike">
                <a:solidFill>
                  <a:schemeClr val="lt1"/>
                </a:solidFill>
                <a:effectLst/>
                <a:uFillTx/>
                <a:latin typeface="Amazon Ember"/>
                <a:ea typeface="Amazon Ember"/>
              </a:rPr>
              <a:t>Simplify Microsoft SQL high availability using FSxN: </a:t>
            </a:r>
            <a:r>
              <a:rPr lang="en-US" sz="1200" b="0" u="sng" strike="noStrike">
                <a:solidFill>
                  <a:schemeClr val="lt1"/>
                </a:solidFill>
                <a:effectLst/>
                <a:uFillTx/>
                <a:latin typeface="Amazon Ember"/>
                <a:ea typeface="Amazon Ember"/>
                <a:hlinkClick r:id="rId13"/>
              </a:rPr>
              <a:t>https://aws.amazon.com/blogs/modernizing-with-aws/sql-server-high-availability-amazon-fsx-for-netapp-ontap/</a:t>
            </a:r>
            <a:endParaRPr lang="en-US" sz="1200" b="0" u="none" strike="noStrike">
              <a:solidFill>
                <a:schemeClr val="lt1"/>
              </a:solidFill>
              <a:effectLst/>
              <a:uFillTx/>
              <a:latin typeface="Amazon Ember Display"/>
            </a:endParaRPr>
          </a:p>
        </p:txBody>
      </p:sp>
      <p:sp>
        <p:nvSpPr>
          <p:cNvPr id="2551" name="PlaceHolder 2"/>
          <p:cNvSpPr>
            <a:spLocks noGrp="1"/>
          </p:cNvSpPr>
          <p:nvPr>
            <p:ph type="title"/>
          </p:nvPr>
        </p:nvSpPr>
        <p:spPr>
          <a:xfrm>
            <a:off x="292320" y="347040"/>
            <a:ext cx="11718360" cy="547920"/>
          </a:xfrm>
          <a:prstGeom prst="rect">
            <a:avLst/>
          </a:prstGeom>
          <a:noFill/>
          <a:ln w="0">
            <a:noFill/>
          </a:ln>
        </p:spPr>
        <p:txBody>
          <a:bodyPr lIns="91440" tIns="45720" rIns="91440" bIns="45720" anchor="ctr">
            <a:noAutofit/>
          </a:bodyPr>
          <a:lstStyle/>
          <a:p>
            <a:pPr indent="0" defTabSz="914400">
              <a:lnSpc>
                <a:spcPct val="90000"/>
              </a:lnSpc>
              <a:buNone/>
            </a:pPr>
            <a:r>
              <a:rPr lang="en-US" sz="3200" b="1" u="none" strike="noStrike">
                <a:solidFill>
                  <a:schemeClr val="lt1"/>
                </a:solidFill>
                <a:effectLst/>
                <a:uFillTx/>
                <a:latin typeface="Amazon Ember"/>
                <a:ea typeface="Amazon Ember"/>
              </a:rPr>
              <a:t>Amazon FSxN - Useful Links</a:t>
            </a:r>
            <a:endParaRPr lang="en-US" sz="3200" b="0" u="none" strike="noStrike">
              <a:solidFill>
                <a:schemeClr val="lt1"/>
              </a:solidFill>
              <a:effectLst/>
              <a:uFillTx/>
              <a:latin typeface="Calibri"/>
            </a:endParaRP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56" name="PlaceHolder 1"/>
          <p:cNvSpPr>
            <a:spLocks noGrp="1"/>
          </p:cNvSpPr>
          <p:nvPr>
            <p:ph type="title"/>
          </p:nvPr>
        </p:nvSpPr>
        <p:spPr>
          <a:xfrm>
            <a:off x="609480" y="2718000"/>
            <a:ext cx="8225640" cy="1421640"/>
          </a:xfrm>
          <a:prstGeom prst="rect">
            <a:avLst/>
          </a:prstGeom>
          <a:noFill/>
          <a:ln w="0">
            <a:noFill/>
          </a:ln>
        </p:spPr>
        <p:txBody>
          <a:bodyPr lIns="91440" tIns="45720" rIns="91440" bIns="45720" anchor="ctr">
            <a:noAutofit/>
          </a:bodyPr>
          <a:lstStyle/>
          <a:p>
            <a:pPr indent="0" defTabSz="914400">
              <a:lnSpc>
                <a:spcPct val="90000"/>
              </a:lnSpc>
              <a:buNone/>
            </a:pPr>
            <a:r>
              <a:rPr lang="en-US" sz="4800" b="1" u="none" strike="noStrike">
                <a:solidFill>
                  <a:schemeClr val="lt2"/>
                </a:solidFill>
                <a:effectLst/>
                <a:uFillTx/>
                <a:latin typeface="Amazon Ember Display"/>
                <a:ea typeface="Amazon Ember Display"/>
              </a:rPr>
              <a:t>Other Resources</a:t>
            </a:r>
            <a:endParaRPr lang="en-US" sz="4800" b="0" u="none" strike="noStrike">
              <a:solidFill>
                <a:schemeClr val="lt1"/>
              </a:solidFill>
              <a:effectLst/>
              <a:uFillTx/>
              <a:latin typeface="Calibri"/>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
      <p:transition spd="med">
        <p:fade/>
      </p:transition>
    </mc:Fallback>
  </mc:AlternateContent>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6DB59A6C-6A23-60EB-FB1C-476F26667762}"/>
              </a:ext>
            </a:extLst>
          </p:cNvPr>
          <p:cNvSpPr>
            <a:spLocks noGrp="1"/>
          </p:cNvSpPr>
          <p:nvPr>
            <p:ph type="title"/>
          </p:nvPr>
        </p:nvSpPr>
        <p:spPr>
          <a:xfrm>
            <a:off x="612648" y="320040"/>
            <a:ext cx="11155680" cy="539496"/>
          </a:xfrm>
        </p:spPr>
        <p:txBody>
          <a:bodyPr>
            <a:noAutofit/>
          </a:bodyPr>
          <a:lstStyle/>
          <a:p>
            <a:r>
              <a:rPr lang="en-US" sz="3300" b="1">
                <a:solidFill>
                  <a:srgbClr val="FFFFFF"/>
                </a:solidFill>
                <a:latin typeface="Amazon Ember Display"/>
              </a:rPr>
              <a:t>On-Premises Annual Cost Estimation</a:t>
            </a:r>
          </a:p>
        </p:txBody>
      </p:sp>
      <p:graphicFrame>
        <p:nvGraphicFramePr>
          <p:cNvPr id="5" name="Table 4">
            <a:extLst>
              <a:ext uri="{FF2B5EF4-FFF2-40B4-BE49-F238E27FC236}">
                <a16:creationId xmlns:a16="http://schemas.microsoft.com/office/drawing/2014/main" id="{869FB546-58B8-C7E2-7849-07DAD420E692}"/>
              </a:ext>
            </a:extLst>
          </p:cNvPr>
          <p:cNvGraphicFramePr>
            <a:graphicFrameLocks noGrp="1"/>
          </p:cNvGraphicFramePr>
          <p:nvPr>
            <p:extLst>
              <p:ext uri="{D42A27DB-BD31-4B8C-83A1-F6EECF244321}">
                <p14:modId xmlns:p14="http://schemas.microsoft.com/office/powerpoint/2010/main" val="2544989309"/>
              </p:ext>
            </p:extLst>
          </p:nvPr>
        </p:nvGraphicFramePr>
        <p:xfrm>
          <a:off x="6648332" y="2171954"/>
          <a:ext cx="4449064" cy="1965325"/>
        </p:xfrm>
        <a:graphic>
          <a:graphicData uri="http://schemas.openxmlformats.org/drawingml/2006/table">
            <a:tbl>
              <a:tblPr/>
              <a:tblGrid>
                <a:gridCol w="2275691">
                  <a:extLst>
                    <a:ext uri="{9D8B030D-6E8A-4147-A177-3AD203B41FA5}">
                      <a16:colId xmlns:a16="http://schemas.microsoft.com/office/drawing/2014/main" val="3187604461"/>
                    </a:ext>
                  </a:extLst>
                </a:gridCol>
                <a:gridCol w="2173373">
                  <a:extLst>
                    <a:ext uri="{9D8B030D-6E8A-4147-A177-3AD203B41FA5}">
                      <a16:colId xmlns:a16="http://schemas.microsoft.com/office/drawing/2014/main" val="4189622063"/>
                    </a:ext>
                  </a:extLst>
                </a:gridCol>
              </a:tblGrid>
              <a:tr h="697865">
                <a:tc>
                  <a:txBody>
                    <a:bodyPr/>
                    <a:lstStyle/>
                    <a:p>
                      <a:pPr algn="ctr" rtl="0" fontAlgn="ctr"/>
                      <a:r>
                        <a:rPr lang="en-US" sz="1300" b="1" i="0" u="none" strike="noStrike">
                          <a:solidFill>
                            <a:srgbClr val="F1F3F3"/>
                          </a:solidFill>
                          <a:effectLst/>
                          <a:latin typeface="Amazon Ember"/>
                        </a:rPr>
                        <a:t>Parameter</a:t>
                      </a:r>
                    </a:p>
                  </a:txBody>
                  <a:tcPr marL="0" marR="0" marT="0" marB="0" anchor="ctr">
                    <a:lnL>
                      <a:noFill/>
                    </a:lnL>
                    <a:lnR w="12700" cap="flat" cmpd="sng" algn="ctr">
                      <a:solidFill>
                        <a:srgbClr val="7C59ED"/>
                      </a:solidFill>
                      <a:prstDash val="solid"/>
                      <a:round/>
                      <a:headEnd type="none" w="med" len="med"/>
                      <a:tailEnd type="none" w="med" len="med"/>
                    </a:lnR>
                    <a:lnT>
                      <a:noFill/>
                    </a:lnT>
                    <a:lnB w="12700" cap="flat" cmpd="sng" algn="ctr">
                      <a:solidFill>
                        <a:srgbClr val="7C59ED"/>
                      </a:solidFill>
                      <a:prstDash val="solid"/>
                      <a:round/>
                      <a:headEnd type="none" w="med" len="med"/>
                      <a:tailEnd type="none" w="med" len="med"/>
                    </a:lnB>
                    <a:solidFill>
                      <a:srgbClr val="7C59ED"/>
                    </a:solidFill>
                  </a:tcPr>
                </a:tc>
                <a:tc>
                  <a:txBody>
                    <a:bodyPr/>
                    <a:lstStyle/>
                    <a:p>
                      <a:pPr algn="ctr" rtl="0" fontAlgn="ctr"/>
                      <a:r>
                        <a:rPr lang="en-US" sz="1300" b="1" i="0" u="none" strike="noStrike">
                          <a:solidFill>
                            <a:srgbClr val="F1F3F3"/>
                          </a:solidFill>
                          <a:effectLst/>
                          <a:latin typeface="Amazon Ember"/>
                        </a:rPr>
                        <a:t>On-Premises Cost</a:t>
                      </a:r>
                    </a:p>
                  </a:txBody>
                  <a:tcPr marL="0" marR="0" marT="0" marB="0" anchor="ctr">
                    <a:lnL w="12700" cap="flat" cmpd="sng" algn="ctr">
                      <a:solidFill>
                        <a:srgbClr val="7C59ED"/>
                      </a:solidFill>
                      <a:prstDash val="solid"/>
                      <a:round/>
                      <a:headEnd type="none" w="med" len="med"/>
                      <a:tailEnd type="none" w="med" len="med"/>
                    </a:lnL>
                    <a:lnR w="12700" cap="flat" cmpd="sng" algn="ctr">
                      <a:solidFill>
                        <a:srgbClr val="7C59ED"/>
                      </a:solidFill>
                      <a:prstDash val="solid"/>
                      <a:round/>
                      <a:headEnd type="none" w="med" len="med"/>
                      <a:tailEnd type="none" w="med" len="med"/>
                    </a:lnR>
                    <a:lnT>
                      <a:noFill/>
                    </a:lnT>
                    <a:lnB w="12700" cap="flat" cmpd="sng" algn="ctr">
                      <a:solidFill>
                        <a:srgbClr val="7C59ED"/>
                      </a:solidFill>
                      <a:prstDash val="solid"/>
                      <a:round/>
                      <a:headEnd type="none" w="med" len="med"/>
                      <a:tailEnd type="none" w="med" len="med"/>
                    </a:lnB>
                    <a:solidFill>
                      <a:srgbClr val="7C59ED"/>
                    </a:solidFill>
                  </a:tcPr>
                </a:tc>
                <a:extLst>
                  <a:ext uri="{0D108BD9-81ED-4DB2-BD59-A6C34878D82A}">
                    <a16:rowId xmlns:a16="http://schemas.microsoft.com/office/drawing/2014/main" val="1601718742"/>
                  </a:ext>
                </a:extLst>
              </a:tr>
              <a:tr h="316865">
                <a:tc>
                  <a:txBody>
                    <a:bodyPr/>
                    <a:lstStyle/>
                    <a:p>
                      <a:pPr algn="ctr" rtl="0" fontAlgn="ctr"/>
                      <a:r>
                        <a:rPr lang="en-US" sz="1200" b="0" i="0" u="none" strike="noStrike">
                          <a:solidFill>
                            <a:srgbClr val="F1F3F3"/>
                          </a:solidFill>
                          <a:effectLst/>
                          <a:latin typeface="Amazon Ember"/>
                        </a:rPr>
                        <a:t>Compute</a:t>
                      </a:r>
                    </a:p>
                  </a:txBody>
                  <a:tcPr marL="0" marR="0" marT="0" marB="0" anchor="ctr">
                    <a:lnL w="12700" cap="flat" cmpd="sng" algn="ctr">
                      <a:solidFill>
                        <a:srgbClr val="7C59ED"/>
                      </a:solidFill>
                      <a:prstDash val="solid"/>
                      <a:round/>
                      <a:headEnd type="none" w="med" len="med"/>
                      <a:tailEnd type="none" w="med" len="med"/>
                    </a:lnL>
                    <a:lnR w="12700" cap="flat" cmpd="sng" algn="ctr">
                      <a:solidFill>
                        <a:srgbClr val="7C59ED"/>
                      </a:solidFill>
                      <a:prstDash val="solid"/>
                      <a:round/>
                      <a:headEnd type="none" w="med" len="med"/>
                      <a:tailEnd type="none" w="med" len="med"/>
                    </a:lnR>
                    <a:lnT w="12700" cap="flat" cmpd="sng" algn="ctr">
                      <a:solidFill>
                        <a:srgbClr val="7C59ED"/>
                      </a:solidFill>
                      <a:prstDash val="solid"/>
                      <a:round/>
                      <a:headEnd type="none" w="med" len="med"/>
                      <a:tailEnd type="none" w="med" len="med"/>
                    </a:lnT>
                    <a:lnB w="12700" cap="flat" cmpd="sng" algn="ctr">
                      <a:solidFill>
                        <a:srgbClr val="7C59ED"/>
                      </a:solidFill>
                      <a:prstDash val="solid"/>
                      <a:round/>
                      <a:headEnd type="none" w="med" len="med"/>
                      <a:tailEnd type="none" w="med" len="med"/>
                    </a:lnB>
                    <a:solidFill>
                      <a:srgbClr val="232F3E"/>
                    </a:solidFill>
                  </a:tcPr>
                </a:tc>
                <a:tc>
                  <a:txBody>
                    <a:bodyPr/>
                    <a:lstStyle/>
                    <a:p>
                      <a:pPr algn="ctr" rtl="0" fontAlgn="ctr"/>
                      <a:r>
                        <a:rPr lang="en-US" sz="1200" b="0" i="0" u="none" strike="noStrike" dirty="0">
                          <a:solidFill>
                            <a:srgbClr val="F1F3F3"/>
                          </a:solidFill>
                          <a:effectLst/>
                          <a:latin typeface="Amazon Ember"/>
                        </a:rPr>
                        <a:t>$0</a:t>
                      </a:r>
                    </a:p>
                  </a:txBody>
                  <a:tcPr marL="0" marR="0" marT="0" marB="0" anchor="ctr">
                    <a:lnL w="12700" cap="flat" cmpd="sng" algn="ctr">
                      <a:solidFill>
                        <a:srgbClr val="7C59ED"/>
                      </a:solidFill>
                      <a:prstDash val="solid"/>
                      <a:round/>
                      <a:headEnd type="none" w="med" len="med"/>
                      <a:tailEnd type="none" w="med" len="med"/>
                    </a:lnL>
                    <a:lnR w="12700" cap="flat" cmpd="sng" algn="ctr">
                      <a:solidFill>
                        <a:srgbClr val="7C59ED"/>
                      </a:solidFill>
                      <a:prstDash val="solid"/>
                      <a:round/>
                      <a:headEnd type="none" w="med" len="med"/>
                      <a:tailEnd type="none" w="med" len="med"/>
                    </a:lnR>
                    <a:lnT w="12700" cap="flat" cmpd="sng" algn="ctr">
                      <a:solidFill>
                        <a:srgbClr val="7C59ED"/>
                      </a:solidFill>
                      <a:prstDash val="solid"/>
                      <a:round/>
                      <a:headEnd type="none" w="med" len="med"/>
                      <a:tailEnd type="none" w="med" len="med"/>
                    </a:lnT>
                    <a:lnB w="12700" cap="flat" cmpd="sng" algn="ctr">
                      <a:solidFill>
                        <a:srgbClr val="7C59ED"/>
                      </a:solidFill>
                      <a:prstDash val="solid"/>
                      <a:round/>
                      <a:headEnd type="none" w="med" len="med"/>
                      <a:tailEnd type="none" w="med" len="med"/>
                    </a:lnB>
                    <a:solidFill>
                      <a:srgbClr val="232F3E"/>
                    </a:solidFill>
                  </a:tcPr>
                </a:tc>
                <a:extLst>
                  <a:ext uri="{0D108BD9-81ED-4DB2-BD59-A6C34878D82A}">
                    <a16:rowId xmlns:a16="http://schemas.microsoft.com/office/drawing/2014/main" val="698813911"/>
                  </a:ext>
                </a:extLst>
              </a:tr>
              <a:tr h="316865">
                <a:tc>
                  <a:txBody>
                    <a:bodyPr/>
                    <a:lstStyle/>
                    <a:p>
                      <a:pPr algn="ctr" rtl="0" fontAlgn="ctr"/>
                      <a:r>
                        <a:rPr lang="en-US" sz="1200" b="0" i="0" u="none" strike="noStrike" dirty="0">
                          <a:solidFill>
                            <a:srgbClr val="F1F3F3"/>
                          </a:solidFill>
                          <a:effectLst/>
                          <a:latin typeface="Amazon Ember"/>
                        </a:rPr>
                        <a:t>Storage</a:t>
                      </a:r>
                    </a:p>
                  </a:txBody>
                  <a:tcPr marL="0" marR="0" marT="0" marB="0" anchor="ctr">
                    <a:lnL w="12700" cap="flat" cmpd="sng" algn="ctr">
                      <a:solidFill>
                        <a:srgbClr val="7C59ED"/>
                      </a:solidFill>
                      <a:prstDash val="solid"/>
                      <a:round/>
                      <a:headEnd type="none" w="med" len="med"/>
                      <a:tailEnd type="none" w="med" len="med"/>
                    </a:lnL>
                    <a:lnR w="12700" cap="flat" cmpd="sng" algn="ctr">
                      <a:solidFill>
                        <a:srgbClr val="7C59ED"/>
                      </a:solidFill>
                      <a:prstDash val="solid"/>
                      <a:round/>
                      <a:headEnd type="none" w="med" len="med"/>
                      <a:tailEnd type="none" w="med" len="med"/>
                    </a:lnR>
                    <a:lnT w="12700" cap="flat" cmpd="sng" algn="ctr">
                      <a:solidFill>
                        <a:srgbClr val="7C59ED"/>
                      </a:solidFill>
                      <a:prstDash val="solid"/>
                      <a:round/>
                      <a:headEnd type="none" w="med" len="med"/>
                      <a:tailEnd type="none" w="med" len="med"/>
                    </a:lnT>
                    <a:lnB w="12700" cap="flat" cmpd="sng" algn="ctr">
                      <a:solidFill>
                        <a:srgbClr val="7C59ED"/>
                      </a:solidFill>
                      <a:prstDash val="solid"/>
                      <a:round/>
                      <a:headEnd type="none" w="med" len="med"/>
                      <a:tailEnd type="none" w="med" len="med"/>
                    </a:lnB>
                    <a:solidFill>
                      <a:srgbClr val="232F3E"/>
                    </a:solidFill>
                  </a:tcPr>
                </a:tc>
                <a:tc>
                  <a:txBody>
                    <a:bodyPr/>
                    <a:lstStyle/>
                    <a:p>
                      <a:pPr algn="ctr" rtl="0" fontAlgn="ctr"/>
                      <a:r>
                        <a:rPr lang="en-US" sz="1200" b="0" i="0" u="none" strike="noStrike" dirty="0">
                          <a:solidFill>
                            <a:srgbClr val="F1F3F3"/>
                          </a:solidFill>
                          <a:effectLst/>
                          <a:latin typeface="Amazon Ember"/>
                        </a:rPr>
                        <a:t>$475,820 </a:t>
                      </a:r>
                    </a:p>
                  </a:txBody>
                  <a:tcPr marL="0" marR="0" marT="0" marB="0" anchor="ctr">
                    <a:lnL w="12700" cap="flat" cmpd="sng" algn="ctr">
                      <a:solidFill>
                        <a:srgbClr val="7C59ED"/>
                      </a:solidFill>
                      <a:prstDash val="solid"/>
                      <a:round/>
                      <a:headEnd type="none" w="med" len="med"/>
                      <a:tailEnd type="none" w="med" len="med"/>
                    </a:lnL>
                    <a:lnR w="12700" cap="flat" cmpd="sng" algn="ctr">
                      <a:solidFill>
                        <a:srgbClr val="7C59ED"/>
                      </a:solidFill>
                      <a:prstDash val="solid"/>
                      <a:round/>
                      <a:headEnd type="none" w="med" len="med"/>
                      <a:tailEnd type="none" w="med" len="med"/>
                    </a:lnR>
                    <a:lnT w="12700" cap="flat" cmpd="sng" algn="ctr">
                      <a:solidFill>
                        <a:srgbClr val="7C59ED"/>
                      </a:solidFill>
                      <a:prstDash val="solid"/>
                      <a:round/>
                      <a:headEnd type="none" w="med" len="med"/>
                      <a:tailEnd type="none" w="med" len="med"/>
                    </a:lnT>
                    <a:lnB w="12700" cap="flat" cmpd="sng" algn="ctr">
                      <a:solidFill>
                        <a:srgbClr val="7C59ED"/>
                      </a:solidFill>
                      <a:prstDash val="solid"/>
                      <a:round/>
                      <a:headEnd type="none" w="med" len="med"/>
                      <a:tailEnd type="none" w="med" len="med"/>
                    </a:lnB>
                    <a:solidFill>
                      <a:srgbClr val="232F3E"/>
                    </a:solidFill>
                  </a:tcPr>
                </a:tc>
                <a:extLst>
                  <a:ext uri="{0D108BD9-81ED-4DB2-BD59-A6C34878D82A}">
                    <a16:rowId xmlns:a16="http://schemas.microsoft.com/office/drawing/2014/main" val="4269730203"/>
                  </a:ext>
                </a:extLst>
              </a:tr>
              <a:tr h="316865">
                <a:tc>
                  <a:txBody>
                    <a:bodyPr/>
                    <a:lstStyle/>
                    <a:p>
                      <a:pPr algn="ctr" rtl="0" fontAlgn="ctr"/>
                      <a:r>
                        <a:rPr lang="en-US" sz="1200" b="0" i="0" u="none" strike="noStrike" dirty="0">
                          <a:solidFill>
                            <a:srgbClr val="F1F3F3"/>
                          </a:solidFill>
                          <a:effectLst/>
                          <a:latin typeface="Amazon Ember"/>
                        </a:rPr>
                        <a:t>Network</a:t>
                      </a:r>
                    </a:p>
                  </a:txBody>
                  <a:tcPr marL="0" marR="0" marT="0" marB="0" anchor="ctr">
                    <a:lnL w="12700" cap="flat" cmpd="sng" algn="ctr">
                      <a:solidFill>
                        <a:srgbClr val="7C59ED"/>
                      </a:solidFill>
                      <a:prstDash val="solid"/>
                      <a:round/>
                      <a:headEnd type="none" w="med" len="med"/>
                      <a:tailEnd type="none" w="med" len="med"/>
                    </a:lnL>
                    <a:lnR w="12700" cap="flat" cmpd="sng" algn="ctr">
                      <a:solidFill>
                        <a:srgbClr val="7C59ED"/>
                      </a:solidFill>
                      <a:prstDash val="solid"/>
                      <a:round/>
                      <a:headEnd type="none" w="med" len="med"/>
                      <a:tailEnd type="none" w="med" len="med"/>
                    </a:lnR>
                    <a:lnT w="12700" cap="flat" cmpd="sng" algn="ctr">
                      <a:solidFill>
                        <a:srgbClr val="7C59ED"/>
                      </a:solidFill>
                      <a:prstDash val="solid"/>
                      <a:round/>
                      <a:headEnd type="none" w="med" len="med"/>
                      <a:tailEnd type="none" w="med" len="med"/>
                    </a:lnT>
                    <a:lnB w="12700" cap="flat" cmpd="sng" algn="ctr">
                      <a:solidFill>
                        <a:srgbClr val="7C59ED"/>
                      </a:solidFill>
                      <a:prstDash val="solid"/>
                      <a:round/>
                      <a:headEnd type="none" w="med" len="med"/>
                      <a:tailEnd type="none" w="med" len="med"/>
                    </a:lnB>
                    <a:solidFill>
                      <a:srgbClr val="232F3E"/>
                    </a:solidFill>
                  </a:tcPr>
                </a:tc>
                <a:tc>
                  <a:txBody>
                    <a:bodyPr/>
                    <a:lstStyle/>
                    <a:p>
                      <a:pPr algn="ctr" rtl="0" fontAlgn="ctr"/>
                      <a:r>
                        <a:rPr lang="en-US" sz="1200" b="0" i="0" u="none" strike="noStrike" dirty="0">
                          <a:solidFill>
                            <a:srgbClr val="F1F3F3"/>
                          </a:solidFill>
                          <a:effectLst/>
                          <a:latin typeface="Amazon Ember"/>
                        </a:rPr>
                        <a:t>$0</a:t>
                      </a:r>
                    </a:p>
                  </a:txBody>
                  <a:tcPr marL="0" marR="0" marT="0" marB="0" anchor="ctr">
                    <a:lnL w="12700" cap="flat" cmpd="sng" algn="ctr">
                      <a:solidFill>
                        <a:srgbClr val="7C59ED"/>
                      </a:solidFill>
                      <a:prstDash val="solid"/>
                      <a:round/>
                      <a:headEnd type="none" w="med" len="med"/>
                      <a:tailEnd type="none" w="med" len="med"/>
                    </a:lnL>
                    <a:lnR w="12700" cap="flat" cmpd="sng" algn="ctr">
                      <a:solidFill>
                        <a:srgbClr val="7C59ED"/>
                      </a:solidFill>
                      <a:prstDash val="solid"/>
                      <a:round/>
                      <a:headEnd type="none" w="med" len="med"/>
                      <a:tailEnd type="none" w="med" len="med"/>
                    </a:lnR>
                    <a:lnT w="12700" cap="flat" cmpd="sng" algn="ctr">
                      <a:solidFill>
                        <a:srgbClr val="7C59ED"/>
                      </a:solidFill>
                      <a:prstDash val="solid"/>
                      <a:round/>
                      <a:headEnd type="none" w="med" len="med"/>
                      <a:tailEnd type="none" w="med" len="med"/>
                    </a:lnT>
                    <a:lnB w="12700" cap="flat" cmpd="sng" algn="ctr">
                      <a:solidFill>
                        <a:srgbClr val="7C59ED"/>
                      </a:solidFill>
                      <a:prstDash val="solid"/>
                      <a:round/>
                      <a:headEnd type="none" w="med" len="med"/>
                      <a:tailEnd type="none" w="med" len="med"/>
                    </a:lnB>
                    <a:solidFill>
                      <a:srgbClr val="232F3E"/>
                    </a:solidFill>
                  </a:tcPr>
                </a:tc>
                <a:extLst>
                  <a:ext uri="{0D108BD9-81ED-4DB2-BD59-A6C34878D82A}">
                    <a16:rowId xmlns:a16="http://schemas.microsoft.com/office/drawing/2014/main" val="2859670178"/>
                  </a:ext>
                </a:extLst>
              </a:tr>
              <a:tr h="316865">
                <a:tc>
                  <a:txBody>
                    <a:bodyPr/>
                    <a:lstStyle/>
                    <a:p>
                      <a:pPr algn="ctr" rtl="0" fontAlgn="ctr"/>
                      <a:r>
                        <a:rPr lang="en-US" sz="1200" b="1" i="0" u="none" strike="noStrike">
                          <a:solidFill>
                            <a:srgbClr val="F1F3F3"/>
                          </a:solidFill>
                          <a:effectLst/>
                          <a:latin typeface="Amazon Ember"/>
                        </a:rPr>
                        <a:t>Annual Total</a:t>
                      </a:r>
                    </a:p>
                  </a:txBody>
                  <a:tcPr marL="0" marR="0" marT="0" marB="0" anchor="ctr">
                    <a:lnL w="12700" cap="flat" cmpd="sng" algn="ctr">
                      <a:solidFill>
                        <a:srgbClr val="7C59ED"/>
                      </a:solidFill>
                      <a:prstDash val="solid"/>
                      <a:round/>
                      <a:headEnd type="none" w="med" len="med"/>
                      <a:tailEnd type="none" w="med" len="med"/>
                    </a:lnL>
                    <a:lnR w="12700" cap="flat" cmpd="sng" algn="ctr">
                      <a:solidFill>
                        <a:srgbClr val="7C59ED"/>
                      </a:solidFill>
                      <a:prstDash val="solid"/>
                      <a:round/>
                      <a:headEnd type="none" w="med" len="med"/>
                      <a:tailEnd type="none" w="med" len="med"/>
                    </a:lnR>
                    <a:lnT w="12700" cap="flat" cmpd="sng" algn="ctr">
                      <a:solidFill>
                        <a:srgbClr val="7C59ED"/>
                      </a:solidFill>
                      <a:prstDash val="solid"/>
                      <a:round/>
                      <a:headEnd type="none" w="med" len="med"/>
                      <a:tailEnd type="none" w="med" len="med"/>
                    </a:lnT>
                    <a:lnB w="12700" cap="flat" cmpd="sng" algn="ctr">
                      <a:solidFill>
                        <a:srgbClr val="7C59ED"/>
                      </a:solidFill>
                      <a:prstDash val="solid"/>
                      <a:round/>
                      <a:headEnd type="none" w="med" len="med"/>
                      <a:tailEnd type="none" w="med" len="med"/>
                    </a:lnB>
                    <a:solidFill>
                      <a:srgbClr val="232F3E"/>
                    </a:solidFill>
                  </a:tcPr>
                </a:tc>
                <a:tc>
                  <a:txBody>
                    <a:bodyPr/>
                    <a:lstStyle/>
                    <a:p>
                      <a:pPr algn="ctr" rtl="0" fontAlgn="ctr"/>
                      <a:r>
                        <a:rPr lang="en-US" sz="1200" b="1" i="0" u="none" strike="noStrike" dirty="0">
                          <a:solidFill>
                            <a:srgbClr val="F1F3F3"/>
                          </a:solidFill>
                          <a:effectLst/>
                          <a:latin typeface="Amazon Ember"/>
                        </a:rPr>
                        <a:t>$475,820 </a:t>
                      </a:r>
                    </a:p>
                  </a:txBody>
                  <a:tcPr marL="0" marR="0" marT="0" marB="0" anchor="ctr">
                    <a:lnL w="12700" cap="flat" cmpd="sng" algn="ctr">
                      <a:solidFill>
                        <a:srgbClr val="7C59ED"/>
                      </a:solidFill>
                      <a:prstDash val="solid"/>
                      <a:round/>
                      <a:headEnd type="none" w="med" len="med"/>
                      <a:tailEnd type="none" w="med" len="med"/>
                    </a:lnL>
                    <a:lnR w="12700" cap="flat" cmpd="sng" algn="ctr">
                      <a:solidFill>
                        <a:srgbClr val="7C59ED"/>
                      </a:solidFill>
                      <a:prstDash val="solid"/>
                      <a:round/>
                      <a:headEnd type="none" w="med" len="med"/>
                      <a:tailEnd type="none" w="med" len="med"/>
                    </a:lnR>
                    <a:lnT w="12700" cap="flat" cmpd="sng" algn="ctr">
                      <a:solidFill>
                        <a:srgbClr val="7C59ED"/>
                      </a:solidFill>
                      <a:prstDash val="solid"/>
                      <a:round/>
                      <a:headEnd type="none" w="med" len="med"/>
                      <a:tailEnd type="none" w="med" len="med"/>
                    </a:lnT>
                    <a:lnB w="12700" cap="flat" cmpd="sng" algn="ctr">
                      <a:solidFill>
                        <a:srgbClr val="7C59ED"/>
                      </a:solidFill>
                      <a:prstDash val="solid"/>
                      <a:round/>
                      <a:headEnd type="none" w="med" len="med"/>
                      <a:tailEnd type="none" w="med" len="med"/>
                    </a:lnB>
                    <a:solidFill>
                      <a:srgbClr val="232F3E"/>
                    </a:solidFill>
                  </a:tcPr>
                </a:tc>
                <a:extLst>
                  <a:ext uri="{0D108BD9-81ED-4DB2-BD59-A6C34878D82A}">
                    <a16:rowId xmlns:a16="http://schemas.microsoft.com/office/drawing/2014/main" val="2225196548"/>
                  </a:ext>
                </a:extLst>
              </a:tr>
            </a:tbl>
          </a:graphicData>
        </a:graphic>
      </p:graphicFrame>
      <p:graphicFrame>
        <p:nvGraphicFramePr>
          <p:cNvPr id="6" name="Table 5">
            <a:extLst>
              <a:ext uri="{FF2B5EF4-FFF2-40B4-BE49-F238E27FC236}">
                <a16:creationId xmlns:a16="http://schemas.microsoft.com/office/drawing/2014/main" id="{D35BF6D9-C657-4469-49DD-D49FC22D6F32}"/>
              </a:ext>
            </a:extLst>
          </p:cNvPr>
          <p:cNvGraphicFramePr>
            <a:graphicFrameLocks noGrp="1"/>
          </p:cNvGraphicFramePr>
          <p:nvPr>
            <p:extLst>
              <p:ext uri="{D42A27DB-BD31-4B8C-83A1-F6EECF244321}">
                <p14:modId xmlns:p14="http://schemas.microsoft.com/office/powerpoint/2010/main" val="136993104"/>
              </p:ext>
            </p:extLst>
          </p:nvPr>
        </p:nvGraphicFramePr>
        <p:xfrm>
          <a:off x="747402" y="1288260"/>
          <a:ext cx="5065776" cy="4112928"/>
        </p:xfrm>
        <a:graphic>
          <a:graphicData uri="http://schemas.openxmlformats.org/drawingml/2006/table">
            <a:tbl>
              <a:tblPr/>
              <a:tblGrid>
                <a:gridCol w="5065776">
                  <a:extLst>
                    <a:ext uri="{9D8B030D-6E8A-4147-A177-3AD203B41FA5}">
                      <a16:colId xmlns:a16="http://schemas.microsoft.com/office/drawing/2014/main" val="2726743769"/>
                    </a:ext>
                  </a:extLst>
                </a:gridCol>
              </a:tblGrid>
              <a:tr h="342744">
                <a:tc>
                  <a:txBody>
                    <a:bodyPr/>
                    <a:lstStyle/>
                    <a:p>
                      <a:pPr algn="l" rtl="0" fontAlgn="ctr"/>
                      <a:r>
                        <a:rPr lang="en-US" sz="1700" b="1" i="0" u="none" strike="noStrike" dirty="0">
                          <a:solidFill>
                            <a:srgbClr val="FFFFFF"/>
                          </a:solidFill>
                          <a:effectLst/>
                          <a:latin typeface="Amazon Ember"/>
                        </a:rPr>
                        <a:t>Included in On-Premises Cost Estimation</a:t>
                      </a:r>
                    </a:p>
                  </a:txBody>
                  <a:tcPr marL="0" marR="0" marT="0" marB="0" anchor="ctr">
                    <a:lnL>
                      <a:noFill/>
                    </a:lnL>
                    <a:lnR>
                      <a:noFill/>
                    </a:lnR>
                    <a:lnT>
                      <a:noFill/>
                    </a:lnT>
                    <a:lnB>
                      <a:noFill/>
                    </a:lnB>
                    <a:noFill/>
                  </a:tcPr>
                </a:tc>
                <a:extLst>
                  <a:ext uri="{0D108BD9-81ED-4DB2-BD59-A6C34878D82A}">
                    <a16:rowId xmlns:a16="http://schemas.microsoft.com/office/drawing/2014/main" val="1557458167"/>
                  </a:ext>
                </a:extLst>
              </a:tr>
              <a:tr h="342744">
                <a:tc>
                  <a:txBody>
                    <a:bodyPr/>
                    <a:lstStyle/>
                    <a:p>
                      <a:pPr marL="0" marR="0" indent="0" algn="l" defTabSz="914400" rtl="0" eaLnBrk="1" fontAlgn="ctr" latinLnBrk="0" hangingPunct="1">
                        <a:lnSpc>
                          <a:spcPct val="100000"/>
                        </a:lnSpc>
                        <a:spcBef>
                          <a:spcPts val="0"/>
                        </a:spcBef>
                        <a:spcAft>
                          <a:spcPts val="0"/>
                        </a:spcAft>
                        <a:buClrTx/>
                        <a:buSzTx/>
                        <a:buFontTx/>
                        <a:buNone/>
                        <a:tabLst/>
                        <a:defRPr/>
                      </a:pPr>
                      <a:r>
                        <a:rPr lang="en-US" sz="1700" b="0" i="0" u="none" strike="noStrike" dirty="0">
                          <a:solidFill>
                            <a:srgbClr val="7C59ED"/>
                          </a:solidFill>
                          <a:effectLst/>
                          <a:latin typeface="Amazon Ember"/>
                        </a:rPr>
                        <a:t>•</a:t>
                      </a:r>
                      <a:r>
                        <a:rPr lang="en-US" sz="1700" b="0" i="0" u="none" strike="noStrike" dirty="0">
                          <a:solidFill>
                            <a:srgbClr val="FFFFFF"/>
                          </a:solidFill>
                          <a:effectLst/>
                          <a:latin typeface="Amazon Ember"/>
                        </a:rPr>
                        <a:t>  </a:t>
                      </a:r>
                      <a:r>
                        <a:rPr lang="en-US" sz="1700" b="0" i="0" u="none" strike="noStrike" dirty="0">
                          <a:solidFill>
                            <a:srgbClr val="FFFFFF"/>
                          </a:solidFill>
                          <a:effectLst/>
                          <a:latin typeface="+mn-lt"/>
                        </a:rPr>
                        <a:t>Compute: Server, OS and SQL licensing</a:t>
                      </a:r>
                      <a:endParaRPr lang="en-US" sz="1700" b="0" i="0" u="none" strike="noStrike" dirty="0">
                        <a:solidFill>
                          <a:srgbClr val="FFFFFF"/>
                        </a:solidFill>
                        <a:effectLst/>
                        <a:latin typeface="Amazon Ember"/>
                      </a:endParaRPr>
                    </a:p>
                  </a:txBody>
                  <a:tcPr marL="0" marR="0" marT="0" marB="0" anchor="ctr">
                    <a:lnL>
                      <a:noFill/>
                    </a:lnL>
                    <a:lnR>
                      <a:noFill/>
                    </a:lnR>
                    <a:lnT>
                      <a:noFill/>
                    </a:lnT>
                    <a:lnB>
                      <a:noFill/>
                    </a:lnB>
                    <a:noFill/>
                  </a:tcPr>
                </a:tc>
                <a:extLst>
                  <a:ext uri="{0D108BD9-81ED-4DB2-BD59-A6C34878D82A}">
                    <a16:rowId xmlns:a16="http://schemas.microsoft.com/office/drawing/2014/main" val="829761063"/>
                  </a:ext>
                </a:extLst>
              </a:tr>
              <a:tr h="342744">
                <a:tc>
                  <a:txBody>
                    <a:bodyPr/>
                    <a:lstStyle/>
                    <a:p>
                      <a:pPr marL="0" marR="0" indent="0" algn="l" defTabSz="914400" rtl="0" eaLnBrk="1" fontAlgn="ctr" latinLnBrk="0" hangingPunct="1">
                        <a:lnSpc>
                          <a:spcPct val="100000"/>
                        </a:lnSpc>
                        <a:spcBef>
                          <a:spcPts val="0"/>
                        </a:spcBef>
                        <a:spcAft>
                          <a:spcPts val="0"/>
                        </a:spcAft>
                        <a:buClrTx/>
                        <a:buSzTx/>
                        <a:buFontTx/>
                        <a:buNone/>
                        <a:tabLst/>
                        <a:defRPr/>
                      </a:pPr>
                      <a:r>
                        <a:rPr lang="en-US" sz="1700" b="0" i="0" u="none" strike="noStrike" dirty="0">
                          <a:solidFill>
                            <a:srgbClr val="7C59ED"/>
                          </a:solidFill>
                          <a:effectLst/>
                          <a:latin typeface="Amazon Ember"/>
                        </a:rPr>
                        <a:t>•</a:t>
                      </a:r>
                      <a:r>
                        <a:rPr lang="en-US" sz="1700" b="0" i="0" u="none" strike="noStrike" dirty="0">
                          <a:solidFill>
                            <a:srgbClr val="FFFFFF"/>
                          </a:solidFill>
                          <a:effectLst/>
                          <a:latin typeface="Amazon Ember"/>
                        </a:rPr>
                        <a:t>  </a:t>
                      </a:r>
                      <a:r>
                        <a:rPr lang="en-US" sz="1700" b="0" i="0" u="none" strike="noStrike" dirty="0">
                          <a:solidFill>
                            <a:srgbClr val="FFFFFF"/>
                          </a:solidFill>
                          <a:effectLst/>
                          <a:latin typeface="+mn-lt"/>
                        </a:rPr>
                        <a:t>Storage: Server volume</a:t>
                      </a:r>
                      <a:endParaRPr lang="en-US" sz="1700" b="0" i="0" u="none" strike="noStrike" dirty="0">
                        <a:solidFill>
                          <a:srgbClr val="FFFFFF"/>
                        </a:solidFill>
                        <a:effectLst/>
                        <a:latin typeface="Amazon Ember"/>
                      </a:endParaRPr>
                    </a:p>
                  </a:txBody>
                  <a:tcPr marL="0" marR="0" marT="0" marB="0" anchor="ctr">
                    <a:lnL>
                      <a:noFill/>
                    </a:lnL>
                    <a:lnR>
                      <a:noFill/>
                    </a:lnR>
                    <a:lnT>
                      <a:noFill/>
                    </a:lnT>
                    <a:lnB>
                      <a:noFill/>
                    </a:lnB>
                    <a:noFill/>
                  </a:tcPr>
                </a:tc>
                <a:extLst>
                  <a:ext uri="{0D108BD9-81ED-4DB2-BD59-A6C34878D82A}">
                    <a16:rowId xmlns:a16="http://schemas.microsoft.com/office/drawing/2014/main" val="409411338"/>
                  </a:ext>
                </a:extLst>
              </a:tr>
              <a:tr h="342744">
                <a:tc>
                  <a:txBody>
                    <a:bodyPr/>
                    <a:lstStyle/>
                    <a:p>
                      <a:pPr marL="0" marR="0" indent="0" algn="l" defTabSz="914400" rtl="0" eaLnBrk="1" fontAlgn="ctr" latinLnBrk="0" hangingPunct="1">
                        <a:lnSpc>
                          <a:spcPct val="100000"/>
                        </a:lnSpc>
                        <a:spcBef>
                          <a:spcPts val="0"/>
                        </a:spcBef>
                        <a:spcAft>
                          <a:spcPts val="0"/>
                        </a:spcAft>
                        <a:buClrTx/>
                        <a:buSzTx/>
                        <a:buFontTx/>
                        <a:buNone/>
                        <a:tabLst/>
                        <a:defRPr/>
                      </a:pPr>
                      <a:r>
                        <a:rPr lang="en-US" sz="1700" b="0" i="0" u="none" strike="noStrike" dirty="0">
                          <a:solidFill>
                            <a:srgbClr val="7C59ED"/>
                          </a:solidFill>
                          <a:effectLst/>
                          <a:latin typeface="Amazon Ember"/>
                        </a:rPr>
                        <a:t>•</a:t>
                      </a:r>
                      <a:r>
                        <a:rPr lang="en-US" sz="1700" b="0" i="0" u="none" strike="noStrike" dirty="0">
                          <a:solidFill>
                            <a:srgbClr val="FFFFFF"/>
                          </a:solidFill>
                          <a:effectLst/>
                          <a:latin typeface="Amazon Ember"/>
                        </a:rPr>
                        <a:t>  </a:t>
                      </a:r>
                      <a:r>
                        <a:rPr lang="en-US" sz="1700" b="0" i="0" u="none" strike="noStrike" dirty="0">
                          <a:solidFill>
                            <a:srgbClr val="FFFFFF"/>
                          </a:solidFill>
                          <a:effectLst/>
                          <a:latin typeface="+mn-lt"/>
                        </a:rPr>
                        <a:t>Network: Hardware, software, and bandwidth</a:t>
                      </a:r>
                      <a:endParaRPr lang="en-US" sz="1700" b="0" i="0" u="none" strike="noStrike" dirty="0">
                        <a:solidFill>
                          <a:srgbClr val="FFFFFF"/>
                        </a:solidFill>
                        <a:effectLst/>
                        <a:latin typeface="Amazon Ember"/>
                      </a:endParaRPr>
                    </a:p>
                  </a:txBody>
                  <a:tcPr marL="0" marR="0" marT="0" marB="0" anchor="ctr">
                    <a:lnL>
                      <a:noFill/>
                    </a:lnL>
                    <a:lnR>
                      <a:noFill/>
                    </a:lnR>
                    <a:lnT>
                      <a:noFill/>
                    </a:lnT>
                    <a:lnB>
                      <a:noFill/>
                    </a:lnB>
                    <a:noFill/>
                  </a:tcPr>
                </a:tc>
                <a:extLst>
                  <a:ext uri="{0D108BD9-81ED-4DB2-BD59-A6C34878D82A}">
                    <a16:rowId xmlns:a16="http://schemas.microsoft.com/office/drawing/2014/main" val="1886772040"/>
                  </a:ext>
                </a:extLst>
              </a:tr>
              <a:tr h="342744">
                <a:tc>
                  <a:txBody>
                    <a:bodyPr/>
                    <a:lstStyle/>
                    <a:p>
                      <a:pPr marL="0" marR="0" indent="0" algn="l" defTabSz="914400" rtl="0" eaLnBrk="1" fontAlgn="ctr" latinLnBrk="0" hangingPunct="1">
                        <a:lnSpc>
                          <a:spcPct val="100000"/>
                        </a:lnSpc>
                        <a:spcBef>
                          <a:spcPts val="0"/>
                        </a:spcBef>
                        <a:spcAft>
                          <a:spcPts val="0"/>
                        </a:spcAft>
                        <a:buClrTx/>
                        <a:buSzTx/>
                        <a:buFontTx/>
                        <a:buNone/>
                        <a:tabLst/>
                        <a:defRPr/>
                      </a:pPr>
                      <a:r>
                        <a:rPr lang="en-US" sz="1700" b="0" i="0" u="none" strike="noStrike" dirty="0">
                          <a:solidFill>
                            <a:srgbClr val="7C59ED"/>
                          </a:solidFill>
                          <a:effectLst/>
                          <a:latin typeface="Amazon Ember"/>
                        </a:rPr>
                        <a:t>•</a:t>
                      </a:r>
                      <a:r>
                        <a:rPr lang="en-US" sz="1700" b="0" i="0" u="none" strike="noStrike" dirty="0">
                          <a:solidFill>
                            <a:srgbClr val="FFFFFF"/>
                          </a:solidFill>
                          <a:effectLst/>
                          <a:latin typeface="Amazon Ember"/>
                        </a:rPr>
                        <a:t>  </a:t>
                      </a:r>
                      <a:r>
                        <a:rPr lang="en-US" sz="1700" b="0" i="0" u="none" strike="noStrike" dirty="0">
                          <a:solidFill>
                            <a:srgbClr val="FFFFFF"/>
                          </a:solidFill>
                          <a:effectLst/>
                          <a:latin typeface="+mn-lt"/>
                        </a:rPr>
                        <a:t>Facilities and Maintenance costs</a:t>
                      </a:r>
                      <a:endParaRPr lang="en-US" sz="1700" b="0" i="0" u="none" strike="noStrike" dirty="0">
                        <a:solidFill>
                          <a:srgbClr val="FFFFFF"/>
                        </a:solidFill>
                        <a:effectLst/>
                        <a:latin typeface="Amazon Ember"/>
                      </a:endParaRPr>
                    </a:p>
                  </a:txBody>
                  <a:tcPr marL="0" marR="0" marT="0" marB="0" anchor="ctr">
                    <a:lnL>
                      <a:noFill/>
                    </a:lnL>
                    <a:lnR>
                      <a:noFill/>
                    </a:lnR>
                    <a:lnT>
                      <a:noFill/>
                    </a:lnT>
                    <a:lnB>
                      <a:noFill/>
                    </a:lnB>
                    <a:noFill/>
                  </a:tcPr>
                </a:tc>
                <a:extLst>
                  <a:ext uri="{0D108BD9-81ED-4DB2-BD59-A6C34878D82A}">
                    <a16:rowId xmlns:a16="http://schemas.microsoft.com/office/drawing/2014/main" val="1539112244"/>
                  </a:ext>
                </a:extLst>
              </a:tr>
              <a:tr h="342744">
                <a:tc>
                  <a:txBody>
                    <a:bodyPr/>
                    <a:lstStyle/>
                    <a:p>
                      <a:pPr algn="l" rtl="0" fontAlgn="ctr"/>
                      <a:endParaRPr lang="en-US" sz="1700" b="0" i="0" u="none" strike="noStrike" dirty="0">
                        <a:solidFill>
                          <a:srgbClr val="FFFFFF"/>
                        </a:solidFill>
                        <a:effectLst/>
                        <a:latin typeface="Amazon Ember"/>
                      </a:endParaRPr>
                    </a:p>
                  </a:txBody>
                  <a:tcPr marL="0" marR="0" marT="0" marB="0" anchor="ctr">
                    <a:lnL>
                      <a:noFill/>
                    </a:lnL>
                    <a:lnR>
                      <a:noFill/>
                    </a:lnR>
                    <a:lnT>
                      <a:noFill/>
                    </a:lnT>
                    <a:lnB>
                      <a:noFill/>
                    </a:lnB>
                    <a:noFill/>
                  </a:tcPr>
                </a:tc>
                <a:extLst>
                  <a:ext uri="{0D108BD9-81ED-4DB2-BD59-A6C34878D82A}">
                    <a16:rowId xmlns:a16="http://schemas.microsoft.com/office/drawing/2014/main" val="4240607204"/>
                  </a:ext>
                </a:extLst>
              </a:tr>
              <a:tr h="342744">
                <a:tc>
                  <a:txBody>
                    <a:bodyPr/>
                    <a:lstStyle/>
                    <a:p>
                      <a:pPr algn="l" rtl="0" fontAlgn="ctr"/>
                      <a:r>
                        <a:rPr lang="en-US" sz="1700" b="1" i="0" u="none" strike="noStrike" dirty="0">
                          <a:solidFill>
                            <a:srgbClr val="FFFFFF"/>
                          </a:solidFill>
                          <a:effectLst/>
                          <a:latin typeface="Amazon Ember"/>
                        </a:rPr>
                        <a:t> </a:t>
                      </a:r>
                    </a:p>
                  </a:txBody>
                  <a:tcPr marL="0" marR="0" marT="0" marB="0" anchor="ctr">
                    <a:lnL>
                      <a:noFill/>
                    </a:lnL>
                    <a:lnR>
                      <a:noFill/>
                    </a:lnR>
                    <a:lnT>
                      <a:noFill/>
                    </a:lnT>
                    <a:lnB>
                      <a:noFill/>
                    </a:lnB>
                    <a:noFill/>
                  </a:tcPr>
                </a:tc>
                <a:extLst>
                  <a:ext uri="{0D108BD9-81ED-4DB2-BD59-A6C34878D82A}">
                    <a16:rowId xmlns:a16="http://schemas.microsoft.com/office/drawing/2014/main" val="867121625"/>
                  </a:ext>
                </a:extLst>
              </a:tr>
              <a:tr h="342744">
                <a:tc>
                  <a:txBody>
                    <a:bodyPr/>
                    <a:lstStyle/>
                    <a:p>
                      <a:pPr algn="l" rtl="0" fontAlgn="ctr"/>
                      <a:r>
                        <a:rPr lang="en-US" sz="1700" b="1" i="0" u="none" strike="noStrike" dirty="0">
                          <a:solidFill>
                            <a:srgbClr val="FFFFFF"/>
                          </a:solidFill>
                          <a:effectLst/>
                          <a:latin typeface="Amazon Ember"/>
                        </a:rPr>
                        <a:t>Excluded in On-Premises Cost Estimation</a:t>
                      </a:r>
                    </a:p>
                  </a:txBody>
                  <a:tcPr marL="0" marR="0" marT="0" marB="0" anchor="ctr">
                    <a:lnL>
                      <a:noFill/>
                    </a:lnL>
                    <a:lnR>
                      <a:noFill/>
                    </a:lnR>
                    <a:lnT>
                      <a:noFill/>
                    </a:lnT>
                    <a:lnB>
                      <a:noFill/>
                    </a:lnB>
                    <a:noFill/>
                  </a:tcPr>
                </a:tc>
                <a:extLst>
                  <a:ext uri="{0D108BD9-81ED-4DB2-BD59-A6C34878D82A}">
                    <a16:rowId xmlns:a16="http://schemas.microsoft.com/office/drawing/2014/main" val="3499910804"/>
                  </a:ext>
                </a:extLst>
              </a:tr>
              <a:tr h="342744">
                <a:tc>
                  <a:txBody>
                    <a:bodyPr/>
                    <a:lstStyle/>
                    <a:p>
                      <a:pPr algn="l" rtl="0" fontAlgn="ctr"/>
                      <a:r>
                        <a:rPr lang="en-US" sz="1700" b="0" i="0" u="none" strike="noStrike" dirty="0">
                          <a:solidFill>
                            <a:srgbClr val="7C59ED"/>
                          </a:solidFill>
                          <a:effectLst/>
                          <a:latin typeface="Amazon Ember"/>
                        </a:rPr>
                        <a:t>•</a:t>
                      </a:r>
                      <a:r>
                        <a:rPr lang="en-US" sz="1700" b="0" i="0" u="none" strike="noStrike" dirty="0">
                          <a:solidFill>
                            <a:srgbClr val="FFFFFF"/>
                          </a:solidFill>
                          <a:effectLst/>
                          <a:latin typeface="Amazon Ember"/>
                        </a:rPr>
                        <a:t>  Employee costs</a:t>
                      </a:r>
                    </a:p>
                  </a:txBody>
                  <a:tcPr marL="0" marR="0" marT="0" marB="0" anchor="ctr">
                    <a:lnL>
                      <a:noFill/>
                    </a:lnL>
                    <a:lnR>
                      <a:noFill/>
                    </a:lnR>
                    <a:lnT>
                      <a:noFill/>
                    </a:lnT>
                    <a:lnB>
                      <a:noFill/>
                    </a:lnB>
                    <a:noFill/>
                  </a:tcPr>
                </a:tc>
                <a:extLst>
                  <a:ext uri="{0D108BD9-81ED-4DB2-BD59-A6C34878D82A}">
                    <a16:rowId xmlns:a16="http://schemas.microsoft.com/office/drawing/2014/main" val="3039910270"/>
                  </a:ext>
                </a:extLst>
              </a:tr>
              <a:tr h="342744">
                <a:tc>
                  <a:txBody>
                    <a:bodyPr/>
                    <a:lstStyle/>
                    <a:p>
                      <a:pPr algn="l" rtl="0" fontAlgn="ctr"/>
                      <a:r>
                        <a:rPr lang="en-US" sz="1700" b="0" i="0" u="none" strike="noStrike" dirty="0">
                          <a:solidFill>
                            <a:srgbClr val="7C59ED"/>
                          </a:solidFill>
                          <a:effectLst/>
                          <a:latin typeface="Amazon Ember"/>
                        </a:rPr>
                        <a:t>•</a:t>
                      </a:r>
                      <a:r>
                        <a:rPr lang="en-US" sz="1700" b="0" i="0" u="none" strike="noStrike" dirty="0">
                          <a:solidFill>
                            <a:srgbClr val="FFFFFF"/>
                          </a:solidFill>
                          <a:effectLst/>
                          <a:latin typeface="Amazon Ember"/>
                        </a:rPr>
                        <a:t>  Migration tools</a:t>
                      </a:r>
                    </a:p>
                  </a:txBody>
                  <a:tcPr marL="0" marR="0" marT="0" marB="0" anchor="ctr">
                    <a:lnL>
                      <a:noFill/>
                    </a:lnL>
                    <a:lnR>
                      <a:noFill/>
                    </a:lnR>
                    <a:lnT>
                      <a:noFill/>
                    </a:lnT>
                    <a:lnB>
                      <a:noFill/>
                    </a:lnB>
                    <a:noFill/>
                  </a:tcPr>
                </a:tc>
                <a:extLst>
                  <a:ext uri="{0D108BD9-81ED-4DB2-BD59-A6C34878D82A}">
                    <a16:rowId xmlns:a16="http://schemas.microsoft.com/office/drawing/2014/main" val="473492595"/>
                  </a:ext>
                </a:extLst>
              </a:tr>
              <a:tr h="342744">
                <a:tc>
                  <a:txBody>
                    <a:bodyPr/>
                    <a:lstStyle/>
                    <a:p>
                      <a:pPr algn="l" rtl="0" fontAlgn="ctr"/>
                      <a:r>
                        <a:rPr lang="en-US" sz="1700" b="0" i="0" u="none" strike="noStrike" dirty="0">
                          <a:solidFill>
                            <a:srgbClr val="7C59ED"/>
                          </a:solidFill>
                          <a:effectLst/>
                          <a:latin typeface="Amazon Ember"/>
                        </a:rPr>
                        <a:t>•  </a:t>
                      </a:r>
                      <a:r>
                        <a:rPr lang="en-US" sz="1700" b="0" i="0" u="none" strike="noStrike" dirty="0">
                          <a:solidFill>
                            <a:srgbClr val="FFFFFF"/>
                          </a:solidFill>
                          <a:effectLst/>
                          <a:latin typeface="Amazon Ember"/>
                        </a:rPr>
                        <a:t>Professional services</a:t>
                      </a:r>
                    </a:p>
                  </a:txBody>
                  <a:tcPr marL="0" marR="0" marT="0" marB="0" anchor="ctr">
                    <a:lnL>
                      <a:noFill/>
                    </a:lnL>
                    <a:lnR>
                      <a:noFill/>
                    </a:lnR>
                    <a:lnT>
                      <a:noFill/>
                    </a:lnT>
                    <a:lnB>
                      <a:noFill/>
                    </a:lnB>
                    <a:noFill/>
                  </a:tcPr>
                </a:tc>
                <a:extLst>
                  <a:ext uri="{0D108BD9-81ED-4DB2-BD59-A6C34878D82A}">
                    <a16:rowId xmlns:a16="http://schemas.microsoft.com/office/drawing/2014/main" val="2723968749"/>
                  </a:ext>
                </a:extLst>
              </a:tr>
              <a:tr h="342744">
                <a:tc>
                  <a:txBody>
                    <a:bodyPr/>
                    <a:lstStyle/>
                    <a:p>
                      <a:pPr algn="l" rtl="0" fontAlgn="ctr"/>
                      <a:r>
                        <a:rPr lang="en-US" sz="1700" b="0" i="0" u="none" strike="noStrike" dirty="0">
                          <a:solidFill>
                            <a:srgbClr val="7C59ED"/>
                          </a:solidFill>
                          <a:effectLst/>
                          <a:latin typeface="Amazon Ember"/>
                        </a:rPr>
                        <a:t>•</a:t>
                      </a:r>
                      <a:r>
                        <a:rPr lang="en-US" sz="1700" b="0" i="0" u="none" strike="noStrike" dirty="0">
                          <a:solidFill>
                            <a:srgbClr val="FFFFFF"/>
                          </a:solidFill>
                          <a:effectLst/>
                          <a:latin typeface="Amazon Ember"/>
                        </a:rPr>
                        <a:t>  </a:t>
                      </a:r>
                      <a:r>
                        <a:rPr lang="en-US" sz="1700" b="0" i="0" u="none" strike="noStrike" dirty="0">
                          <a:solidFill>
                            <a:srgbClr val="FFFFFF"/>
                          </a:solidFill>
                          <a:effectLst/>
                          <a:latin typeface="+mn-lt"/>
                        </a:rPr>
                        <a:t>Software outside OS and SQL</a:t>
                      </a:r>
                      <a:endParaRPr lang="en-US" sz="1700" b="0" i="0" u="none" strike="noStrike" dirty="0">
                        <a:solidFill>
                          <a:srgbClr val="FFFFFF"/>
                        </a:solidFill>
                        <a:effectLst/>
                        <a:latin typeface="Amazon Ember"/>
                      </a:endParaRPr>
                    </a:p>
                  </a:txBody>
                  <a:tcPr marL="0" marR="0" marT="0" marB="0" anchor="ctr">
                    <a:lnL>
                      <a:noFill/>
                    </a:lnL>
                    <a:lnR>
                      <a:noFill/>
                    </a:lnR>
                    <a:lnT>
                      <a:noFill/>
                    </a:lnT>
                    <a:lnB>
                      <a:noFill/>
                    </a:lnB>
                    <a:noFill/>
                  </a:tcPr>
                </a:tc>
                <a:extLst>
                  <a:ext uri="{0D108BD9-81ED-4DB2-BD59-A6C34878D82A}">
                    <a16:rowId xmlns:a16="http://schemas.microsoft.com/office/drawing/2014/main" val="2174022347"/>
                  </a:ext>
                </a:extLst>
              </a:tr>
            </a:tbl>
          </a:graphicData>
        </a:graphic>
      </p:graphicFrame>
      <p:sp>
        <p:nvSpPr>
          <p:cNvPr id="7" name="TextBox 6">
            <a:extLst>
              <a:ext uri="{FF2B5EF4-FFF2-40B4-BE49-F238E27FC236}">
                <a16:creationId xmlns:a16="http://schemas.microsoft.com/office/drawing/2014/main" id="{87295C84-B738-2C2C-C648-3F4335A6F4C9}"/>
              </a:ext>
            </a:extLst>
          </p:cNvPr>
          <p:cNvSpPr txBox="1"/>
          <p:nvPr/>
        </p:nvSpPr>
        <p:spPr>
          <a:xfrm>
            <a:off x="6648332" y="4259883"/>
            <a:ext cx="4449064" cy="600164"/>
          </a:xfrm>
          <a:prstGeom prst="rect">
            <a:avLst/>
          </a:prstGeom>
          <a:noFill/>
        </p:spPr>
        <p:txBody>
          <a:bodyPr vert="horz" rtlCol="0">
            <a:spAutoFit/>
          </a:bodyPr>
          <a:lstStyle/>
          <a:p>
            <a:r>
              <a:rPr lang="en-US" sz="1100" i="1" dirty="0">
                <a:solidFill>
                  <a:srgbClr val="FFFFFF"/>
                </a:solidFill>
                <a:latin typeface="Amazon Ember"/>
              </a:rPr>
              <a:t>Currency is in USD, annually, based on a 5-year hardware refresh cycle. Industry average benchmark costs were used for calculating on-premises estimations.</a:t>
            </a:r>
          </a:p>
        </p:txBody>
      </p:sp>
    </p:spTree>
    <p:extLst>
      <p:ext uri="{BB962C8B-B14F-4D97-AF65-F5344CB8AC3E}">
        <p14:creationId xmlns:p14="http://schemas.microsoft.com/office/powerpoint/2010/main" val="2663735711"/>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267C601-BA82-B8AB-B1AD-B769B059D5D0}"/>
              </a:ext>
            </a:extLst>
          </p:cNvPr>
          <p:cNvSpPr txBox="1">
            <a:spLocks/>
          </p:cNvSpPr>
          <p:nvPr/>
        </p:nvSpPr>
        <p:spPr>
          <a:xfrm>
            <a:off x="609599" y="493335"/>
            <a:ext cx="10972800" cy="549381"/>
          </a:xfrm>
          <a:prstGeom prst="rect">
            <a:avLst/>
          </a:prstGeom>
        </p:spPr>
        <p:txBody>
          <a:bodyPr vert="horz" wrap="square" lIns="0" tIns="45720" rIns="0" bIns="45720" rtlCol="0" anchor="t" anchorCtr="0">
            <a:spAutoFit/>
          </a:bodyPr>
          <a:lstStyle>
            <a:lvl1pPr algn="l" defTabSz="914400" rtl="0" eaLnBrk="1" latinLnBrk="0" hangingPunct="1">
              <a:lnSpc>
                <a:spcPct val="90000"/>
              </a:lnSpc>
              <a:spcBef>
                <a:spcPct val="0"/>
              </a:spcBef>
              <a:buNone/>
              <a:defRPr sz="3200" b="1" i="0" kern="1200" baseline="0">
                <a:solidFill>
                  <a:schemeClr val="tx1"/>
                </a:solidFill>
                <a:latin typeface="Amazon Ember Display" panose="020F0603020204020204" pitchFamily="34" charset="0"/>
                <a:ea typeface="+mj-ea"/>
                <a:cs typeface="+mj-cs"/>
              </a:defRPr>
            </a:lvl1pPr>
          </a:lstStyle>
          <a:p>
            <a:r>
              <a:rPr lang="en-US" sz="3300" dirty="0">
                <a:solidFill>
                  <a:schemeClr val="tx2"/>
                </a:solidFill>
              </a:rPr>
              <a:t>AWS Premium Support Plans</a:t>
            </a:r>
            <a:endParaRPr lang="en-US" sz="3300" dirty="0"/>
          </a:p>
        </p:txBody>
      </p:sp>
      <p:graphicFrame>
        <p:nvGraphicFramePr>
          <p:cNvPr id="5" name="Table 4">
            <a:extLst>
              <a:ext uri="{FF2B5EF4-FFF2-40B4-BE49-F238E27FC236}">
                <a16:creationId xmlns:a16="http://schemas.microsoft.com/office/drawing/2014/main" id="{0855E5CD-C0D7-CAE1-DD24-9DC8F1DB38A4}"/>
              </a:ext>
            </a:extLst>
          </p:cNvPr>
          <p:cNvGraphicFramePr>
            <a:graphicFrameLocks noGrp="1"/>
          </p:cNvGraphicFramePr>
          <p:nvPr>
            <p:extLst>
              <p:ext uri="{D42A27DB-BD31-4B8C-83A1-F6EECF244321}">
                <p14:modId xmlns:p14="http://schemas.microsoft.com/office/powerpoint/2010/main" val="4235975300"/>
              </p:ext>
            </p:extLst>
          </p:nvPr>
        </p:nvGraphicFramePr>
        <p:xfrm>
          <a:off x="469804" y="1375227"/>
          <a:ext cx="6863321" cy="4623855"/>
        </p:xfrm>
        <a:graphic>
          <a:graphicData uri="http://schemas.openxmlformats.org/drawingml/2006/table">
            <a:tbl>
              <a:tblPr firstRow="1" bandRow="1"/>
              <a:tblGrid>
                <a:gridCol w="3093992">
                  <a:extLst>
                    <a:ext uri="{9D8B030D-6E8A-4147-A177-3AD203B41FA5}">
                      <a16:colId xmlns:a16="http://schemas.microsoft.com/office/drawing/2014/main" val="2143943793"/>
                    </a:ext>
                  </a:extLst>
                </a:gridCol>
                <a:gridCol w="3769329">
                  <a:extLst>
                    <a:ext uri="{9D8B030D-6E8A-4147-A177-3AD203B41FA5}">
                      <a16:colId xmlns:a16="http://schemas.microsoft.com/office/drawing/2014/main" val="1205306429"/>
                    </a:ext>
                  </a:extLst>
                </a:gridCol>
              </a:tblGrid>
              <a:tr h="160460">
                <a:tc>
                  <a:txBody>
                    <a:bodyPr/>
                    <a:lstStyle>
                      <a:lvl1pPr marL="0" algn="l" defTabSz="914400" rtl="0" eaLnBrk="1" latinLnBrk="0" hangingPunct="1">
                        <a:defRPr sz="1800" kern="1200">
                          <a:solidFill>
                            <a:schemeClr val="tx1"/>
                          </a:solidFill>
                          <a:latin typeface="Amazon Ember"/>
                        </a:defRPr>
                      </a:lvl1pPr>
                      <a:lvl2pPr marL="457200" algn="l" defTabSz="914400" rtl="0" eaLnBrk="1" latinLnBrk="0" hangingPunct="1">
                        <a:defRPr sz="1800" kern="1200">
                          <a:solidFill>
                            <a:schemeClr val="tx1"/>
                          </a:solidFill>
                          <a:latin typeface="Amazon Ember"/>
                        </a:defRPr>
                      </a:lvl2pPr>
                      <a:lvl3pPr marL="914400" algn="l" defTabSz="914400" rtl="0" eaLnBrk="1" latinLnBrk="0" hangingPunct="1">
                        <a:defRPr sz="1800" kern="1200">
                          <a:solidFill>
                            <a:schemeClr val="tx1"/>
                          </a:solidFill>
                          <a:latin typeface="Amazon Ember"/>
                        </a:defRPr>
                      </a:lvl3pPr>
                      <a:lvl4pPr marL="1371600" algn="l" defTabSz="914400" rtl="0" eaLnBrk="1" latinLnBrk="0" hangingPunct="1">
                        <a:defRPr sz="1800" kern="1200">
                          <a:solidFill>
                            <a:schemeClr val="tx1"/>
                          </a:solidFill>
                          <a:latin typeface="Amazon Ember"/>
                        </a:defRPr>
                      </a:lvl4pPr>
                      <a:lvl5pPr marL="1828800" algn="l" defTabSz="914400" rtl="0" eaLnBrk="1" latinLnBrk="0" hangingPunct="1">
                        <a:defRPr sz="1800" kern="1200">
                          <a:solidFill>
                            <a:schemeClr val="tx1"/>
                          </a:solidFill>
                          <a:latin typeface="Amazon Ember"/>
                        </a:defRPr>
                      </a:lvl5pPr>
                      <a:lvl6pPr marL="2286000" algn="l" defTabSz="914400" rtl="0" eaLnBrk="1" latinLnBrk="0" hangingPunct="1">
                        <a:defRPr sz="1800" kern="1200">
                          <a:solidFill>
                            <a:schemeClr val="tx1"/>
                          </a:solidFill>
                          <a:latin typeface="Amazon Ember"/>
                        </a:defRPr>
                      </a:lvl6pPr>
                      <a:lvl7pPr marL="2743200" algn="l" defTabSz="914400" rtl="0" eaLnBrk="1" latinLnBrk="0" hangingPunct="1">
                        <a:defRPr sz="1800" kern="1200">
                          <a:solidFill>
                            <a:schemeClr val="tx1"/>
                          </a:solidFill>
                          <a:latin typeface="Amazon Ember"/>
                        </a:defRPr>
                      </a:lvl7pPr>
                      <a:lvl8pPr marL="3200400" algn="l" defTabSz="914400" rtl="0" eaLnBrk="1" latinLnBrk="0" hangingPunct="1">
                        <a:defRPr sz="1800" kern="1200">
                          <a:solidFill>
                            <a:schemeClr val="tx1"/>
                          </a:solidFill>
                          <a:latin typeface="Amazon Ember"/>
                        </a:defRPr>
                      </a:lvl8pPr>
                      <a:lvl9pPr marL="3657600" algn="l" defTabSz="914400" rtl="0" eaLnBrk="1" latinLnBrk="0" hangingPunct="1">
                        <a:defRPr sz="1800" kern="1200">
                          <a:solidFill>
                            <a:schemeClr val="tx1"/>
                          </a:solidFill>
                          <a:latin typeface="Amazon Ember"/>
                        </a:defRPr>
                      </a:lvl9pPr>
                    </a:lstStyle>
                    <a:p>
                      <a:pPr algn="ctr"/>
                      <a:r>
                        <a:rPr lang="en-US" sz="1600" b="1" dirty="0">
                          <a:solidFill>
                            <a:schemeClr val="tx1"/>
                          </a:solidFill>
                          <a:latin typeface="Amazon Ember" panose="020B0603020204020204" pitchFamily="34" charset="0"/>
                          <a:ea typeface="Amazon Ember" panose="020B0603020204020204" pitchFamily="34" charset="0"/>
                          <a:cs typeface="Amazon Ember" panose="020B0603020204020204" pitchFamily="34" charset="0"/>
                        </a:rPr>
                        <a:t>Business Support+</a:t>
                      </a:r>
                      <a:endParaRPr lang="en-US" sz="1800" b="1" dirty="0">
                        <a:solidFill>
                          <a:schemeClr val="tx1"/>
                        </a:solidFill>
                        <a:latin typeface="Amazon Ember" panose="020B0603020204020204" pitchFamily="34" charset="0"/>
                        <a:ea typeface="Amazon Ember" panose="020B0603020204020204" pitchFamily="34" charset="0"/>
                        <a:cs typeface="Amazon Ember" panose="020B0603020204020204" pitchFamily="34" charset="0"/>
                      </a:endParaRPr>
                    </a:p>
                  </a:txBody>
                  <a:tcPr marL="82236" marR="82236" marT="41118" marB="41118" anchor="b">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lvl1pPr marL="0" algn="l" defTabSz="914400" rtl="0" eaLnBrk="1" latinLnBrk="0" hangingPunct="1">
                        <a:defRPr sz="1800" kern="1200">
                          <a:solidFill>
                            <a:schemeClr val="tx1"/>
                          </a:solidFill>
                          <a:latin typeface="Amazon Ember"/>
                        </a:defRPr>
                      </a:lvl1pPr>
                      <a:lvl2pPr marL="457200" algn="l" defTabSz="914400" rtl="0" eaLnBrk="1" latinLnBrk="0" hangingPunct="1">
                        <a:defRPr sz="1800" kern="1200">
                          <a:solidFill>
                            <a:schemeClr val="tx1"/>
                          </a:solidFill>
                          <a:latin typeface="Amazon Ember"/>
                        </a:defRPr>
                      </a:lvl2pPr>
                      <a:lvl3pPr marL="914400" algn="l" defTabSz="914400" rtl="0" eaLnBrk="1" latinLnBrk="0" hangingPunct="1">
                        <a:defRPr sz="1800" kern="1200">
                          <a:solidFill>
                            <a:schemeClr val="tx1"/>
                          </a:solidFill>
                          <a:latin typeface="Amazon Ember"/>
                        </a:defRPr>
                      </a:lvl3pPr>
                      <a:lvl4pPr marL="1371600" algn="l" defTabSz="914400" rtl="0" eaLnBrk="1" latinLnBrk="0" hangingPunct="1">
                        <a:defRPr sz="1800" kern="1200">
                          <a:solidFill>
                            <a:schemeClr val="tx1"/>
                          </a:solidFill>
                          <a:latin typeface="Amazon Ember"/>
                        </a:defRPr>
                      </a:lvl4pPr>
                      <a:lvl5pPr marL="1828800" algn="l" defTabSz="914400" rtl="0" eaLnBrk="1" latinLnBrk="0" hangingPunct="1">
                        <a:defRPr sz="1800" kern="1200">
                          <a:solidFill>
                            <a:schemeClr val="tx1"/>
                          </a:solidFill>
                          <a:latin typeface="Amazon Ember"/>
                        </a:defRPr>
                      </a:lvl5pPr>
                      <a:lvl6pPr marL="2286000" algn="l" defTabSz="914400" rtl="0" eaLnBrk="1" latinLnBrk="0" hangingPunct="1">
                        <a:defRPr sz="1800" kern="1200">
                          <a:solidFill>
                            <a:schemeClr val="tx1"/>
                          </a:solidFill>
                          <a:latin typeface="Amazon Ember"/>
                        </a:defRPr>
                      </a:lvl6pPr>
                      <a:lvl7pPr marL="2743200" algn="l" defTabSz="914400" rtl="0" eaLnBrk="1" latinLnBrk="0" hangingPunct="1">
                        <a:defRPr sz="1800" kern="1200">
                          <a:solidFill>
                            <a:schemeClr val="tx1"/>
                          </a:solidFill>
                          <a:latin typeface="Amazon Ember"/>
                        </a:defRPr>
                      </a:lvl7pPr>
                      <a:lvl8pPr marL="3200400" algn="l" defTabSz="914400" rtl="0" eaLnBrk="1" latinLnBrk="0" hangingPunct="1">
                        <a:defRPr sz="1800" kern="1200">
                          <a:solidFill>
                            <a:schemeClr val="tx1"/>
                          </a:solidFill>
                          <a:latin typeface="Amazon Ember"/>
                        </a:defRPr>
                      </a:lvl8pPr>
                      <a:lvl9pPr marL="3657600" algn="l" defTabSz="914400" rtl="0" eaLnBrk="1" latinLnBrk="0" hangingPunct="1">
                        <a:defRPr sz="1800" kern="1200">
                          <a:solidFill>
                            <a:schemeClr val="tx1"/>
                          </a:solidFill>
                          <a:latin typeface="Amazon Ember"/>
                        </a:defRPr>
                      </a:lvl9pPr>
                    </a:lstStyle>
                    <a:p>
                      <a:pPr marL="457200" marR="0" lvl="1" indent="0" algn="l" defTabSz="914400" rtl="0" eaLnBrk="1" fontAlgn="b" latinLnBrk="0" hangingPunct="1">
                        <a:lnSpc>
                          <a:spcPct val="100000"/>
                        </a:lnSpc>
                        <a:spcBef>
                          <a:spcPts val="0"/>
                        </a:spcBef>
                        <a:spcAft>
                          <a:spcPts val="0"/>
                        </a:spcAft>
                        <a:buClrTx/>
                        <a:buSzTx/>
                        <a:buFontTx/>
                        <a:buNone/>
                        <a:tabLst/>
                        <a:defRPr/>
                      </a:pPr>
                      <a:r>
                        <a:rPr lang="en-US" sz="1600" b="1" i="0" u="none" strike="noStrike" kern="1200" dirty="0">
                          <a:solidFill>
                            <a:srgbClr val="FF0000"/>
                          </a:solidFill>
                          <a:effectLst/>
                          <a:latin typeface="Amazon Ember" panose="020B0603020204020204" pitchFamily="34" charset="0"/>
                          <a:ea typeface="Amazon Ember" panose="020B0603020204020204" pitchFamily="34" charset="0"/>
                          <a:cs typeface="Amazon Ember" panose="020B0603020204020204" pitchFamily="34" charset="0"/>
                        </a:rPr>
                        <a:t>        </a:t>
                      </a:r>
                      <a:r>
                        <a:rPr lang="en-US" sz="1600" b="1" i="0" u="none" strike="noStrike" kern="1200" dirty="0">
                          <a:solidFill>
                            <a:schemeClr val="tx1"/>
                          </a:solidFill>
                          <a:effectLst/>
                          <a:latin typeface="Amazon Ember" panose="020B0603020204020204" pitchFamily="34" charset="0"/>
                          <a:ea typeface="Amazon Ember" panose="020B0603020204020204" pitchFamily="34" charset="0"/>
                          <a:cs typeface="Amazon Ember" panose="020B0603020204020204" pitchFamily="34" charset="0"/>
                        </a:rPr>
                        <a:t>Enterprise Support</a:t>
                      </a:r>
                    </a:p>
                  </a:txBody>
                  <a:tcPr marL="68530" marR="68530" marT="34265" marB="34265" anchor="ctr">
                    <a:lnL w="12700" cap="flat" cmpd="sng" algn="ctr">
                      <a:solidFill>
                        <a:schemeClr val="accent2"/>
                      </a:solidFill>
                      <a:prstDash val="solid"/>
                      <a:round/>
                      <a:headEnd type="none" w="med" len="med"/>
                      <a:tailEnd type="none" w="med" len="med"/>
                    </a:lnL>
                    <a:lnR w="19050" cap="flat" cmpd="sng" algn="ctr">
                      <a:solidFill>
                        <a:srgbClr val="7C59ED"/>
                      </a:solidFill>
                      <a:prstDash val="solid"/>
                      <a:round/>
                      <a:headEnd type="none" w="med" len="med"/>
                      <a:tailEnd type="none" w="med" len="med"/>
                    </a:lnR>
                    <a:lnT w="19050" cap="flat" cmpd="sng" algn="ctr">
                      <a:solidFill>
                        <a:srgbClr val="7C59ED"/>
                      </a:solidFill>
                      <a:prstDash val="solid"/>
                      <a:round/>
                      <a:headEnd type="none" w="med" len="med"/>
                      <a:tailEnd type="none" w="med" len="med"/>
                    </a:lnT>
                    <a:lnB w="12700" cap="flat" cmpd="sng" algn="ctr">
                      <a:solidFill>
                        <a:srgbClr val="7C59ED"/>
                      </a:solidFill>
                      <a:prstDash val="solid"/>
                      <a:round/>
                      <a:headEnd type="none" w="med" len="med"/>
                      <a:tailEnd type="none" w="med" len="med"/>
                    </a:lnB>
                    <a:lnTlToBr w="12700" cmpd="sng">
                      <a:noFill/>
                      <a:prstDash val="solid"/>
                    </a:lnTlToBr>
                    <a:lnBlToTr w="12700" cmpd="sng">
                      <a:noFill/>
                      <a:prstDash val="solid"/>
                    </a:lnBlToTr>
                    <a:solidFill>
                      <a:srgbClr val="7C59ED"/>
                    </a:solidFill>
                  </a:tcPr>
                </a:tc>
                <a:extLst>
                  <a:ext uri="{0D108BD9-81ED-4DB2-BD59-A6C34878D82A}">
                    <a16:rowId xmlns:a16="http://schemas.microsoft.com/office/drawing/2014/main" val="1658752613"/>
                  </a:ext>
                </a:extLst>
              </a:tr>
              <a:tr h="445441">
                <a:tc>
                  <a:txBody>
                    <a:bodyPr/>
                    <a:lstStyle>
                      <a:lvl1pPr marL="0" algn="l" defTabSz="914400" rtl="0" eaLnBrk="1" latinLnBrk="0" hangingPunct="1">
                        <a:defRPr sz="1800" kern="1200">
                          <a:solidFill>
                            <a:schemeClr val="tx1"/>
                          </a:solidFill>
                          <a:latin typeface="Amazon Ember"/>
                        </a:defRPr>
                      </a:lvl1pPr>
                      <a:lvl2pPr marL="457200" algn="l" defTabSz="914400" rtl="0" eaLnBrk="1" latinLnBrk="0" hangingPunct="1">
                        <a:defRPr sz="1800" kern="1200">
                          <a:solidFill>
                            <a:schemeClr val="tx1"/>
                          </a:solidFill>
                          <a:latin typeface="Amazon Ember"/>
                        </a:defRPr>
                      </a:lvl2pPr>
                      <a:lvl3pPr marL="914400" algn="l" defTabSz="914400" rtl="0" eaLnBrk="1" latinLnBrk="0" hangingPunct="1">
                        <a:defRPr sz="1800" kern="1200">
                          <a:solidFill>
                            <a:schemeClr val="tx1"/>
                          </a:solidFill>
                          <a:latin typeface="Amazon Ember"/>
                        </a:defRPr>
                      </a:lvl3pPr>
                      <a:lvl4pPr marL="1371600" algn="l" defTabSz="914400" rtl="0" eaLnBrk="1" latinLnBrk="0" hangingPunct="1">
                        <a:defRPr sz="1800" kern="1200">
                          <a:solidFill>
                            <a:schemeClr val="tx1"/>
                          </a:solidFill>
                          <a:latin typeface="Amazon Ember"/>
                        </a:defRPr>
                      </a:lvl4pPr>
                      <a:lvl5pPr marL="1828800" algn="l" defTabSz="914400" rtl="0" eaLnBrk="1" latinLnBrk="0" hangingPunct="1">
                        <a:defRPr sz="1800" kern="1200">
                          <a:solidFill>
                            <a:schemeClr val="tx1"/>
                          </a:solidFill>
                          <a:latin typeface="Amazon Ember"/>
                        </a:defRPr>
                      </a:lvl5pPr>
                      <a:lvl6pPr marL="2286000" algn="l" defTabSz="914400" rtl="0" eaLnBrk="1" latinLnBrk="0" hangingPunct="1">
                        <a:defRPr sz="1800" kern="1200">
                          <a:solidFill>
                            <a:schemeClr val="tx1"/>
                          </a:solidFill>
                          <a:latin typeface="Amazon Ember"/>
                        </a:defRPr>
                      </a:lvl6pPr>
                      <a:lvl7pPr marL="2743200" algn="l" defTabSz="914400" rtl="0" eaLnBrk="1" latinLnBrk="0" hangingPunct="1">
                        <a:defRPr sz="1800" kern="1200">
                          <a:solidFill>
                            <a:schemeClr val="tx1"/>
                          </a:solidFill>
                          <a:latin typeface="Amazon Ember"/>
                        </a:defRPr>
                      </a:lvl7pPr>
                      <a:lvl8pPr marL="3200400" algn="l" defTabSz="914400" rtl="0" eaLnBrk="1" latinLnBrk="0" hangingPunct="1">
                        <a:defRPr sz="1800" kern="1200">
                          <a:solidFill>
                            <a:schemeClr val="tx1"/>
                          </a:solidFill>
                          <a:latin typeface="Amazon Ember"/>
                        </a:defRPr>
                      </a:lvl8pPr>
                      <a:lvl9pPr marL="3657600" algn="l" defTabSz="914400" rtl="0" eaLnBrk="1" latinLnBrk="0" hangingPunct="1">
                        <a:defRPr sz="1800" kern="1200">
                          <a:solidFill>
                            <a:schemeClr val="tx1"/>
                          </a:solidFill>
                          <a:latin typeface="Amazon Ember"/>
                        </a:defRPr>
                      </a:lvl9p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1000" b="1" kern="1200" dirty="0">
                          <a:solidFill>
                            <a:schemeClr val="tx1"/>
                          </a:solidFill>
                          <a:latin typeface="Amazon Ember" panose="020B0603020204020204" pitchFamily="34" charset="0"/>
                          <a:ea typeface="Amazon Ember" panose="020B0603020204020204" pitchFamily="34" charset="0"/>
                          <a:cs typeface="Amazon Ember" panose="020B0603020204020204" pitchFamily="34" charset="0"/>
                        </a:rPr>
                        <a:t>Case Severity/Response Times</a:t>
                      </a:r>
                    </a:p>
                    <a:p>
                      <a:pPr algn="ctr" fontAlgn="b"/>
                      <a:r>
                        <a:rPr lang="en-US" sz="1000" b="0" i="0" u="none" strike="noStrike" dirty="0">
                          <a:solidFill>
                            <a:schemeClr val="tx1"/>
                          </a:solidFill>
                          <a:effectLst/>
                          <a:latin typeface="Amazon Ember" panose="020B0603020204020204" pitchFamily="34" charset="0"/>
                          <a:ea typeface="Amazon Ember" panose="020B0603020204020204" pitchFamily="34" charset="0"/>
                          <a:cs typeface="Amazon Ember" panose="020B0603020204020204" pitchFamily="34" charset="0"/>
                        </a:rPr>
                        <a:t>General guidance: &lt; 24 hours</a:t>
                      </a:r>
                    </a:p>
                    <a:p>
                      <a:pPr algn="ctr" fontAlgn="b"/>
                      <a:r>
                        <a:rPr lang="en-US" sz="1000" b="0" i="0" u="none" strike="noStrike" dirty="0">
                          <a:solidFill>
                            <a:schemeClr val="tx1"/>
                          </a:solidFill>
                          <a:effectLst/>
                          <a:latin typeface="Amazon Ember" panose="020B0603020204020204" pitchFamily="34" charset="0"/>
                          <a:ea typeface="Amazon Ember" panose="020B0603020204020204" pitchFamily="34" charset="0"/>
                          <a:cs typeface="Amazon Ember" panose="020B0603020204020204" pitchFamily="34" charset="0"/>
                        </a:rPr>
                        <a:t>System impaired: &lt; 12 hours</a:t>
                      </a:r>
                    </a:p>
                    <a:p>
                      <a:pPr algn="ctr" fontAlgn="b"/>
                      <a:r>
                        <a:rPr lang="en-US" sz="1000" b="0" i="0" u="none" strike="noStrike" dirty="0">
                          <a:solidFill>
                            <a:schemeClr val="tx1"/>
                          </a:solidFill>
                          <a:effectLst/>
                          <a:latin typeface="Amazon Ember" panose="020B0603020204020204" pitchFamily="34" charset="0"/>
                          <a:ea typeface="Amazon Ember" panose="020B0603020204020204" pitchFamily="34" charset="0"/>
                          <a:cs typeface="Amazon Ember" panose="020B0603020204020204" pitchFamily="34" charset="0"/>
                        </a:rPr>
                        <a:t>Production system impaired: &lt; 4 hours</a:t>
                      </a:r>
                    </a:p>
                    <a:p>
                      <a:pPr marL="0" marR="0" lvl="0" indent="0" algn="ctr" defTabSz="914400" rtl="0" eaLnBrk="1" fontAlgn="b" latinLnBrk="0" hangingPunct="1">
                        <a:lnSpc>
                          <a:spcPct val="100000"/>
                        </a:lnSpc>
                        <a:spcBef>
                          <a:spcPts val="0"/>
                        </a:spcBef>
                        <a:spcAft>
                          <a:spcPts val="0"/>
                        </a:spcAft>
                        <a:buClrTx/>
                        <a:buSzTx/>
                        <a:buFontTx/>
                        <a:buNone/>
                        <a:tabLst/>
                        <a:defRPr/>
                      </a:pPr>
                      <a:r>
                        <a:rPr lang="en-US" sz="1000" b="0" i="0" u="none" strike="noStrike" dirty="0">
                          <a:solidFill>
                            <a:schemeClr val="tx1"/>
                          </a:solidFill>
                          <a:effectLst/>
                          <a:latin typeface="Amazon Ember" panose="020B0603020204020204" pitchFamily="34" charset="0"/>
                          <a:ea typeface="Amazon Ember" panose="020B0603020204020204" pitchFamily="34" charset="0"/>
                          <a:cs typeface="Amazon Ember" panose="020B0603020204020204" pitchFamily="34" charset="0"/>
                        </a:rPr>
                        <a:t>Production system down:&lt; 1 hour</a:t>
                      </a:r>
                      <a:br>
                        <a:rPr lang="en-US" sz="1000" b="0" i="0" u="none" strike="noStrike" dirty="0">
                          <a:solidFill>
                            <a:schemeClr val="tx1"/>
                          </a:solidFill>
                          <a:effectLst/>
                          <a:latin typeface="Amazon Ember" panose="020B0603020204020204" pitchFamily="34" charset="0"/>
                          <a:ea typeface="Amazon Ember" panose="020B0603020204020204" pitchFamily="34" charset="0"/>
                          <a:cs typeface="Amazon Ember" panose="020B0603020204020204" pitchFamily="34" charset="0"/>
                        </a:rPr>
                      </a:br>
                      <a:r>
                        <a:rPr lang="en-US" sz="1000" b="0" kern="1200" dirty="0">
                          <a:solidFill>
                            <a:schemeClr val="tx1"/>
                          </a:solidFill>
                          <a:latin typeface="Amazon Ember" panose="020B0603020204020204" pitchFamily="34" charset="0"/>
                          <a:ea typeface="Amazon Ember" panose="020B0603020204020204" pitchFamily="34" charset="0"/>
                          <a:cs typeface="Amazon Ember" panose="020B0603020204020204" pitchFamily="34" charset="0"/>
                        </a:rPr>
                        <a:t>Business-critical system down: &lt; 30 mins</a:t>
                      </a:r>
                    </a:p>
                  </a:txBody>
                  <a:tcPr marL="82236" marR="82236" marT="41118" marB="41118"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mazon Ember"/>
                        </a:defRPr>
                      </a:lvl1pPr>
                      <a:lvl2pPr marL="457200" algn="l" defTabSz="914400" rtl="0" eaLnBrk="1" latinLnBrk="0" hangingPunct="1">
                        <a:defRPr sz="1800" kern="1200">
                          <a:solidFill>
                            <a:schemeClr val="tx1"/>
                          </a:solidFill>
                          <a:latin typeface="Amazon Ember"/>
                        </a:defRPr>
                      </a:lvl2pPr>
                      <a:lvl3pPr marL="914400" algn="l" defTabSz="914400" rtl="0" eaLnBrk="1" latinLnBrk="0" hangingPunct="1">
                        <a:defRPr sz="1800" kern="1200">
                          <a:solidFill>
                            <a:schemeClr val="tx1"/>
                          </a:solidFill>
                          <a:latin typeface="Amazon Ember"/>
                        </a:defRPr>
                      </a:lvl3pPr>
                      <a:lvl4pPr marL="1371600" algn="l" defTabSz="914400" rtl="0" eaLnBrk="1" latinLnBrk="0" hangingPunct="1">
                        <a:defRPr sz="1800" kern="1200">
                          <a:solidFill>
                            <a:schemeClr val="tx1"/>
                          </a:solidFill>
                          <a:latin typeface="Amazon Ember"/>
                        </a:defRPr>
                      </a:lvl4pPr>
                      <a:lvl5pPr marL="1828800" algn="l" defTabSz="914400" rtl="0" eaLnBrk="1" latinLnBrk="0" hangingPunct="1">
                        <a:defRPr sz="1800" kern="1200">
                          <a:solidFill>
                            <a:schemeClr val="tx1"/>
                          </a:solidFill>
                          <a:latin typeface="Amazon Ember"/>
                        </a:defRPr>
                      </a:lvl5pPr>
                      <a:lvl6pPr marL="2286000" algn="l" defTabSz="914400" rtl="0" eaLnBrk="1" latinLnBrk="0" hangingPunct="1">
                        <a:defRPr sz="1800" kern="1200">
                          <a:solidFill>
                            <a:schemeClr val="tx1"/>
                          </a:solidFill>
                          <a:latin typeface="Amazon Ember"/>
                        </a:defRPr>
                      </a:lvl6pPr>
                      <a:lvl7pPr marL="2743200" algn="l" defTabSz="914400" rtl="0" eaLnBrk="1" latinLnBrk="0" hangingPunct="1">
                        <a:defRPr sz="1800" kern="1200">
                          <a:solidFill>
                            <a:schemeClr val="tx1"/>
                          </a:solidFill>
                          <a:latin typeface="Amazon Ember"/>
                        </a:defRPr>
                      </a:lvl7pPr>
                      <a:lvl8pPr marL="3200400" algn="l" defTabSz="914400" rtl="0" eaLnBrk="1" latinLnBrk="0" hangingPunct="1">
                        <a:defRPr sz="1800" kern="1200">
                          <a:solidFill>
                            <a:schemeClr val="tx1"/>
                          </a:solidFill>
                          <a:latin typeface="Amazon Ember"/>
                        </a:defRPr>
                      </a:lvl8pPr>
                      <a:lvl9pPr marL="3657600" algn="l" defTabSz="914400" rtl="0" eaLnBrk="1" latinLnBrk="0" hangingPunct="1">
                        <a:defRPr sz="1800" kern="1200">
                          <a:solidFill>
                            <a:schemeClr val="tx1"/>
                          </a:solidFill>
                          <a:latin typeface="Amazon Ember"/>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000" b="1" kern="1200" dirty="0">
                          <a:solidFill>
                            <a:schemeClr val="tx1"/>
                          </a:solidFill>
                          <a:latin typeface="Amazon Ember" panose="020B0603020204020204" pitchFamily="34" charset="0"/>
                          <a:ea typeface="Amazon Ember" panose="020B0603020204020204" pitchFamily="34" charset="0"/>
                          <a:cs typeface="Amazon Ember" panose="020B0603020204020204" pitchFamily="34" charset="0"/>
                        </a:rPr>
                        <a:t>Case Severity/Response Times </a:t>
                      </a:r>
                    </a:p>
                    <a:p>
                      <a:pPr algn="ctr"/>
                      <a:r>
                        <a:rPr lang="en-US" sz="1000" dirty="0">
                          <a:solidFill>
                            <a:schemeClr val="tx1"/>
                          </a:solidFill>
                          <a:latin typeface="Amazon Ember" panose="020B0603020204020204" pitchFamily="34" charset="0"/>
                          <a:ea typeface="Amazon Ember" panose="020B0603020204020204" pitchFamily="34" charset="0"/>
                          <a:cs typeface="Amazon Ember" panose="020B0603020204020204" pitchFamily="34" charset="0"/>
                        </a:rPr>
                        <a:t>General guidance: &lt; 24 hours</a:t>
                      </a:r>
                    </a:p>
                    <a:p>
                      <a:pPr algn="ctr"/>
                      <a:r>
                        <a:rPr lang="en-US" sz="1000" dirty="0">
                          <a:solidFill>
                            <a:schemeClr val="tx1"/>
                          </a:solidFill>
                          <a:latin typeface="Amazon Ember" panose="020B0603020204020204" pitchFamily="34" charset="0"/>
                          <a:ea typeface="Amazon Ember" panose="020B0603020204020204" pitchFamily="34" charset="0"/>
                          <a:cs typeface="Amazon Ember" panose="020B0603020204020204" pitchFamily="34" charset="0"/>
                        </a:rPr>
                        <a:t>System impaired: &lt; 12 hours</a:t>
                      </a:r>
                    </a:p>
                    <a:p>
                      <a:pPr algn="ctr"/>
                      <a:r>
                        <a:rPr lang="en-US" sz="1000" dirty="0">
                          <a:solidFill>
                            <a:schemeClr val="tx1"/>
                          </a:solidFill>
                          <a:latin typeface="Amazon Ember" panose="020B0603020204020204" pitchFamily="34" charset="0"/>
                          <a:ea typeface="Amazon Ember" panose="020B0603020204020204" pitchFamily="34" charset="0"/>
                          <a:cs typeface="Amazon Ember" panose="020B0603020204020204" pitchFamily="34" charset="0"/>
                        </a:rPr>
                        <a:t>Production system impaired: &lt; 4 hours</a:t>
                      </a:r>
                    </a:p>
                    <a:p>
                      <a:pPr algn="ctr"/>
                      <a:r>
                        <a:rPr lang="en-US" sz="1000" dirty="0">
                          <a:solidFill>
                            <a:schemeClr val="tx1"/>
                          </a:solidFill>
                          <a:latin typeface="Amazon Ember" panose="020B0603020204020204" pitchFamily="34" charset="0"/>
                          <a:ea typeface="Amazon Ember" panose="020B0603020204020204" pitchFamily="34" charset="0"/>
                          <a:cs typeface="Amazon Ember" panose="020B0603020204020204" pitchFamily="34" charset="0"/>
                        </a:rPr>
                        <a:t>Production system down: &lt; 1 hour</a:t>
                      </a:r>
                    </a:p>
                    <a:p>
                      <a:pPr algn="ctr"/>
                      <a:r>
                        <a:rPr lang="en-US" sz="1000" b="0" dirty="0">
                          <a:solidFill>
                            <a:schemeClr val="tx1"/>
                          </a:solidFill>
                          <a:latin typeface="Amazon Ember" panose="020B0603020204020204" pitchFamily="34" charset="0"/>
                          <a:ea typeface="Amazon Ember" panose="020B0603020204020204" pitchFamily="34" charset="0"/>
                          <a:cs typeface="Amazon Ember" panose="020B0603020204020204" pitchFamily="34" charset="0"/>
                        </a:rPr>
                        <a:t>Business-critical system down: &lt; 15 mins</a:t>
                      </a:r>
                    </a:p>
                  </a:txBody>
                  <a:tcPr marL="82236" marR="82236" marT="41118" marB="41118" anchor="ctr">
                    <a:lnL w="12700" cap="flat" cmpd="sng" algn="ctr">
                      <a:solidFill>
                        <a:schemeClr val="accent2"/>
                      </a:solidFill>
                      <a:prstDash val="solid"/>
                      <a:round/>
                      <a:headEnd type="none" w="med" len="med"/>
                      <a:tailEnd type="none" w="med" len="med"/>
                    </a:lnL>
                    <a:lnR w="19050" cap="flat" cmpd="sng" algn="ctr">
                      <a:solidFill>
                        <a:srgbClr val="7C59ED"/>
                      </a:solidFill>
                      <a:prstDash val="solid"/>
                      <a:round/>
                      <a:headEnd type="none" w="med" len="med"/>
                      <a:tailEnd type="none" w="med" len="med"/>
                    </a:lnR>
                    <a:lnT w="12700" cap="flat" cmpd="sng" algn="ctr">
                      <a:solidFill>
                        <a:srgbClr val="7C59ED"/>
                      </a:solidFill>
                      <a:prstDash val="solid"/>
                      <a:round/>
                      <a:headEnd type="none" w="med" len="med"/>
                      <a:tailEnd type="none" w="med" len="med"/>
                    </a:lnT>
                    <a:lnB w="12700" cap="flat" cmpd="sng" algn="ctr">
                      <a:solidFill>
                        <a:srgbClr val="7C59ED"/>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152948332"/>
                  </a:ext>
                </a:extLst>
              </a:tr>
              <a:tr h="242955">
                <a:tc>
                  <a:txBody>
                    <a:bodyPr/>
                    <a:lstStyle>
                      <a:lvl1pPr marL="0" algn="l" defTabSz="914400" rtl="0" eaLnBrk="1" latinLnBrk="0" hangingPunct="1">
                        <a:defRPr sz="1800" kern="1200">
                          <a:solidFill>
                            <a:schemeClr val="tx1"/>
                          </a:solidFill>
                          <a:latin typeface="Amazon Ember"/>
                        </a:defRPr>
                      </a:lvl1pPr>
                      <a:lvl2pPr marL="457200" algn="l" defTabSz="914400" rtl="0" eaLnBrk="1" latinLnBrk="0" hangingPunct="1">
                        <a:defRPr sz="1800" kern="1200">
                          <a:solidFill>
                            <a:schemeClr val="tx1"/>
                          </a:solidFill>
                          <a:latin typeface="Amazon Ember"/>
                        </a:defRPr>
                      </a:lvl2pPr>
                      <a:lvl3pPr marL="914400" algn="l" defTabSz="914400" rtl="0" eaLnBrk="1" latinLnBrk="0" hangingPunct="1">
                        <a:defRPr sz="1800" kern="1200">
                          <a:solidFill>
                            <a:schemeClr val="tx1"/>
                          </a:solidFill>
                          <a:latin typeface="Amazon Ember"/>
                        </a:defRPr>
                      </a:lvl3pPr>
                      <a:lvl4pPr marL="1371600" algn="l" defTabSz="914400" rtl="0" eaLnBrk="1" latinLnBrk="0" hangingPunct="1">
                        <a:defRPr sz="1800" kern="1200">
                          <a:solidFill>
                            <a:schemeClr val="tx1"/>
                          </a:solidFill>
                          <a:latin typeface="Amazon Ember"/>
                        </a:defRPr>
                      </a:lvl4pPr>
                      <a:lvl5pPr marL="1828800" algn="l" defTabSz="914400" rtl="0" eaLnBrk="1" latinLnBrk="0" hangingPunct="1">
                        <a:defRPr sz="1800" kern="1200">
                          <a:solidFill>
                            <a:schemeClr val="tx1"/>
                          </a:solidFill>
                          <a:latin typeface="Amazon Ember"/>
                        </a:defRPr>
                      </a:lvl5pPr>
                      <a:lvl6pPr marL="2286000" algn="l" defTabSz="914400" rtl="0" eaLnBrk="1" latinLnBrk="0" hangingPunct="1">
                        <a:defRPr sz="1800" kern="1200">
                          <a:solidFill>
                            <a:schemeClr val="tx1"/>
                          </a:solidFill>
                          <a:latin typeface="Amazon Ember"/>
                        </a:defRPr>
                      </a:lvl6pPr>
                      <a:lvl7pPr marL="2743200" algn="l" defTabSz="914400" rtl="0" eaLnBrk="1" latinLnBrk="0" hangingPunct="1">
                        <a:defRPr sz="1800" kern="1200">
                          <a:solidFill>
                            <a:schemeClr val="tx1"/>
                          </a:solidFill>
                          <a:latin typeface="Amazon Ember"/>
                        </a:defRPr>
                      </a:lvl7pPr>
                      <a:lvl8pPr marL="3200400" algn="l" defTabSz="914400" rtl="0" eaLnBrk="1" latinLnBrk="0" hangingPunct="1">
                        <a:defRPr sz="1800" kern="1200">
                          <a:solidFill>
                            <a:schemeClr val="tx1"/>
                          </a:solidFill>
                          <a:latin typeface="Amazon Ember"/>
                        </a:defRPr>
                      </a:lvl8pPr>
                      <a:lvl9pPr marL="3657600" algn="l" defTabSz="914400" rtl="0" eaLnBrk="1" latinLnBrk="0" hangingPunct="1">
                        <a:defRPr sz="1800" kern="1200">
                          <a:solidFill>
                            <a:schemeClr val="tx1"/>
                          </a:solidFill>
                          <a:latin typeface="Amazon Ember"/>
                        </a:defRPr>
                      </a:lvl9pPr>
                    </a:lstStyle>
                    <a:p>
                      <a:pPr algn="ctr" fontAlgn="b"/>
                      <a:r>
                        <a:rPr lang="en-US" sz="1000" b="1" u="none" strike="noStrike" dirty="0">
                          <a:solidFill>
                            <a:schemeClr val="tx1"/>
                          </a:solidFill>
                          <a:effectLst/>
                          <a:latin typeface="Amazon Ember" panose="020B0603020204020204" pitchFamily="34" charset="0"/>
                          <a:ea typeface="Amazon Ember" panose="020B0603020204020204" pitchFamily="34" charset="0"/>
                          <a:cs typeface="Amazon Ember" panose="020B0603020204020204" pitchFamily="34" charset="0"/>
                        </a:rPr>
                        <a:t>Infrastructure Event Management</a:t>
                      </a:r>
                    </a:p>
                    <a:p>
                      <a:pPr algn="ctr" fontAlgn="b"/>
                      <a:r>
                        <a:rPr lang="en-US" sz="1000" u="none" strike="noStrike" dirty="0">
                          <a:solidFill>
                            <a:schemeClr val="tx1"/>
                          </a:solidFill>
                          <a:effectLst/>
                          <a:latin typeface="Amazon Ember" panose="020B0603020204020204" pitchFamily="34" charset="0"/>
                          <a:ea typeface="Amazon Ember" panose="020B0603020204020204" pitchFamily="34" charset="0"/>
                          <a:cs typeface="Amazon Ember" panose="020B0603020204020204" pitchFamily="34" charset="0"/>
                        </a:rPr>
                        <a:t>(Available for additional fee)</a:t>
                      </a:r>
                      <a:r>
                        <a:rPr lang="en-US" sz="1000" b="0" i="0" u="none" strike="noStrike" dirty="0">
                          <a:solidFill>
                            <a:schemeClr val="tx1"/>
                          </a:solidFill>
                          <a:effectLst/>
                          <a:latin typeface="Amazon Ember" panose="020B0603020204020204" pitchFamily="34" charset="0"/>
                          <a:ea typeface="Amazon Ember" panose="020B0603020204020204" pitchFamily="34" charset="0"/>
                          <a:cs typeface="Amazon Ember" panose="020B0603020204020204" pitchFamily="34" charset="0"/>
                          <a:sym typeface="Wingdings" panose="05000000000000000000" pitchFamily="2" charset="2"/>
                        </a:rPr>
                        <a:t> </a:t>
                      </a:r>
                      <a:endParaRPr lang="en-US" sz="1000" b="0" i="0" u="none" strike="noStrike" dirty="0">
                        <a:solidFill>
                          <a:schemeClr val="tx1"/>
                        </a:solidFill>
                        <a:effectLst/>
                        <a:latin typeface="Amazon Ember" panose="020B0603020204020204" pitchFamily="34" charset="0"/>
                        <a:ea typeface="Amazon Ember" panose="020B0603020204020204" pitchFamily="34" charset="0"/>
                        <a:cs typeface="Amazon Ember" panose="020B0603020204020204" pitchFamily="34" charset="0"/>
                      </a:endParaRPr>
                    </a:p>
                  </a:txBody>
                  <a:tcPr marL="82236" marR="82236" marT="41118" marB="41118" anchor="ctr">
                    <a:lnL w="19050" cap="flat" cmpd="sng" algn="ctr">
                      <a:solidFill>
                        <a:srgbClr val="7C59ED"/>
                      </a:solidFill>
                      <a:prstDash val="solid"/>
                      <a:round/>
                      <a:headEnd type="none" w="med" len="med"/>
                      <a:tailEnd type="none" w="med" len="med"/>
                    </a:lnL>
                    <a:lnR w="19050" cap="flat" cmpd="sng" algn="ctr">
                      <a:solidFill>
                        <a:srgbClr val="7C59ED"/>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rgbClr val="7C59ED"/>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mazon Ember"/>
                        </a:defRPr>
                      </a:lvl1pPr>
                      <a:lvl2pPr marL="457200" algn="l" defTabSz="914400" rtl="0" eaLnBrk="1" latinLnBrk="0" hangingPunct="1">
                        <a:defRPr sz="1800" kern="1200">
                          <a:solidFill>
                            <a:schemeClr val="tx1"/>
                          </a:solidFill>
                          <a:latin typeface="Amazon Ember"/>
                        </a:defRPr>
                      </a:lvl2pPr>
                      <a:lvl3pPr marL="914400" algn="l" defTabSz="914400" rtl="0" eaLnBrk="1" latinLnBrk="0" hangingPunct="1">
                        <a:defRPr sz="1800" kern="1200">
                          <a:solidFill>
                            <a:schemeClr val="tx1"/>
                          </a:solidFill>
                          <a:latin typeface="Amazon Ember"/>
                        </a:defRPr>
                      </a:lvl3pPr>
                      <a:lvl4pPr marL="1371600" algn="l" defTabSz="914400" rtl="0" eaLnBrk="1" latinLnBrk="0" hangingPunct="1">
                        <a:defRPr sz="1800" kern="1200">
                          <a:solidFill>
                            <a:schemeClr val="tx1"/>
                          </a:solidFill>
                          <a:latin typeface="Amazon Ember"/>
                        </a:defRPr>
                      </a:lvl4pPr>
                      <a:lvl5pPr marL="1828800" algn="l" defTabSz="914400" rtl="0" eaLnBrk="1" latinLnBrk="0" hangingPunct="1">
                        <a:defRPr sz="1800" kern="1200">
                          <a:solidFill>
                            <a:schemeClr val="tx1"/>
                          </a:solidFill>
                          <a:latin typeface="Amazon Ember"/>
                        </a:defRPr>
                      </a:lvl5pPr>
                      <a:lvl6pPr marL="2286000" algn="l" defTabSz="914400" rtl="0" eaLnBrk="1" latinLnBrk="0" hangingPunct="1">
                        <a:defRPr sz="1800" kern="1200">
                          <a:solidFill>
                            <a:schemeClr val="tx1"/>
                          </a:solidFill>
                          <a:latin typeface="Amazon Ember"/>
                        </a:defRPr>
                      </a:lvl6pPr>
                      <a:lvl7pPr marL="2743200" algn="l" defTabSz="914400" rtl="0" eaLnBrk="1" latinLnBrk="0" hangingPunct="1">
                        <a:defRPr sz="1800" kern="1200">
                          <a:solidFill>
                            <a:schemeClr val="tx1"/>
                          </a:solidFill>
                          <a:latin typeface="Amazon Ember"/>
                        </a:defRPr>
                      </a:lvl7pPr>
                      <a:lvl8pPr marL="3200400" algn="l" defTabSz="914400" rtl="0" eaLnBrk="1" latinLnBrk="0" hangingPunct="1">
                        <a:defRPr sz="1800" kern="1200">
                          <a:solidFill>
                            <a:schemeClr val="tx1"/>
                          </a:solidFill>
                          <a:latin typeface="Amazon Ember"/>
                        </a:defRPr>
                      </a:lvl8pPr>
                      <a:lvl9pPr marL="3657600" algn="l" defTabSz="914400" rtl="0" eaLnBrk="1" latinLnBrk="0" hangingPunct="1">
                        <a:defRPr sz="1800" kern="1200">
                          <a:solidFill>
                            <a:schemeClr val="tx1"/>
                          </a:solidFill>
                          <a:latin typeface="Amazon Ember"/>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000" b="1" dirty="0">
                        <a:solidFill>
                          <a:schemeClr val="tx1"/>
                        </a:solidFill>
                        <a:latin typeface="Amazon Ember" panose="020B0603020204020204" pitchFamily="34" charset="0"/>
                        <a:ea typeface="Amazon Ember" panose="020B0603020204020204" pitchFamily="34" charset="0"/>
                        <a:cs typeface="Amazon Ember" panose="020B0603020204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000" b="1" dirty="0">
                          <a:solidFill>
                            <a:schemeClr val="tx1"/>
                          </a:solidFill>
                          <a:latin typeface="Amazon Ember" panose="020B0603020204020204" pitchFamily="34" charset="0"/>
                          <a:ea typeface="Amazon Ember" panose="020B0603020204020204" pitchFamily="34" charset="0"/>
                          <a:cs typeface="Amazon Ember" panose="020B0603020204020204" pitchFamily="34" charset="0"/>
                        </a:rPr>
                        <a:t>Infrastructure Event Management </a:t>
                      </a:r>
                      <a:endParaRPr lang="en-US" sz="1000" dirty="0">
                        <a:solidFill>
                          <a:schemeClr val="tx1"/>
                        </a:solidFill>
                        <a:latin typeface="Amazon Ember" panose="020B0603020204020204" pitchFamily="34" charset="0"/>
                        <a:ea typeface="Amazon Ember" panose="020B0603020204020204" pitchFamily="34" charset="0"/>
                        <a:cs typeface="Amazon Ember" panose="020B0603020204020204" pitchFamily="34" charset="0"/>
                      </a:endParaRPr>
                    </a:p>
                    <a:p>
                      <a:pPr algn="ctr"/>
                      <a:endParaRPr lang="en-US" sz="1000" dirty="0">
                        <a:solidFill>
                          <a:schemeClr val="tx1"/>
                        </a:solidFill>
                        <a:latin typeface="Amazon Ember" panose="020B0603020204020204" pitchFamily="34" charset="0"/>
                        <a:ea typeface="Amazon Ember" panose="020B0603020204020204" pitchFamily="34" charset="0"/>
                        <a:cs typeface="Amazon Ember" panose="020B0603020204020204" pitchFamily="34" charset="0"/>
                      </a:endParaRPr>
                    </a:p>
                  </a:txBody>
                  <a:tcPr marL="82236" marR="82236" marT="41118" marB="41118" anchor="ctr">
                    <a:lnL w="19050" cap="flat" cmpd="sng" algn="ctr">
                      <a:solidFill>
                        <a:srgbClr val="7C59ED"/>
                      </a:solidFill>
                      <a:prstDash val="solid"/>
                      <a:round/>
                      <a:headEnd type="none" w="med" len="med"/>
                      <a:tailEnd type="none" w="med" len="med"/>
                    </a:lnL>
                    <a:lnR w="19050" cap="flat" cmpd="sng" algn="ctr">
                      <a:solidFill>
                        <a:srgbClr val="7C59ED"/>
                      </a:solidFill>
                      <a:prstDash val="solid"/>
                      <a:round/>
                      <a:headEnd type="none" w="med" len="med"/>
                      <a:tailEnd type="none" w="med" len="med"/>
                    </a:lnR>
                    <a:lnT w="12700" cap="flat" cmpd="sng" algn="ctr">
                      <a:solidFill>
                        <a:srgbClr val="7C59ED"/>
                      </a:solidFill>
                      <a:prstDash val="solid"/>
                      <a:round/>
                      <a:headEnd type="none" w="med" len="med"/>
                      <a:tailEnd type="none" w="med" len="med"/>
                    </a:lnT>
                    <a:lnB w="12700" cap="flat" cmpd="sng" algn="ctr">
                      <a:solidFill>
                        <a:srgbClr val="7C59ED"/>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621483196"/>
                  </a:ext>
                </a:extLst>
              </a:tr>
              <a:tr h="242955">
                <a:tc>
                  <a:txBody>
                    <a:bodyPr/>
                    <a:lstStyle>
                      <a:lvl1pPr marL="0" algn="l" defTabSz="914400" rtl="0" eaLnBrk="1" latinLnBrk="0" hangingPunct="1">
                        <a:defRPr sz="1800" kern="1200">
                          <a:solidFill>
                            <a:schemeClr val="tx1"/>
                          </a:solidFill>
                          <a:latin typeface="Amazon Ember"/>
                        </a:defRPr>
                      </a:lvl1pPr>
                      <a:lvl2pPr marL="457200" algn="l" defTabSz="914400" rtl="0" eaLnBrk="1" latinLnBrk="0" hangingPunct="1">
                        <a:defRPr sz="1800" kern="1200">
                          <a:solidFill>
                            <a:schemeClr val="tx1"/>
                          </a:solidFill>
                          <a:latin typeface="Amazon Ember"/>
                        </a:defRPr>
                      </a:lvl2pPr>
                      <a:lvl3pPr marL="914400" algn="l" defTabSz="914400" rtl="0" eaLnBrk="1" latinLnBrk="0" hangingPunct="1">
                        <a:defRPr sz="1800" kern="1200">
                          <a:solidFill>
                            <a:schemeClr val="tx1"/>
                          </a:solidFill>
                          <a:latin typeface="Amazon Ember"/>
                        </a:defRPr>
                      </a:lvl3pPr>
                      <a:lvl4pPr marL="1371600" algn="l" defTabSz="914400" rtl="0" eaLnBrk="1" latinLnBrk="0" hangingPunct="1">
                        <a:defRPr sz="1800" kern="1200">
                          <a:solidFill>
                            <a:schemeClr val="tx1"/>
                          </a:solidFill>
                          <a:latin typeface="Amazon Ember"/>
                        </a:defRPr>
                      </a:lvl4pPr>
                      <a:lvl5pPr marL="1828800" algn="l" defTabSz="914400" rtl="0" eaLnBrk="1" latinLnBrk="0" hangingPunct="1">
                        <a:defRPr sz="1800" kern="1200">
                          <a:solidFill>
                            <a:schemeClr val="tx1"/>
                          </a:solidFill>
                          <a:latin typeface="Amazon Ember"/>
                        </a:defRPr>
                      </a:lvl5pPr>
                      <a:lvl6pPr marL="2286000" algn="l" defTabSz="914400" rtl="0" eaLnBrk="1" latinLnBrk="0" hangingPunct="1">
                        <a:defRPr sz="1800" kern="1200">
                          <a:solidFill>
                            <a:schemeClr val="tx1"/>
                          </a:solidFill>
                          <a:latin typeface="Amazon Ember"/>
                        </a:defRPr>
                      </a:lvl6pPr>
                      <a:lvl7pPr marL="2743200" algn="l" defTabSz="914400" rtl="0" eaLnBrk="1" latinLnBrk="0" hangingPunct="1">
                        <a:defRPr sz="1800" kern="1200">
                          <a:solidFill>
                            <a:schemeClr val="tx1"/>
                          </a:solidFill>
                          <a:latin typeface="Amazon Ember"/>
                        </a:defRPr>
                      </a:lvl7pPr>
                      <a:lvl8pPr marL="3200400" algn="l" defTabSz="914400" rtl="0" eaLnBrk="1" latinLnBrk="0" hangingPunct="1">
                        <a:defRPr sz="1800" kern="1200">
                          <a:solidFill>
                            <a:schemeClr val="tx1"/>
                          </a:solidFill>
                          <a:latin typeface="Amazon Ember"/>
                        </a:defRPr>
                      </a:lvl8pPr>
                      <a:lvl9pPr marL="3657600" algn="l" defTabSz="914400" rtl="0" eaLnBrk="1" latinLnBrk="0" hangingPunct="1">
                        <a:defRPr sz="1800" kern="1200">
                          <a:solidFill>
                            <a:schemeClr val="tx1"/>
                          </a:solidFill>
                          <a:latin typeface="Amazon Ember"/>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000" b="1" kern="1200" dirty="0">
                          <a:solidFill>
                            <a:schemeClr val="tx1"/>
                          </a:solidFill>
                          <a:latin typeface="Amazon Ember" panose="020B0603020204020204" pitchFamily="34" charset="0"/>
                          <a:ea typeface="Amazon Ember" panose="020B0603020204020204" pitchFamily="34" charset="0"/>
                          <a:cs typeface="Amazon Ember" panose="020B0603020204020204" pitchFamily="34" charset="0"/>
                        </a:rPr>
                        <a:t>AWS Service Guidance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000" u="none" strike="noStrike" dirty="0">
                          <a:solidFill>
                            <a:schemeClr val="tx1"/>
                          </a:solidFill>
                          <a:effectLst/>
                          <a:latin typeface="Amazon Ember" panose="020B0603020204020204" pitchFamily="34" charset="0"/>
                          <a:ea typeface="Amazon Ember" panose="020B0603020204020204" pitchFamily="34" charset="0"/>
                          <a:cs typeface="Amazon Ember" panose="020B0603020204020204" pitchFamily="34" charset="0"/>
                        </a:rPr>
                        <a:t>Contextual guidance </a:t>
                      </a:r>
                      <a:br>
                        <a:rPr lang="en-US" sz="1000" u="none" strike="noStrike" dirty="0">
                          <a:solidFill>
                            <a:schemeClr val="tx1"/>
                          </a:solidFill>
                          <a:effectLst/>
                          <a:latin typeface="Amazon Ember" panose="020B0603020204020204" pitchFamily="34" charset="0"/>
                          <a:ea typeface="Amazon Ember" panose="020B0603020204020204" pitchFamily="34" charset="0"/>
                          <a:cs typeface="Amazon Ember" panose="020B0603020204020204" pitchFamily="34" charset="0"/>
                        </a:rPr>
                      </a:br>
                      <a:r>
                        <a:rPr lang="en-US" sz="1000" u="none" strike="noStrike" dirty="0">
                          <a:solidFill>
                            <a:schemeClr val="tx1"/>
                          </a:solidFill>
                          <a:effectLst/>
                          <a:latin typeface="Amazon Ember" panose="020B0603020204020204" pitchFamily="34" charset="0"/>
                          <a:ea typeface="Amazon Ember" panose="020B0603020204020204" pitchFamily="34" charset="0"/>
                          <a:cs typeface="Amazon Ember" panose="020B0603020204020204" pitchFamily="34" charset="0"/>
                        </a:rPr>
                        <a:t>based on your use case</a:t>
                      </a:r>
                      <a:endParaRPr lang="en-US" sz="1000" b="0" i="0" u="none" strike="noStrike" dirty="0">
                        <a:solidFill>
                          <a:schemeClr val="tx1"/>
                        </a:solidFill>
                        <a:effectLst/>
                        <a:latin typeface="Amazon Ember" panose="020B0603020204020204" pitchFamily="34" charset="0"/>
                        <a:ea typeface="Amazon Ember" panose="020B0603020204020204" pitchFamily="34" charset="0"/>
                        <a:cs typeface="Amazon Ember" panose="020B0603020204020204" pitchFamily="34" charset="0"/>
                      </a:endParaRPr>
                    </a:p>
                  </a:txBody>
                  <a:tcPr marL="82236" marR="82236" marT="41118" marB="41118" anchor="ctr">
                    <a:lnL w="19050" cap="flat" cmpd="sng" algn="ctr">
                      <a:solidFill>
                        <a:srgbClr val="7C59ED"/>
                      </a:solidFill>
                      <a:prstDash val="solid"/>
                      <a:round/>
                      <a:headEnd type="none" w="med" len="med"/>
                      <a:tailEnd type="none" w="med" len="med"/>
                    </a:lnL>
                    <a:lnR w="19050" cap="flat" cmpd="sng" algn="ctr">
                      <a:solidFill>
                        <a:srgbClr val="7C59ED"/>
                      </a:solidFill>
                      <a:prstDash val="solid"/>
                      <a:round/>
                      <a:headEnd type="none" w="med" len="med"/>
                      <a:tailEnd type="none" w="med" len="med"/>
                    </a:lnR>
                    <a:lnT w="12700" cap="flat" cmpd="sng" algn="ctr">
                      <a:solidFill>
                        <a:srgbClr val="7C59ED"/>
                      </a:solidFill>
                      <a:prstDash val="solid"/>
                      <a:round/>
                      <a:headEnd type="none" w="med" len="med"/>
                      <a:tailEnd type="none" w="med" len="med"/>
                    </a:lnT>
                    <a:lnB w="12700" cap="flat" cmpd="sng" algn="ctr">
                      <a:solidFill>
                        <a:srgbClr val="7C59ED"/>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mazon Ember"/>
                        </a:defRPr>
                      </a:lvl1pPr>
                      <a:lvl2pPr marL="457200" algn="l" defTabSz="914400" rtl="0" eaLnBrk="1" latinLnBrk="0" hangingPunct="1">
                        <a:defRPr sz="1800" kern="1200">
                          <a:solidFill>
                            <a:schemeClr val="tx1"/>
                          </a:solidFill>
                          <a:latin typeface="Amazon Ember"/>
                        </a:defRPr>
                      </a:lvl2pPr>
                      <a:lvl3pPr marL="914400" algn="l" defTabSz="914400" rtl="0" eaLnBrk="1" latinLnBrk="0" hangingPunct="1">
                        <a:defRPr sz="1800" kern="1200">
                          <a:solidFill>
                            <a:schemeClr val="tx1"/>
                          </a:solidFill>
                          <a:latin typeface="Amazon Ember"/>
                        </a:defRPr>
                      </a:lvl3pPr>
                      <a:lvl4pPr marL="1371600" algn="l" defTabSz="914400" rtl="0" eaLnBrk="1" latinLnBrk="0" hangingPunct="1">
                        <a:defRPr sz="1800" kern="1200">
                          <a:solidFill>
                            <a:schemeClr val="tx1"/>
                          </a:solidFill>
                          <a:latin typeface="Amazon Ember"/>
                        </a:defRPr>
                      </a:lvl4pPr>
                      <a:lvl5pPr marL="1828800" algn="l" defTabSz="914400" rtl="0" eaLnBrk="1" latinLnBrk="0" hangingPunct="1">
                        <a:defRPr sz="1800" kern="1200">
                          <a:solidFill>
                            <a:schemeClr val="tx1"/>
                          </a:solidFill>
                          <a:latin typeface="Amazon Ember"/>
                        </a:defRPr>
                      </a:lvl5pPr>
                      <a:lvl6pPr marL="2286000" algn="l" defTabSz="914400" rtl="0" eaLnBrk="1" latinLnBrk="0" hangingPunct="1">
                        <a:defRPr sz="1800" kern="1200">
                          <a:solidFill>
                            <a:schemeClr val="tx1"/>
                          </a:solidFill>
                          <a:latin typeface="Amazon Ember"/>
                        </a:defRPr>
                      </a:lvl6pPr>
                      <a:lvl7pPr marL="2743200" algn="l" defTabSz="914400" rtl="0" eaLnBrk="1" latinLnBrk="0" hangingPunct="1">
                        <a:defRPr sz="1800" kern="1200">
                          <a:solidFill>
                            <a:schemeClr val="tx1"/>
                          </a:solidFill>
                          <a:latin typeface="Amazon Ember"/>
                        </a:defRPr>
                      </a:lvl7pPr>
                      <a:lvl8pPr marL="3200400" algn="l" defTabSz="914400" rtl="0" eaLnBrk="1" latinLnBrk="0" hangingPunct="1">
                        <a:defRPr sz="1800" kern="1200">
                          <a:solidFill>
                            <a:schemeClr val="tx1"/>
                          </a:solidFill>
                          <a:latin typeface="Amazon Ember"/>
                        </a:defRPr>
                      </a:lvl8pPr>
                      <a:lvl9pPr marL="3657600" algn="l" defTabSz="914400" rtl="0" eaLnBrk="1" latinLnBrk="0" hangingPunct="1">
                        <a:defRPr sz="1800" kern="1200">
                          <a:solidFill>
                            <a:schemeClr val="tx1"/>
                          </a:solidFill>
                          <a:latin typeface="Amazon Ember"/>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000" b="1" kern="1200" dirty="0">
                          <a:solidFill>
                            <a:schemeClr val="tx1"/>
                          </a:solidFill>
                          <a:latin typeface="Amazon Ember" panose="020B0603020204020204" pitchFamily="34" charset="0"/>
                          <a:ea typeface="Amazon Ember" panose="020B0603020204020204" pitchFamily="34" charset="0"/>
                          <a:cs typeface="Amazon Ember" panose="020B0603020204020204" pitchFamily="34" charset="0"/>
                        </a:rPr>
                        <a:t>AWS Service Guidance</a:t>
                      </a:r>
                    </a:p>
                    <a:p>
                      <a:pPr algn="ctr"/>
                      <a:r>
                        <a:rPr lang="en-US" sz="1000" dirty="0">
                          <a:solidFill>
                            <a:schemeClr val="tx1"/>
                          </a:solidFill>
                          <a:latin typeface="Amazon Ember" panose="020B0603020204020204" pitchFamily="34" charset="0"/>
                          <a:ea typeface="Amazon Ember" panose="020B0603020204020204" pitchFamily="34" charset="0"/>
                          <a:cs typeface="Amazon Ember" panose="020B0603020204020204" pitchFamily="34" charset="0"/>
                        </a:rPr>
                        <a:t>Consultative review and guidance </a:t>
                      </a:r>
                      <a:br>
                        <a:rPr lang="en-US" sz="1000" dirty="0">
                          <a:solidFill>
                            <a:schemeClr val="tx1"/>
                          </a:solidFill>
                          <a:latin typeface="Amazon Ember" panose="020B0603020204020204" pitchFamily="34" charset="0"/>
                          <a:ea typeface="Amazon Ember" panose="020B0603020204020204" pitchFamily="34" charset="0"/>
                          <a:cs typeface="Amazon Ember" panose="020B0603020204020204" pitchFamily="34" charset="0"/>
                        </a:rPr>
                      </a:br>
                      <a:r>
                        <a:rPr lang="en-US" sz="1000" dirty="0">
                          <a:solidFill>
                            <a:schemeClr val="tx1"/>
                          </a:solidFill>
                          <a:latin typeface="Amazon Ember" panose="020B0603020204020204" pitchFamily="34" charset="0"/>
                          <a:ea typeface="Amazon Ember" panose="020B0603020204020204" pitchFamily="34" charset="0"/>
                          <a:cs typeface="Amazon Ember" panose="020B0603020204020204" pitchFamily="34" charset="0"/>
                        </a:rPr>
                        <a:t>based on your applications</a:t>
                      </a:r>
                    </a:p>
                  </a:txBody>
                  <a:tcPr marL="82236" marR="82236" marT="41118" marB="41118" anchor="ctr">
                    <a:lnL w="19050" cap="flat" cmpd="sng" algn="ctr">
                      <a:solidFill>
                        <a:srgbClr val="7C59ED"/>
                      </a:solidFill>
                      <a:prstDash val="solid"/>
                      <a:round/>
                      <a:headEnd type="none" w="med" len="med"/>
                      <a:tailEnd type="none" w="med" len="med"/>
                    </a:lnL>
                    <a:lnR w="19050" cap="flat" cmpd="sng" algn="ctr">
                      <a:solidFill>
                        <a:srgbClr val="7C59ED"/>
                      </a:solidFill>
                      <a:prstDash val="solid"/>
                      <a:round/>
                      <a:headEnd type="none" w="med" len="med"/>
                      <a:tailEnd type="none" w="med" len="med"/>
                    </a:lnR>
                    <a:lnT w="12700" cap="flat" cmpd="sng" algn="ctr">
                      <a:solidFill>
                        <a:srgbClr val="7C59ED"/>
                      </a:solidFill>
                      <a:prstDash val="solid"/>
                      <a:round/>
                      <a:headEnd type="none" w="med" len="med"/>
                      <a:tailEnd type="none" w="med" len="med"/>
                    </a:lnT>
                    <a:lnB w="12700" cap="flat" cmpd="sng" algn="ctr">
                      <a:solidFill>
                        <a:srgbClr val="7C59ED"/>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102676843"/>
                  </a:ext>
                </a:extLst>
              </a:tr>
              <a:tr h="242955">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000" b="0" i="0" u="none" strike="noStrike" dirty="0">
                        <a:solidFill>
                          <a:schemeClr val="tx1"/>
                        </a:solidFill>
                        <a:effectLst/>
                        <a:latin typeface="Amazon Ember" panose="020B0603020204020204" pitchFamily="34" charset="0"/>
                        <a:ea typeface="Amazon Ember" panose="020B0603020204020204" pitchFamily="34" charset="0"/>
                        <a:cs typeface="Amazon Ember" panose="020B0603020204020204" pitchFamily="34" charset="0"/>
                      </a:endParaRPr>
                    </a:p>
                  </a:txBody>
                  <a:tcPr marL="82236" marR="82236" marT="41118" marB="41118" anchor="ctr">
                    <a:lnL w="19050" cap="flat" cmpd="sng" algn="ctr">
                      <a:noFill/>
                      <a:prstDash val="solid"/>
                      <a:round/>
                      <a:headEnd type="none" w="med" len="med"/>
                      <a:tailEnd type="none" w="med" len="med"/>
                    </a:lnL>
                    <a:lnR w="12700" cap="flat" cmpd="sng" algn="ctr">
                      <a:solidFill>
                        <a:srgbClr val="7C59ED"/>
                      </a:solidFill>
                      <a:prstDash val="solid"/>
                      <a:round/>
                      <a:headEnd type="none" w="med" len="med"/>
                      <a:tailEnd type="none" w="med" len="med"/>
                    </a:lnR>
                    <a:lnT w="12700" cap="flat" cmpd="sng" algn="ctr">
                      <a:solidFill>
                        <a:srgbClr val="7C59ED"/>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lt1"/>
                          </a:solidFill>
                          <a:latin typeface="Amazon Ember"/>
                        </a:defRPr>
                      </a:lvl1pPr>
                      <a:lvl2pPr marL="457200" algn="l" defTabSz="914400" rtl="0" eaLnBrk="1" latinLnBrk="0" hangingPunct="1">
                        <a:defRPr sz="1800" kern="1200">
                          <a:solidFill>
                            <a:schemeClr val="lt1"/>
                          </a:solidFill>
                          <a:latin typeface="Amazon Ember"/>
                        </a:defRPr>
                      </a:lvl2pPr>
                      <a:lvl3pPr marL="914400" algn="l" defTabSz="914400" rtl="0" eaLnBrk="1" latinLnBrk="0" hangingPunct="1">
                        <a:defRPr sz="1800" kern="1200">
                          <a:solidFill>
                            <a:schemeClr val="lt1"/>
                          </a:solidFill>
                          <a:latin typeface="Amazon Ember"/>
                        </a:defRPr>
                      </a:lvl3pPr>
                      <a:lvl4pPr marL="1371600" algn="l" defTabSz="914400" rtl="0" eaLnBrk="1" latinLnBrk="0" hangingPunct="1">
                        <a:defRPr sz="1800" kern="1200">
                          <a:solidFill>
                            <a:schemeClr val="lt1"/>
                          </a:solidFill>
                          <a:latin typeface="Amazon Ember"/>
                        </a:defRPr>
                      </a:lvl4pPr>
                      <a:lvl5pPr marL="1828800" algn="l" defTabSz="914400" rtl="0" eaLnBrk="1" latinLnBrk="0" hangingPunct="1">
                        <a:defRPr sz="1800" kern="1200">
                          <a:solidFill>
                            <a:schemeClr val="lt1"/>
                          </a:solidFill>
                          <a:latin typeface="Amazon Ember"/>
                        </a:defRPr>
                      </a:lvl5pPr>
                      <a:lvl6pPr marL="2286000" algn="l" defTabSz="914400" rtl="0" eaLnBrk="1" latinLnBrk="0" hangingPunct="1">
                        <a:defRPr sz="1800" kern="1200">
                          <a:solidFill>
                            <a:schemeClr val="lt1"/>
                          </a:solidFill>
                          <a:latin typeface="Amazon Ember"/>
                        </a:defRPr>
                      </a:lvl6pPr>
                      <a:lvl7pPr marL="2743200" algn="l" defTabSz="914400" rtl="0" eaLnBrk="1" latinLnBrk="0" hangingPunct="1">
                        <a:defRPr sz="1800" kern="1200">
                          <a:solidFill>
                            <a:schemeClr val="lt1"/>
                          </a:solidFill>
                          <a:latin typeface="Amazon Ember"/>
                        </a:defRPr>
                      </a:lvl7pPr>
                      <a:lvl8pPr marL="3200400" algn="l" defTabSz="914400" rtl="0" eaLnBrk="1" latinLnBrk="0" hangingPunct="1">
                        <a:defRPr sz="1800" kern="1200">
                          <a:solidFill>
                            <a:schemeClr val="lt1"/>
                          </a:solidFill>
                          <a:latin typeface="Amazon Ember"/>
                        </a:defRPr>
                      </a:lvl8pPr>
                      <a:lvl9pPr marL="3657600" algn="l" defTabSz="914400" rtl="0" eaLnBrk="1" latinLnBrk="0" hangingPunct="1">
                        <a:defRPr sz="1800" kern="1200">
                          <a:solidFill>
                            <a:schemeClr val="lt1"/>
                          </a:solidFill>
                          <a:latin typeface="Amazon Ember"/>
                        </a:defRPr>
                      </a:lvl9pPr>
                    </a:lstStyle>
                    <a:p>
                      <a:pPr marL="0" marR="0" lvl="0" indent="0" algn="ctr" defTabSz="731520" rtl="0" eaLnBrk="1" fontAlgn="b" latinLnBrk="0" hangingPunct="1">
                        <a:lnSpc>
                          <a:spcPct val="100000"/>
                        </a:lnSpc>
                        <a:spcBef>
                          <a:spcPts val="0"/>
                        </a:spcBef>
                        <a:spcAft>
                          <a:spcPts val="0"/>
                        </a:spcAft>
                        <a:buClrTx/>
                        <a:buSzTx/>
                        <a:buFontTx/>
                        <a:buNone/>
                        <a:tabLst/>
                        <a:defRPr/>
                      </a:pPr>
                      <a:r>
                        <a:rPr lang="en-US" sz="1000" b="1" i="0" u="none" strike="noStrike" kern="1200" dirty="0">
                          <a:solidFill>
                            <a:schemeClr val="tx1"/>
                          </a:solidFill>
                          <a:effectLst/>
                          <a:latin typeface="Amazon Ember" panose="020B0603020204020204" pitchFamily="34" charset="0"/>
                          <a:ea typeface="Amazon Ember" panose="020B0603020204020204" pitchFamily="34" charset="0"/>
                          <a:cs typeface="Amazon Ember" panose="020B0603020204020204" pitchFamily="34" charset="0"/>
                        </a:rPr>
                        <a:t>Account and Billing </a:t>
                      </a:r>
                      <a:endParaRPr lang="en-US" sz="1000" b="0" i="0" u="none" strike="noStrike" kern="1200" dirty="0">
                        <a:solidFill>
                          <a:schemeClr val="tx1"/>
                        </a:solidFill>
                        <a:effectLst/>
                        <a:latin typeface="Amazon Ember" panose="020B0603020204020204" pitchFamily="34" charset="0"/>
                        <a:ea typeface="Amazon Ember" panose="020B0603020204020204" pitchFamily="34" charset="0"/>
                        <a:cs typeface="Amazon Ember" panose="020B0603020204020204" pitchFamily="34" charset="0"/>
                        <a:sym typeface="Wingdings" panose="05000000000000000000" pitchFamily="2" charset="2"/>
                      </a:endParaRPr>
                    </a:p>
                    <a:p>
                      <a:pPr marL="0" marR="0" lvl="0" indent="0" algn="ctr" defTabSz="731520" rtl="0" eaLnBrk="1" fontAlgn="b" latinLnBrk="0" hangingPunct="1">
                        <a:lnSpc>
                          <a:spcPct val="100000"/>
                        </a:lnSpc>
                        <a:spcBef>
                          <a:spcPts val="0"/>
                        </a:spcBef>
                        <a:spcAft>
                          <a:spcPts val="0"/>
                        </a:spcAft>
                        <a:buClrTx/>
                        <a:buSzTx/>
                        <a:buFontTx/>
                        <a:buNone/>
                        <a:tabLst/>
                        <a:defRPr/>
                      </a:pPr>
                      <a:r>
                        <a:rPr lang="en-US" sz="1000" b="0" i="0" u="none" strike="noStrike" kern="1200" dirty="0">
                          <a:solidFill>
                            <a:schemeClr val="tx1"/>
                          </a:solidFill>
                          <a:effectLst/>
                          <a:latin typeface="Amazon Ember" panose="020B0603020204020204" pitchFamily="34" charset="0"/>
                          <a:ea typeface="Amazon Ember" panose="020B0603020204020204" pitchFamily="34" charset="0"/>
                          <a:cs typeface="Amazon Ember" panose="020B0603020204020204" pitchFamily="34" charset="0"/>
                          <a:sym typeface="Wingdings" panose="05000000000000000000" pitchFamily="2" charset="2"/>
                        </a:rPr>
                        <a:t>Full Concierge Support (proactive)</a:t>
                      </a:r>
                      <a:endParaRPr lang="en-US" sz="1000" b="0" i="0" u="none" strike="noStrike" kern="1200" dirty="0">
                        <a:solidFill>
                          <a:schemeClr val="tx1"/>
                        </a:solidFill>
                        <a:effectLst/>
                        <a:latin typeface="Amazon Ember" panose="020B0603020204020204" pitchFamily="34" charset="0"/>
                        <a:ea typeface="Amazon Ember" panose="020B0603020204020204" pitchFamily="34" charset="0"/>
                        <a:cs typeface="Amazon Ember" panose="020B0603020204020204" pitchFamily="34" charset="0"/>
                      </a:endParaRPr>
                    </a:p>
                  </a:txBody>
                  <a:tcPr marL="68530" marR="68530" marT="34265" marB="34265" anchor="ctr">
                    <a:lnL w="12700" cap="flat" cmpd="sng" algn="ctr">
                      <a:solidFill>
                        <a:srgbClr val="7C59ED"/>
                      </a:solidFill>
                      <a:prstDash val="solid"/>
                      <a:round/>
                      <a:headEnd type="none" w="med" len="med"/>
                      <a:tailEnd type="none" w="med" len="med"/>
                    </a:lnL>
                    <a:lnR w="19050" cap="flat" cmpd="sng" algn="ctr">
                      <a:solidFill>
                        <a:srgbClr val="7C59ED"/>
                      </a:solidFill>
                      <a:prstDash val="solid"/>
                      <a:round/>
                      <a:headEnd type="none" w="med" len="med"/>
                      <a:tailEnd type="none" w="med" len="med"/>
                    </a:lnR>
                    <a:lnT w="12700" cap="flat" cmpd="sng" algn="ctr">
                      <a:solidFill>
                        <a:srgbClr val="7C59ED"/>
                      </a:solidFill>
                      <a:prstDash val="solid"/>
                      <a:round/>
                      <a:headEnd type="none" w="med" len="med"/>
                      <a:tailEnd type="none" w="med" len="med"/>
                    </a:lnT>
                    <a:lnB w="12700" cap="flat" cmpd="sng" algn="ctr">
                      <a:solidFill>
                        <a:srgbClr val="7C59ED"/>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898463442"/>
                  </a:ext>
                </a:extLst>
              </a:tr>
              <a:tr h="262413">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000" b="0" i="0" u="none" strike="noStrike" dirty="0">
                        <a:solidFill>
                          <a:schemeClr val="tx1"/>
                        </a:solidFill>
                        <a:effectLst/>
                        <a:latin typeface="Amazon Ember" panose="020B0603020204020204" pitchFamily="34" charset="0"/>
                        <a:ea typeface="Amazon Ember" panose="020B0603020204020204" pitchFamily="34" charset="0"/>
                        <a:cs typeface="Amazon Ember" panose="020B0603020204020204" pitchFamily="34" charset="0"/>
                      </a:endParaRPr>
                    </a:p>
                  </a:txBody>
                  <a:tcPr marL="82236" marR="82236" marT="41118" marB="41118" anchor="ctr">
                    <a:lnL w="19050" cap="flat" cmpd="sng" algn="ctr">
                      <a:noFill/>
                      <a:prstDash val="solid"/>
                      <a:round/>
                      <a:headEnd type="none" w="med" len="med"/>
                      <a:tailEnd type="none" w="med" len="med"/>
                    </a:lnL>
                    <a:lnR w="12700" cap="flat" cmpd="sng" algn="ctr">
                      <a:solidFill>
                        <a:srgbClr val="7C59ED"/>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lt1"/>
                          </a:solidFill>
                          <a:latin typeface="Amazon Ember"/>
                        </a:defRPr>
                      </a:lvl1pPr>
                      <a:lvl2pPr marL="457200" algn="l" defTabSz="914400" rtl="0" eaLnBrk="1" latinLnBrk="0" hangingPunct="1">
                        <a:defRPr sz="1800" kern="1200">
                          <a:solidFill>
                            <a:schemeClr val="lt1"/>
                          </a:solidFill>
                          <a:latin typeface="Amazon Ember"/>
                        </a:defRPr>
                      </a:lvl2pPr>
                      <a:lvl3pPr marL="914400" algn="l" defTabSz="914400" rtl="0" eaLnBrk="1" latinLnBrk="0" hangingPunct="1">
                        <a:defRPr sz="1800" kern="1200">
                          <a:solidFill>
                            <a:schemeClr val="lt1"/>
                          </a:solidFill>
                          <a:latin typeface="Amazon Ember"/>
                        </a:defRPr>
                      </a:lvl3pPr>
                      <a:lvl4pPr marL="1371600" algn="l" defTabSz="914400" rtl="0" eaLnBrk="1" latinLnBrk="0" hangingPunct="1">
                        <a:defRPr sz="1800" kern="1200">
                          <a:solidFill>
                            <a:schemeClr val="lt1"/>
                          </a:solidFill>
                          <a:latin typeface="Amazon Ember"/>
                        </a:defRPr>
                      </a:lvl4pPr>
                      <a:lvl5pPr marL="1828800" algn="l" defTabSz="914400" rtl="0" eaLnBrk="1" latinLnBrk="0" hangingPunct="1">
                        <a:defRPr sz="1800" kern="1200">
                          <a:solidFill>
                            <a:schemeClr val="lt1"/>
                          </a:solidFill>
                          <a:latin typeface="Amazon Ember"/>
                        </a:defRPr>
                      </a:lvl5pPr>
                      <a:lvl6pPr marL="2286000" algn="l" defTabSz="914400" rtl="0" eaLnBrk="1" latinLnBrk="0" hangingPunct="1">
                        <a:defRPr sz="1800" kern="1200">
                          <a:solidFill>
                            <a:schemeClr val="lt1"/>
                          </a:solidFill>
                          <a:latin typeface="Amazon Ember"/>
                        </a:defRPr>
                      </a:lvl6pPr>
                      <a:lvl7pPr marL="2743200" algn="l" defTabSz="914400" rtl="0" eaLnBrk="1" latinLnBrk="0" hangingPunct="1">
                        <a:defRPr sz="1800" kern="1200">
                          <a:solidFill>
                            <a:schemeClr val="lt1"/>
                          </a:solidFill>
                          <a:latin typeface="Amazon Ember"/>
                        </a:defRPr>
                      </a:lvl7pPr>
                      <a:lvl8pPr marL="3200400" algn="l" defTabSz="914400" rtl="0" eaLnBrk="1" latinLnBrk="0" hangingPunct="1">
                        <a:defRPr sz="1800" kern="1200">
                          <a:solidFill>
                            <a:schemeClr val="lt1"/>
                          </a:solidFill>
                          <a:latin typeface="Amazon Ember"/>
                        </a:defRPr>
                      </a:lvl8pPr>
                      <a:lvl9pPr marL="3657600" algn="l" defTabSz="914400" rtl="0" eaLnBrk="1" latinLnBrk="0" hangingPunct="1">
                        <a:defRPr sz="1800" kern="1200">
                          <a:solidFill>
                            <a:schemeClr val="lt1"/>
                          </a:solidFill>
                          <a:latin typeface="Amazon Ember"/>
                        </a:defRPr>
                      </a:lvl9pPr>
                    </a:lstStyle>
                    <a:p>
                      <a:pPr marL="0" marR="0" lvl="0" indent="0" algn="ctr" defTabSz="731520" rtl="0" eaLnBrk="1" fontAlgn="b" latinLnBrk="0" hangingPunct="1">
                        <a:lnSpc>
                          <a:spcPct val="100000"/>
                        </a:lnSpc>
                        <a:spcBef>
                          <a:spcPts val="0"/>
                        </a:spcBef>
                        <a:spcAft>
                          <a:spcPts val="0"/>
                        </a:spcAft>
                        <a:buClrTx/>
                        <a:buSzTx/>
                        <a:buFontTx/>
                        <a:buNone/>
                        <a:tabLst/>
                        <a:defRPr/>
                      </a:pPr>
                      <a:r>
                        <a:rPr lang="en-US" sz="1000" b="1" i="0" u="none" strike="noStrike" kern="1200" dirty="0">
                          <a:solidFill>
                            <a:schemeClr val="tx1"/>
                          </a:solidFill>
                          <a:effectLst/>
                          <a:latin typeface="Amazon Ember" panose="020B0603020204020204" pitchFamily="34" charset="0"/>
                          <a:ea typeface="Amazon Ember" panose="020B0603020204020204" pitchFamily="34" charset="0"/>
                          <a:cs typeface="Amazon Ember" panose="020B0603020204020204" pitchFamily="34" charset="0"/>
                        </a:rPr>
                        <a:t>Architecture Review </a:t>
                      </a:r>
                      <a:endParaRPr lang="en-US" sz="1000" b="0" i="0" u="none" strike="noStrike" kern="1200" dirty="0">
                        <a:solidFill>
                          <a:schemeClr val="tx1"/>
                        </a:solidFill>
                        <a:effectLst/>
                        <a:latin typeface="Amazon Ember" panose="020B0603020204020204" pitchFamily="34" charset="0"/>
                        <a:ea typeface="Amazon Ember" panose="020B0603020204020204" pitchFamily="34" charset="0"/>
                        <a:cs typeface="Amazon Ember" panose="020B0603020204020204" pitchFamily="34" charset="0"/>
                      </a:endParaRPr>
                    </a:p>
                  </a:txBody>
                  <a:tcPr marL="68530" marR="68530" marT="34265" marB="34265" anchor="ctr">
                    <a:lnL w="12700" cap="flat" cmpd="sng" algn="ctr">
                      <a:solidFill>
                        <a:srgbClr val="7C59ED"/>
                      </a:solidFill>
                      <a:prstDash val="solid"/>
                      <a:round/>
                      <a:headEnd type="none" w="med" len="med"/>
                      <a:tailEnd type="none" w="med" len="med"/>
                    </a:lnL>
                    <a:lnR w="19050" cap="flat" cmpd="sng" algn="ctr">
                      <a:solidFill>
                        <a:srgbClr val="7C59ED"/>
                      </a:solidFill>
                      <a:prstDash val="solid"/>
                      <a:round/>
                      <a:headEnd type="none" w="med" len="med"/>
                      <a:tailEnd type="none" w="med" len="med"/>
                    </a:lnR>
                    <a:lnT w="12700" cap="flat" cmpd="sng" algn="ctr">
                      <a:solidFill>
                        <a:srgbClr val="7C59ED"/>
                      </a:solidFill>
                      <a:prstDash val="solid"/>
                      <a:round/>
                      <a:headEnd type="none" w="med" len="med"/>
                      <a:tailEnd type="none" w="med" len="med"/>
                    </a:lnT>
                    <a:lnB w="12700" cap="flat" cmpd="sng" algn="ctr">
                      <a:solidFill>
                        <a:srgbClr val="7C59ED"/>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566731692"/>
                  </a:ext>
                </a:extLst>
              </a:tr>
              <a:tr h="242955">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000" b="0" i="0" u="none" strike="noStrike" dirty="0">
                        <a:solidFill>
                          <a:schemeClr val="tx1"/>
                        </a:solidFill>
                        <a:effectLst/>
                        <a:latin typeface="Amazon Ember" panose="020B0603020204020204" pitchFamily="34" charset="0"/>
                        <a:ea typeface="Amazon Ember" panose="020B0603020204020204" pitchFamily="34" charset="0"/>
                        <a:cs typeface="Amazon Ember" panose="020B0603020204020204" pitchFamily="34" charset="0"/>
                      </a:endParaRPr>
                    </a:p>
                  </a:txBody>
                  <a:tcPr marL="82236" marR="82236" marT="41118" marB="41118" anchor="ctr">
                    <a:lnL w="19050" cap="flat" cmpd="sng" algn="ctr">
                      <a:noFill/>
                      <a:prstDash val="solid"/>
                      <a:round/>
                      <a:headEnd type="none" w="med" len="med"/>
                      <a:tailEnd type="none" w="med" len="med"/>
                    </a:lnL>
                    <a:lnR w="12700" cap="flat" cmpd="sng" algn="ctr">
                      <a:solidFill>
                        <a:srgbClr val="7C59ED"/>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mazon Ember"/>
                        </a:defRPr>
                      </a:lvl1pPr>
                      <a:lvl2pPr marL="457200" algn="l" defTabSz="914400" rtl="0" eaLnBrk="1" latinLnBrk="0" hangingPunct="1">
                        <a:defRPr sz="1800" kern="1200">
                          <a:solidFill>
                            <a:schemeClr val="tx1"/>
                          </a:solidFill>
                          <a:latin typeface="Amazon Ember"/>
                        </a:defRPr>
                      </a:lvl2pPr>
                      <a:lvl3pPr marL="914400" algn="l" defTabSz="914400" rtl="0" eaLnBrk="1" latinLnBrk="0" hangingPunct="1">
                        <a:defRPr sz="1800" kern="1200">
                          <a:solidFill>
                            <a:schemeClr val="tx1"/>
                          </a:solidFill>
                          <a:latin typeface="Amazon Ember"/>
                        </a:defRPr>
                      </a:lvl3pPr>
                      <a:lvl4pPr marL="1371600" algn="l" defTabSz="914400" rtl="0" eaLnBrk="1" latinLnBrk="0" hangingPunct="1">
                        <a:defRPr sz="1800" kern="1200">
                          <a:solidFill>
                            <a:schemeClr val="tx1"/>
                          </a:solidFill>
                          <a:latin typeface="Amazon Ember"/>
                        </a:defRPr>
                      </a:lvl4pPr>
                      <a:lvl5pPr marL="1828800" algn="l" defTabSz="914400" rtl="0" eaLnBrk="1" latinLnBrk="0" hangingPunct="1">
                        <a:defRPr sz="1800" kern="1200">
                          <a:solidFill>
                            <a:schemeClr val="tx1"/>
                          </a:solidFill>
                          <a:latin typeface="Amazon Ember"/>
                        </a:defRPr>
                      </a:lvl5pPr>
                      <a:lvl6pPr marL="2286000" algn="l" defTabSz="914400" rtl="0" eaLnBrk="1" latinLnBrk="0" hangingPunct="1">
                        <a:defRPr sz="1800" kern="1200">
                          <a:solidFill>
                            <a:schemeClr val="tx1"/>
                          </a:solidFill>
                          <a:latin typeface="Amazon Ember"/>
                        </a:defRPr>
                      </a:lvl6pPr>
                      <a:lvl7pPr marL="2743200" algn="l" defTabSz="914400" rtl="0" eaLnBrk="1" latinLnBrk="0" hangingPunct="1">
                        <a:defRPr sz="1800" kern="1200">
                          <a:solidFill>
                            <a:schemeClr val="tx1"/>
                          </a:solidFill>
                          <a:latin typeface="Amazon Ember"/>
                        </a:defRPr>
                      </a:lvl7pPr>
                      <a:lvl8pPr marL="3200400" algn="l" defTabSz="914400" rtl="0" eaLnBrk="1" latinLnBrk="0" hangingPunct="1">
                        <a:defRPr sz="1800" kern="1200">
                          <a:solidFill>
                            <a:schemeClr val="tx1"/>
                          </a:solidFill>
                          <a:latin typeface="Amazon Ember"/>
                        </a:defRPr>
                      </a:lvl8pPr>
                      <a:lvl9pPr marL="3657600" algn="l" defTabSz="914400" rtl="0" eaLnBrk="1" latinLnBrk="0" hangingPunct="1">
                        <a:defRPr sz="1800" kern="1200">
                          <a:solidFill>
                            <a:schemeClr val="tx1"/>
                          </a:solidFill>
                          <a:latin typeface="Amazon Ember"/>
                        </a:defRPr>
                      </a:lvl9pPr>
                    </a:lstStyle>
                    <a:p>
                      <a:pPr marL="0" marR="0" lvl="0" indent="0" algn="ctr" defTabSz="731520" rtl="0" eaLnBrk="1" fontAlgn="b" latinLnBrk="0" hangingPunct="1">
                        <a:lnSpc>
                          <a:spcPct val="100000"/>
                        </a:lnSpc>
                        <a:spcBef>
                          <a:spcPts val="0"/>
                        </a:spcBef>
                        <a:spcAft>
                          <a:spcPts val="0"/>
                        </a:spcAft>
                        <a:buClrTx/>
                        <a:buSzTx/>
                        <a:buFontTx/>
                        <a:buNone/>
                        <a:tabLst/>
                        <a:defRPr/>
                      </a:pPr>
                      <a:r>
                        <a:rPr lang="en-US" sz="1000" b="1" i="0" u="none" strike="noStrike" kern="1200" dirty="0">
                          <a:solidFill>
                            <a:schemeClr val="tx1"/>
                          </a:solidFill>
                          <a:effectLst/>
                          <a:latin typeface="Amazon Ember" panose="020B0603020204020204" pitchFamily="34" charset="0"/>
                          <a:ea typeface="Amazon Ember" panose="020B0603020204020204" pitchFamily="34" charset="0"/>
                          <a:cs typeface="Amazon Ember" panose="020B0603020204020204" pitchFamily="34" charset="0"/>
                        </a:rPr>
                        <a:t>Cost Optimization </a:t>
                      </a:r>
                      <a:endParaRPr lang="en-US" sz="1000" b="0" i="0" u="none" strike="noStrike" kern="1200" dirty="0">
                        <a:solidFill>
                          <a:schemeClr val="tx1"/>
                        </a:solidFill>
                        <a:effectLst/>
                        <a:latin typeface="Amazon Ember" panose="020B0603020204020204" pitchFamily="34" charset="0"/>
                        <a:ea typeface="Amazon Ember" panose="020B0603020204020204" pitchFamily="34" charset="0"/>
                        <a:cs typeface="Amazon Ember" panose="020B0603020204020204" pitchFamily="34" charset="0"/>
                      </a:endParaRPr>
                    </a:p>
                  </a:txBody>
                  <a:tcPr marL="68530" marR="68530" marT="34265" marB="34265" anchor="ctr">
                    <a:lnL w="12700" cap="flat" cmpd="sng" algn="ctr">
                      <a:solidFill>
                        <a:srgbClr val="7C59ED"/>
                      </a:solidFill>
                      <a:prstDash val="solid"/>
                      <a:round/>
                      <a:headEnd type="none" w="med" len="med"/>
                      <a:tailEnd type="none" w="med" len="med"/>
                    </a:lnL>
                    <a:lnR w="19050" cap="flat" cmpd="sng" algn="ctr">
                      <a:solidFill>
                        <a:srgbClr val="7C59ED"/>
                      </a:solidFill>
                      <a:prstDash val="solid"/>
                      <a:round/>
                      <a:headEnd type="none" w="med" len="med"/>
                      <a:tailEnd type="none" w="med" len="med"/>
                    </a:lnR>
                    <a:lnT w="12700" cap="flat" cmpd="sng" algn="ctr">
                      <a:solidFill>
                        <a:srgbClr val="7C59ED"/>
                      </a:solidFill>
                      <a:prstDash val="solid"/>
                      <a:round/>
                      <a:headEnd type="none" w="med" len="med"/>
                      <a:tailEnd type="none" w="med" len="med"/>
                    </a:lnT>
                    <a:lnB w="12700" cap="flat" cmpd="sng" algn="ctr">
                      <a:solidFill>
                        <a:srgbClr val="7C59ED"/>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52629492"/>
                  </a:ext>
                </a:extLst>
              </a:tr>
              <a:tr h="242955">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000" b="0" i="0" u="none" strike="noStrike" dirty="0">
                        <a:solidFill>
                          <a:schemeClr val="tx1"/>
                        </a:solidFill>
                        <a:effectLst/>
                        <a:latin typeface="Amazon Ember" panose="020B0603020204020204" pitchFamily="34" charset="0"/>
                        <a:ea typeface="Amazon Ember" panose="020B0603020204020204" pitchFamily="34" charset="0"/>
                        <a:cs typeface="Amazon Ember" panose="020B0603020204020204" pitchFamily="34" charset="0"/>
                      </a:endParaRPr>
                    </a:p>
                  </a:txBody>
                  <a:tcPr marL="82236" marR="82236" marT="41118" marB="41118" anchor="ctr">
                    <a:lnL w="19050" cap="flat" cmpd="sng" algn="ctr">
                      <a:noFill/>
                      <a:prstDash val="solid"/>
                      <a:round/>
                      <a:headEnd type="none" w="med" len="med"/>
                      <a:tailEnd type="none" w="med" len="med"/>
                    </a:lnL>
                    <a:lnR w="12700" cap="flat" cmpd="sng" algn="ctr">
                      <a:solidFill>
                        <a:srgbClr val="7C59ED"/>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lt1"/>
                          </a:solidFill>
                          <a:latin typeface="Amazon Ember"/>
                        </a:defRPr>
                      </a:lvl1pPr>
                      <a:lvl2pPr marL="457200" algn="l" defTabSz="914400" rtl="0" eaLnBrk="1" latinLnBrk="0" hangingPunct="1">
                        <a:defRPr sz="1800" kern="1200">
                          <a:solidFill>
                            <a:schemeClr val="lt1"/>
                          </a:solidFill>
                          <a:latin typeface="Amazon Ember"/>
                        </a:defRPr>
                      </a:lvl2pPr>
                      <a:lvl3pPr marL="914400" algn="l" defTabSz="914400" rtl="0" eaLnBrk="1" latinLnBrk="0" hangingPunct="1">
                        <a:defRPr sz="1800" kern="1200">
                          <a:solidFill>
                            <a:schemeClr val="lt1"/>
                          </a:solidFill>
                          <a:latin typeface="Amazon Ember"/>
                        </a:defRPr>
                      </a:lvl3pPr>
                      <a:lvl4pPr marL="1371600" algn="l" defTabSz="914400" rtl="0" eaLnBrk="1" latinLnBrk="0" hangingPunct="1">
                        <a:defRPr sz="1800" kern="1200">
                          <a:solidFill>
                            <a:schemeClr val="lt1"/>
                          </a:solidFill>
                          <a:latin typeface="Amazon Ember"/>
                        </a:defRPr>
                      </a:lvl4pPr>
                      <a:lvl5pPr marL="1828800" algn="l" defTabSz="914400" rtl="0" eaLnBrk="1" latinLnBrk="0" hangingPunct="1">
                        <a:defRPr sz="1800" kern="1200">
                          <a:solidFill>
                            <a:schemeClr val="lt1"/>
                          </a:solidFill>
                          <a:latin typeface="Amazon Ember"/>
                        </a:defRPr>
                      </a:lvl5pPr>
                      <a:lvl6pPr marL="2286000" algn="l" defTabSz="914400" rtl="0" eaLnBrk="1" latinLnBrk="0" hangingPunct="1">
                        <a:defRPr sz="1800" kern="1200">
                          <a:solidFill>
                            <a:schemeClr val="lt1"/>
                          </a:solidFill>
                          <a:latin typeface="Amazon Ember"/>
                        </a:defRPr>
                      </a:lvl6pPr>
                      <a:lvl7pPr marL="2743200" algn="l" defTabSz="914400" rtl="0" eaLnBrk="1" latinLnBrk="0" hangingPunct="1">
                        <a:defRPr sz="1800" kern="1200">
                          <a:solidFill>
                            <a:schemeClr val="lt1"/>
                          </a:solidFill>
                          <a:latin typeface="Amazon Ember"/>
                        </a:defRPr>
                      </a:lvl7pPr>
                      <a:lvl8pPr marL="3200400" algn="l" defTabSz="914400" rtl="0" eaLnBrk="1" latinLnBrk="0" hangingPunct="1">
                        <a:defRPr sz="1800" kern="1200">
                          <a:solidFill>
                            <a:schemeClr val="lt1"/>
                          </a:solidFill>
                          <a:latin typeface="Amazon Ember"/>
                        </a:defRPr>
                      </a:lvl8pPr>
                      <a:lvl9pPr marL="3657600" algn="l" defTabSz="914400" rtl="0" eaLnBrk="1" latinLnBrk="0" hangingPunct="1">
                        <a:defRPr sz="1800" kern="1200">
                          <a:solidFill>
                            <a:schemeClr val="lt1"/>
                          </a:solidFill>
                          <a:latin typeface="Amazon Ember"/>
                        </a:defRPr>
                      </a:lvl9pPr>
                    </a:lstStyle>
                    <a:p>
                      <a:pPr marL="0" marR="0" lvl="0" indent="0" algn="ctr" defTabSz="731520" rtl="0" eaLnBrk="1" fontAlgn="b" latinLnBrk="0" hangingPunct="1">
                        <a:lnSpc>
                          <a:spcPct val="100000"/>
                        </a:lnSpc>
                        <a:spcBef>
                          <a:spcPts val="0"/>
                        </a:spcBef>
                        <a:spcAft>
                          <a:spcPts val="0"/>
                        </a:spcAft>
                        <a:buClrTx/>
                        <a:buSzTx/>
                        <a:buFontTx/>
                        <a:buNone/>
                        <a:tabLst/>
                        <a:defRPr/>
                      </a:pPr>
                      <a:r>
                        <a:rPr lang="en-US" sz="1000" b="1" i="0" u="none" strike="noStrike" kern="1200" dirty="0">
                          <a:solidFill>
                            <a:schemeClr val="tx1"/>
                          </a:solidFill>
                          <a:effectLst/>
                          <a:latin typeface="Amazon Ember" panose="020B0603020204020204" pitchFamily="34" charset="0"/>
                          <a:ea typeface="Amazon Ember" panose="020B0603020204020204" pitchFamily="34" charset="0"/>
                          <a:cs typeface="Amazon Ember" panose="020B0603020204020204" pitchFamily="34" charset="0"/>
                        </a:rPr>
                        <a:t>Operational Review </a:t>
                      </a:r>
                      <a:endParaRPr lang="en-US" sz="1000" b="0" i="0" u="none" strike="noStrike" kern="1200" dirty="0">
                        <a:solidFill>
                          <a:schemeClr val="tx1"/>
                        </a:solidFill>
                        <a:effectLst/>
                        <a:latin typeface="Amazon Ember" panose="020B0603020204020204" pitchFamily="34" charset="0"/>
                        <a:ea typeface="Amazon Ember" panose="020B0603020204020204" pitchFamily="34" charset="0"/>
                        <a:cs typeface="Amazon Ember" panose="020B0603020204020204" pitchFamily="34" charset="0"/>
                        <a:sym typeface="Wingdings" panose="05000000000000000000" pitchFamily="2" charset="2"/>
                      </a:endParaRPr>
                    </a:p>
                  </a:txBody>
                  <a:tcPr marL="68530" marR="68530" marT="34265" marB="34265" anchor="ctr">
                    <a:lnL w="12700" cap="flat" cmpd="sng" algn="ctr">
                      <a:solidFill>
                        <a:srgbClr val="7C59ED"/>
                      </a:solidFill>
                      <a:prstDash val="solid"/>
                      <a:round/>
                      <a:headEnd type="none" w="med" len="med"/>
                      <a:tailEnd type="none" w="med" len="med"/>
                    </a:lnL>
                    <a:lnR w="19050" cap="flat" cmpd="sng" algn="ctr">
                      <a:solidFill>
                        <a:srgbClr val="7C59ED"/>
                      </a:solidFill>
                      <a:prstDash val="solid"/>
                      <a:round/>
                      <a:headEnd type="none" w="med" len="med"/>
                      <a:tailEnd type="none" w="med" len="med"/>
                    </a:lnR>
                    <a:lnT w="12700" cap="flat" cmpd="sng" algn="ctr">
                      <a:solidFill>
                        <a:srgbClr val="7C59ED"/>
                      </a:solidFill>
                      <a:prstDash val="solid"/>
                      <a:round/>
                      <a:headEnd type="none" w="med" len="med"/>
                      <a:tailEnd type="none" w="med" len="med"/>
                    </a:lnT>
                    <a:lnB w="12700" cap="flat" cmpd="sng" algn="ctr">
                      <a:solidFill>
                        <a:srgbClr val="7C59ED"/>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609350962"/>
                  </a:ext>
                </a:extLst>
              </a:tr>
              <a:tr h="242955">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000" b="0" i="0" u="none" strike="noStrike" dirty="0">
                        <a:solidFill>
                          <a:schemeClr val="tx1"/>
                        </a:solidFill>
                        <a:effectLst/>
                        <a:latin typeface="Amazon Ember" panose="020B0603020204020204" pitchFamily="34" charset="0"/>
                        <a:ea typeface="Amazon Ember" panose="020B0603020204020204" pitchFamily="34" charset="0"/>
                        <a:cs typeface="Amazon Ember" panose="020B0603020204020204" pitchFamily="34" charset="0"/>
                      </a:endParaRPr>
                    </a:p>
                  </a:txBody>
                  <a:tcPr marL="82236" marR="82236" marT="41118" marB="41118" anchor="ctr">
                    <a:lnL w="19050" cap="flat" cmpd="sng" algn="ctr">
                      <a:noFill/>
                      <a:prstDash val="solid"/>
                      <a:round/>
                      <a:headEnd type="none" w="med" len="med"/>
                      <a:tailEnd type="none" w="med" len="med"/>
                    </a:lnL>
                    <a:lnR w="12700" cap="flat" cmpd="sng" algn="ctr">
                      <a:solidFill>
                        <a:srgbClr val="7C59ED"/>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731520" rtl="0" eaLnBrk="1" fontAlgn="b" latinLnBrk="0" hangingPunct="1">
                        <a:lnSpc>
                          <a:spcPct val="100000"/>
                        </a:lnSpc>
                        <a:spcBef>
                          <a:spcPts val="0"/>
                        </a:spcBef>
                        <a:spcAft>
                          <a:spcPts val="0"/>
                        </a:spcAft>
                        <a:buClrTx/>
                        <a:buSzTx/>
                        <a:buFontTx/>
                        <a:buNone/>
                        <a:tabLst/>
                        <a:defRPr/>
                      </a:pPr>
                      <a:r>
                        <a:rPr lang="en-US" sz="1000" b="1" i="0" u="none" strike="noStrike" kern="1200" dirty="0">
                          <a:solidFill>
                            <a:schemeClr val="tx1"/>
                          </a:solidFill>
                          <a:effectLst/>
                          <a:latin typeface="Amazon Ember" panose="020B0603020204020204" pitchFamily="34" charset="0"/>
                          <a:ea typeface="Amazon Ember" panose="020B0603020204020204" pitchFamily="34" charset="0"/>
                          <a:cs typeface="Amazon Ember" panose="020B0603020204020204" pitchFamily="34" charset="0"/>
                        </a:rPr>
                        <a:t>Strategic Business Review  </a:t>
                      </a:r>
                      <a:endParaRPr lang="en-US" sz="1000" b="0" i="0" u="none" strike="noStrike" kern="1200" noProof="0" dirty="0">
                        <a:solidFill>
                          <a:schemeClr val="tx1"/>
                        </a:solidFill>
                        <a:effectLst/>
                        <a:latin typeface="Amazon Ember" panose="020B0603020204020204" pitchFamily="34" charset="0"/>
                        <a:ea typeface="Amazon Ember" panose="020B0603020204020204" pitchFamily="34" charset="0"/>
                        <a:cs typeface="Amazon Ember" panose="020B0603020204020204" pitchFamily="34" charset="0"/>
                        <a:sym typeface="Wingdings" panose="05000000000000000000" pitchFamily="2" charset="2"/>
                      </a:endParaRPr>
                    </a:p>
                  </a:txBody>
                  <a:tcPr marL="68530" marR="68530" marT="34265" marB="34265" anchor="ctr">
                    <a:lnL w="12700" cap="flat" cmpd="sng" algn="ctr">
                      <a:solidFill>
                        <a:srgbClr val="7C59ED"/>
                      </a:solidFill>
                      <a:prstDash val="solid"/>
                      <a:round/>
                      <a:headEnd type="none" w="med" len="med"/>
                      <a:tailEnd type="none" w="med" len="med"/>
                    </a:lnL>
                    <a:lnR w="19050" cap="flat" cmpd="sng" algn="ctr">
                      <a:solidFill>
                        <a:srgbClr val="7C59ED"/>
                      </a:solidFill>
                      <a:prstDash val="solid"/>
                      <a:round/>
                      <a:headEnd type="none" w="med" len="med"/>
                      <a:tailEnd type="none" w="med" len="med"/>
                    </a:lnR>
                    <a:lnT w="12700" cap="flat" cmpd="sng" algn="ctr">
                      <a:solidFill>
                        <a:srgbClr val="7C59ED"/>
                      </a:solidFill>
                      <a:prstDash val="solid"/>
                      <a:round/>
                      <a:headEnd type="none" w="med" len="med"/>
                      <a:tailEnd type="none" w="med" len="med"/>
                    </a:lnT>
                    <a:lnB w="12700" cap="flat" cmpd="sng" algn="ctr">
                      <a:solidFill>
                        <a:srgbClr val="7C59ED"/>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288197191"/>
                  </a:ext>
                </a:extLst>
              </a:tr>
              <a:tr h="356247">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000" b="0" i="0" u="none" strike="noStrike" dirty="0">
                        <a:solidFill>
                          <a:schemeClr val="tx1"/>
                        </a:solidFill>
                        <a:effectLst/>
                        <a:latin typeface="Amazon Ember" panose="020B0603020204020204" pitchFamily="34" charset="0"/>
                        <a:ea typeface="Amazon Ember" panose="020B0603020204020204" pitchFamily="34" charset="0"/>
                        <a:cs typeface="Amazon Ember" panose="020B0603020204020204" pitchFamily="34" charset="0"/>
                      </a:endParaRPr>
                    </a:p>
                  </a:txBody>
                  <a:tcPr marL="82236" marR="82236" marT="41118" marB="41118" anchor="ctr">
                    <a:lnL w="19050" cap="flat" cmpd="sng" algn="ctr">
                      <a:noFill/>
                      <a:prstDash val="solid"/>
                      <a:round/>
                      <a:headEnd type="none" w="med" len="med"/>
                      <a:tailEnd type="none" w="med" len="med"/>
                    </a:lnL>
                    <a:lnR w="12700" cap="flat" cmpd="sng" algn="ctr">
                      <a:solidFill>
                        <a:srgbClr val="7C59ED"/>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lt1"/>
                          </a:solidFill>
                          <a:latin typeface="Amazon Ember"/>
                        </a:defRPr>
                      </a:lvl1pPr>
                      <a:lvl2pPr marL="457200" algn="l" defTabSz="914400" rtl="0" eaLnBrk="1" latinLnBrk="0" hangingPunct="1">
                        <a:defRPr sz="1800" kern="1200">
                          <a:solidFill>
                            <a:schemeClr val="lt1"/>
                          </a:solidFill>
                          <a:latin typeface="Amazon Ember"/>
                        </a:defRPr>
                      </a:lvl2pPr>
                      <a:lvl3pPr marL="914400" algn="l" defTabSz="914400" rtl="0" eaLnBrk="1" latinLnBrk="0" hangingPunct="1">
                        <a:defRPr sz="1800" kern="1200">
                          <a:solidFill>
                            <a:schemeClr val="lt1"/>
                          </a:solidFill>
                          <a:latin typeface="Amazon Ember"/>
                        </a:defRPr>
                      </a:lvl3pPr>
                      <a:lvl4pPr marL="1371600" algn="l" defTabSz="914400" rtl="0" eaLnBrk="1" latinLnBrk="0" hangingPunct="1">
                        <a:defRPr sz="1800" kern="1200">
                          <a:solidFill>
                            <a:schemeClr val="lt1"/>
                          </a:solidFill>
                          <a:latin typeface="Amazon Ember"/>
                        </a:defRPr>
                      </a:lvl4pPr>
                      <a:lvl5pPr marL="1828800" algn="l" defTabSz="914400" rtl="0" eaLnBrk="1" latinLnBrk="0" hangingPunct="1">
                        <a:defRPr sz="1800" kern="1200">
                          <a:solidFill>
                            <a:schemeClr val="lt1"/>
                          </a:solidFill>
                          <a:latin typeface="Amazon Ember"/>
                        </a:defRPr>
                      </a:lvl5pPr>
                      <a:lvl6pPr marL="2286000" algn="l" defTabSz="914400" rtl="0" eaLnBrk="1" latinLnBrk="0" hangingPunct="1">
                        <a:defRPr sz="1800" kern="1200">
                          <a:solidFill>
                            <a:schemeClr val="lt1"/>
                          </a:solidFill>
                          <a:latin typeface="Amazon Ember"/>
                        </a:defRPr>
                      </a:lvl6pPr>
                      <a:lvl7pPr marL="2743200" algn="l" defTabSz="914400" rtl="0" eaLnBrk="1" latinLnBrk="0" hangingPunct="1">
                        <a:defRPr sz="1800" kern="1200">
                          <a:solidFill>
                            <a:schemeClr val="lt1"/>
                          </a:solidFill>
                          <a:latin typeface="Amazon Ember"/>
                        </a:defRPr>
                      </a:lvl7pPr>
                      <a:lvl8pPr marL="3200400" algn="l" defTabSz="914400" rtl="0" eaLnBrk="1" latinLnBrk="0" hangingPunct="1">
                        <a:defRPr sz="1800" kern="1200">
                          <a:solidFill>
                            <a:schemeClr val="lt1"/>
                          </a:solidFill>
                          <a:latin typeface="Amazon Ember"/>
                        </a:defRPr>
                      </a:lvl8pPr>
                      <a:lvl9pPr marL="3657600" algn="l" defTabSz="914400" rtl="0" eaLnBrk="1" latinLnBrk="0" hangingPunct="1">
                        <a:defRPr sz="1800" kern="1200">
                          <a:solidFill>
                            <a:schemeClr val="lt1"/>
                          </a:solidFill>
                          <a:latin typeface="Amazon Ember"/>
                        </a:defRPr>
                      </a:lvl9pPr>
                    </a:lstStyle>
                    <a:p>
                      <a:pPr marL="0" marR="0" lvl="0" indent="0" algn="ctr" defTabSz="731520" rtl="0" eaLnBrk="1" fontAlgn="b" latinLnBrk="0" hangingPunct="1">
                        <a:lnSpc>
                          <a:spcPct val="100000"/>
                        </a:lnSpc>
                        <a:spcBef>
                          <a:spcPts val="0"/>
                        </a:spcBef>
                        <a:spcAft>
                          <a:spcPts val="0"/>
                        </a:spcAft>
                        <a:buClrTx/>
                        <a:buSzTx/>
                        <a:buFontTx/>
                        <a:buNone/>
                        <a:tabLst/>
                        <a:defRPr/>
                      </a:pPr>
                      <a:r>
                        <a:rPr lang="en-US" sz="1000" b="1" i="0" u="none" strike="noStrike" kern="1200" dirty="0">
                          <a:solidFill>
                            <a:schemeClr val="tx1"/>
                          </a:solidFill>
                          <a:effectLst/>
                          <a:latin typeface="Amazon Ember" panose="020B0603020204020204" pitchFamily="34" charset="0"/>
                          <a:ea typeface="Amazon Ember" panose="020B0603020204020204" pitchFamily="34" charset="0"/>
                          <a:cs typeface="Amazon Ember" panose="020B0603020204020204" pitchFamily="34" charset="0"/>
                        </a:rPr>
                        <a:t> Technical Account Manager </a:t>
                      </a:r>
                      <a:r>
                        <a:rPr lang="en-US" sz="1000" b="0" i="0" u="none" strike="noStrike" kern="1200" dirty="0">
                          <a:solidFill>
                            <a:schemeClr val="tx1"/>
                          </a:solidFill>
                          <a:effectLst/>
                          <a:latin typeface="Amazon Ember" panose="020B0603020204020204" pitchFamily="34" charset="0"/>
                          <a:ea typeface="Amazon Ember" panose="020B0603020204020204" pitchFamily="34" charset="0"/>
                          <a:cs typeface="Amazon Ember" panose="020B0603020204020204" pitchFamily="34" charset="0"/>
                        </a:rPr>
                        <a:t>(Designated TAM</a:t>
                      </a:r>
                      <a:r>
                        <a:rPr lang="en-US" sz="1000" b="1" i="0" u="none" strike="noStrike" kern="1200" dirty="0">
                          <a:solidFill>
                            <a:schemeClr val="tx1"/>
                          </a:solidFill>
                          <a:effectLst/>
                          <a:latin typeface="Amazon Ember" panose="020B0603020204020204" pitchFamily="34" charset="0"/>
                          <a:ea typeface="Amazon Ember" panose="020B0603020204020204" pitchFamily="34" charset="0"/>
                          <a:cs typeface="Amazon Ember" panose="020B0603020204020204" pitchFamily="34" charset="0"/>
                        </a:rPr>
                        <a:t>)</a:t>
                      </a:r>
                    </a:p>
                  </a:txBody>
                  <a:tcPr marL="68530" marR="68530" marT="34265" marB="34265" anchor="ctr">
                    <a:lnL w="12700" cap="flat" cmpd="sng" algn="ctr">
                      <a:solidFill>
                        <a:srgbClr val="7C59ED"/>
                      </a:solidFill>
                      <a:prstDash val="solid"/>
                      <a:round/>
                      <a:headEnd type="none" w="med" len="med"/>
                      <a:tailEnd type="none" w="med" len="med"/>
                    </a:lnL>
                    <a:lnR w="19050" cap="flat" cmpd="sng" algn="ctr">
                      <a:solidFill>
                        <a:srgbClr val="7C59ED"/>
                      </a:solidFill>
                      <a:prstDash val="solid"/>
                      <a:round/>
                      <a:headEnd type="none" w="med" len="med"/>
                      <a:tailEnd type="none" w="med" len="med"/>
                    </a:lnR>
                    <a:lnT w="12700" cap="flat" cmpd="sng" algn="ctr">
                      <a:solidFill>
                        <a:srgbClr val="7C59ED"/>
                      </a:solidFill>
                      <a:prstDash val="solid"/>
                      <a:round/>
                      <a:headEnd type="none" w="med" len="med"/>
                      <a:tailEnd type="none" w="med" len="med"/>
                    </a:lnT>
                    <a:lnB w="12700" cap="flat" cmpd="sng" algn="ctr">
                      <a:solidFill>
                        <a:srgbClr val="7C59ED"/>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337124103"/>
                  </a:ext>
                </a:extLst>
              </a:tr>
              <a:tr h="258461">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000" b="0" i="0" u="none" strike="noStrike" dirty="0">
                        <a:solidFill>
                          <a:schemeClr val="tx1"/>
                        </a:solidFill>
                        <a:effectLst/>
                        <a:latin typeface="Amazon Ember" panose="020B0603020204020204" pitchFamily="34" charset="0"/>
                        <a:ea typeface="Amazon Ember" panose="020B0603020204020204" pitchFamily="34" charset="0"/>
                        <a:cs typeface="Amazon Ember" panose="020B0603020204020204" pitchFamily="34" charset="0"/>
                      </a:endParaRPr>
                    </a:p>
                  </a:txBody>
                  <a:tcPr marL="82236" marR="82236" marT="41118" marB="41118" anchor="ctr">
                    <a:lnL w="19050" cap="flat" cmpd="sng" algn="ctr">
                      <a:noFill/>
                      <a:prstDash val="solid"/>
                      <a:round/>
                      <a:headEnd type="none" w="med" len="med"/>
                      <a:tailEnd type="none" w="med" len="med"/>
                    </a:lnL>
                    <a:lnR w="12700" cap="flat" cmpd="sng" algn="ctr">
                      <a:solidFill>
                        <a:srgbClr val="7C59ED"/>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lt1"/>
                          </a:solidFill>
                          <a:latin typeface="Amazon Ember"/>
                        </a:defRPr>
                      </a:lvl1pPr>
                      <a:lvl2pPr marL="457200" algn="l" defTabSz="914400" rtl="0" eaLnBrk="1" latinLnBrk="0" hangingPunct="1">
                        <a:defRPr sz="1800" kern="1200">
                          <a:solidFill>
                            <a:schemeClr val="lt1"/>
                          </a:solidFill>
                          <a:latin typeface="Amazon Ember"/>
                        </a:defRPr>
                      </a:lvl2pPr>
                      <a:lvl3pPr marL="914400" algn="l" defTabSz="914400" rtl="0" eaLnBrk="1" latinLnBrk="0" hangingPunct="1">
                        <a:defRPr sz="1800" kern="1200">
                          <a:solidFill>
                            <a:schemeClr val="lt1"/>
                          </a:solidFill>
                          <a:latin typeface="Amazon Ember"/>
                        </a:defRPr>
                      </a:lvl3pPr>
                      <a:lvl4pPr marL="1371600" algn="l" defTabSz="914400" rtl="0" eaLnBrk="1" latinLnBrk="0" hangingPunct="1">
                        <a:defRPr sz="1800" kern="1200">
                          <a:solidFill>
                            <a:schemeClr val="lt1"/>
                          </a:solidFill>
                          <a:latin typeface="Amazon Ember"/>
                        </a:defRPr>
                      </a:lvl4pPr>
                      <a:lvl5pPr marL="1828800" algn="l" defTabSz="914400" rtl="0" eaLnBrk="1" latinLnBrk="0" hangingPunct="1">
                        <a:defRPr sz="1800" kern="1200">
                          <a:solidFill>
                            <a:schemeClr val="lt1"/>
                          </a:solidFill>
                          <a:latin typeface="Amazon Ember"/>
                        </a:defRPr>
                      </a:lvl5pPr>
                      <a:lvl6pPr marL="2286000" algn="l" defTabSz="914400" rtl="0" eaLnBrk="1" latinLnBrk="0" hangingPunct="1">
                        <a:defRPr sz="1800" kern="1200">
                          <a:solidFill>
                            <a:schemeClr val="lt1"/>
                          </a:solidFill>
                          <a:latin typeface="Amazon Ember"/>
                        </a:defRPr>
                      </a:lvl6pPr>
                      <a:lvl7pPr marL="2743200" algn="l" defTabSz="914400" rtl="0" eaLnBrk="1" latinLnBrk="0" hangingPunct="1">
                        <a:defRPr sz="1800" kern="1200">
                          <a:solidFill>
                            <a:schemeClr val="lt1"/>
                          </a:solidFill>
                          <a:latin typeface="Amazon Ember"/>
                        </a:defRPr>
                      </a:lvl7pPr>
                      <a:lvl8pPr marL="3200400" algn="l" defTabSz="914400" rtl="0" eaLnBrk="1" latinLnBrk="0" hangingPunct="1">
                        <a:defRPr sz="1800" kern="1200">
                          <a:solidFill>
                            <a:schemeClr val="lt1"/>
                          </a:solidFill>
                          <a:latin typeface="Amazon Ember"/>
                        </a:defRPr>
                      </a:lvl8pPr>
                      <a:lvl9pPr marL="3657600" algn="l" defTabSz="914400" rtl="0" eaLnBrk="1" latinLnBrk="0" hangingPunct="1">
                        <a:defRPr sz="1800" kern="1200">
                          <a:solidFill>
                            <a:schemeClr val="lt1"/>
                          </a:solidFill>
                          <a:latin typeface="Amazon Ember"/>
                        </a:defRPr>
                      </a:lvl9p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1000" b="1" i="0" u="none" strike="noStrike" kern="1200" dirty="0">
                          <a:solidFill>
                            <a:schemeClr val="tx1"/>
                          </a:solidFill>
                          <a:effectLst/>
                          <a:latin typeface="Amazon Ember" panose="020B0603020204020204" pitchFamily="34" charset="0"/>
                          <a:ea typeface="Amazon Ember" panose="020B0603020204020204" pitchFamily="34" charset="0"/>
                          <a:cs typeface="Amazon Ember" panose="020B0603020204020204" pitchFamily="34" charset="0"/>
                        </a:rPr>
                        <a:t>TAM-assisted case escalation </a:t>
                      </a:r>
                      <a:endParaRPr lang="en-US" sz="1000" b="0" i="0" u="none" strike="noStrike" kern="1200" dirty="0">
                        <a:solidFill>
                          <a:schemeClr val="tx1"/>
                        </a:solidFill>
                        <a:effectLst/>
                        <a:latin typeface="Amazon Ember" panose="020B0603020204020204" pitchFamily="34" charset="0"/>
                        <a:ea typeface="Amazon Ember" panose="020B0603020204020204" pitchFamily="34" charset="0"/>
                        <a:cs typeface="Amazon Ember" panose="020B0603020204020204" pitchFamily="34" charset="0"/>
                      </a:endParaRPr>
                    </a:p>
                  </a:txBody>
                  <a:tcPr marL="68530" marR="68530" marT="34265" marB="34265" anchor="ctr">
                    <a:lnL w="12700" cap="flat" cmpd="sng" algn="ctr">
                      <a:solidFill>
                        <a:srgbClr val="7C59ED"/>
                      </a:solidFill>
                      <a:prstDash val="solid"/>
                      <a:round/>
                      <a:headEnd type="none" w="med" len="med"/>
                      <a:tailEnd type="none" w="med" len="med"/>
                    </a:lnL>
                    <a:lnR w="19050" cap="flat" cmpd="sng" algn="ctr">
                      <a:solidFill>
                        <a:srgbClr val="7C59ED"/>
                      </a:solidFill>
                      <a:prstDash val="solid"/>
                      <a:round/>
                      <a:headEnd type="none" w="med" len="med"/>
                      <a:tailEnd type="none" w="med" len="med"/>
                    </a:lnR>
                    <a:lnT w="12700" cap="flat" cmpd="sng" algn="ctr">
                      <a:solidFill>
                        <a:srgbClr val="7C59ED"/>
                      </a:solidFill>
                      <a:prstDash val="solid"/>
                      <a:round/>
                      <a:headEnd type="none" w="med" len="med"/>
                      <a:tailEnd type="none" w="med" len="med"/>
                    </a:lnT>
                    <a:lnB w="12700" cap="flat" cmpd="sng" algn="ctr">
                      <a:solidFill>
                        <a:srgbClr val="7C59ED"/>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935056308"/>
                  </a:ext>
                </a:extLst>
              </a:tr>
              <a:tr h="242955">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000" b="0" i="0" u="none" strike="noStrike" dirty="0">
                        <a:solidFill>
                          <a:schemeClr val="tx1"/>
                        </a:solidFill>
                        <a:effectLst/>
                        <a:latin typeface="Amazon Ember" panose="020B0603020204020204" pitchFamily="34" charset="0"/>
                        <a:ea typeface="Amazon Ember" panose="020B0603020204020204" pitchFamily="34" charset="0"/>
                        <a:cs typeface="Amazon Ember" panose="020B0603020204020204" pitchFamily="34" charset="0"/>
                      </a:endParaRPr>
                    </a:p>
                  </a:txBody>
                  <a:tcPr marL="82236" marR="82236" marT="41118" marB="41118" anchor="ctr">
                    <a:lnL w="19050" cap="flat" cmpd="sng" algn="ctr">
                      <a:noFill/>
                      <a:prstDash val="solid"/>
                      <a:round/>
                      <a:headEnd type="none" w="med" len="med"/>
                      <a:tailEnd type="none" w="med" len="med"/>
                    </a:lnL>
                    <a:lnR w="12700" cap="flat" cmpd="sng" algn="ctr">
                      <a:solidFill>
                        <a:srgbClr val="7C59ED"/>
                      </a:solidFill>
                      <a:prstDash val="solid"/>
                      <a:round/>
                      <a:headEnd type="none" w="med" len="med"/>
                      <a:tailEnd type="none" w="med" len="med"/>
                    </a:lnR>
                    <a:lnT w="1270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mazon Ember"/>
                        </a:defRPr>
                      </a:lvl1pPr>
                      <a:lvl2pPr marL="457200" algn="l" defTabSz="914400" rtl="0" eaLnBrk="1" latinLnBrk="0" hangingPunct="1">
                        <a:defRPr sz="1800" kern="1200">
                          <a:solidFill>
                            <a:schemeClr val="tx1"/>
                          </a:solidFill>
                          <a:latin typeface="Amazon Ember"/>
                        </a:defRPr>
                      </a:lvl2pPr>
                      <a:lvl3pPr marL="914400" algn="l" defTabSz="914400" rtl="0" eaLnBrk="1" latinLnBrk="0" hangingPunct="1">
                        <a:defRPr sz="1800" kern="1200">
                          <a:solidFill>
                            <a:schemeClr val="tx1"/>
                          </a:solidFill>
                          <a:latin typeface="Amazon Ember"/>
                        </a:defRPr>
                      </a:lvl3pPr>
                      <a:lvl4pPr marL="1371600" algn="l" defTabSz="914400" rtl="0" eaLnBrk="1" latinLnBrk="0" hangingPunct="1">
                        <a:defRPr sz="1800" kern="1200">
                          <a:solidFill>
                            <a:schemeClr val="tx1"/>
                          </a:solidFill>
                          <a:latin typeface="Amazon Ember"/>
                        </a:defRPr>
                      </a:lvl4pPr>
                      <a:lvl5pPr marL="1828800" algn="l" defTabSz="914400" rtl="0" eaLnBrk="1" latinLnBrk="0" hangingPunct="1">
                        <a:defRPr sz="1800" kern="1200">
                          <a:solidFill>
                            <a:schemeClr val="tx1"/>
                          </a:solidFill>
                          <a:latin typeface="Amazon Ember"/>
                        </a:defRPr>
                      </a:lvl5pPr>
                      <a:lvl6pPr marL="2286000" algn="l" defTabSz="914400" rtl="0" eaLnBrk="1" latinLnBrk="0" hangingPunct="1">
                        <a:defRPr sz="1800" kern="1200">
                          <a:solidFill>
                            <a:schemeClr val="tx1"/>
                          </a:solidFill>
                          <a:latin typeface="Amazon Ember"/>
                        </a:defRPr>
                      </a:lvl6pPr>
                      <a:lvl7pPr marL="2743200" algn="l" defTabSz="914400" rtl="0" eaLnBrk="1" latinLnBrk="0" hangingPunct="1">
                        <a:defRPr sz="1800" kern="1200">
                          <a:solidFill>
                            <a:schemeClr val="tx1"/>
                          </a:solidFill>
                          <a:latin typeface="Amazon Ember"/>
                        </a:defRPr>
                      </a:lvl7pPr>
                      <a:lvl8pPr marL="3200400" algn="l" defTabSz="914400" rtl="0" eaLnBrk="1" latinLnBrk="0" hangingPunct="1">
                        <a:defRPr sz="1800" kern="1200">
                          <a:solidFill>
                            <a:schemeClr val="tx1"/>
                          </a:solidFill>
                          <a:latin typeface="Amazon Ember"/>
                        </a:defRPr>
                      </a:lvl8pPr>
                      <a:lvl9pPr marL="3657600" algn="l" defTabSz="914400" rtl="0" eaLnBrk="1" latinLnBrk="0" hangingPunct="1">
                        <a:defRPr sz="1800" kern="1200">
                          <a:solidFill>
                            <a:schemeClr val="tx1"/>
                          </a:solidFill>
                          <a:latin typeface="Amazon Ember"/>
                        </a:defRPr>
                      </a:lvl9p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1000" b="1" u="none" strike="noStrike" kern="1200" dirty="0">
                          <a:solidFill>
                            <a:schemeClr val="tx1"/>
                          </a:solidFill>
                          <a:effectLst/>
                          <a:latin typeface="Amazon Ember" panose="020B0603020204020204" pitchFamily="34" charset="0"/>
                          <a:ea typeface="Amazon Ember" panose="020B0603020204020204" pitchFamily="34" charset="0"/>
                          <a:cs typeface="Amazon Ember" panose="020B0603020204020204" pitchFamily="34" charset="0"/>
                        </a:rPr>
                        <a:t>TAM Office Hours  </a:t>
                      </a:r>
                      <a:endParaRPr kumimoji="0" lang="en-US" sz="1000" b="0" i="0" u="none" strike="noStrike" kern="1200" cap="none" spc="0" normalizeH="0" baseline="0" noProof="0" dirty="0">
                        <a:ln>
                          <a:noFill/>
                        </a:ln>
                        <a:solidFill>
                          <a:schemeClr val="tx1"/>
                        </a:solidFill>
                        <a:effectLst/>
                        <a:uLnTx/>
                        <a:uFillTx/>
                        <a:latin typeface="Amazon Ember" panose="020B0603020204020204" pitchFamily="34" charset="0"/>
                        <a:ea typeface="Amazon Ember" panose="020B0603020204020204" pitchFamily="34" charset="0"/>
                        <a:cs typeface="Amazon Ember" panose="020B0603020204020204" pitchFamily="34" charset="0"/>
                        <a:sym typeface="Wingdings" panose="05000000000000000000" pitchFamily="2" charset="2"/>
                      </a:endParaRPr>
                    </a:p>
                  </a:txBody>
                  <a:tcPr marL="68530" marR="68530" marT="34265" marB="34265" anchor="ctr">
                    <a:lnL w="12700" cap="flat" cmpd="sng" algn="ctr">
                      <a:solidFill>
                        <a:srgbClr val="7C59ED"/>
                      </a:solidFill>
                      <a:prstDash val="solid"/>
                      <a:round/>
                      <a:headEnd type="none" w="med" len="med"/>
                      <a:tailEnd type="none" w="med" len="med"/>
                    </a:lnL>
                    <a:lnR w="19050" cap="flat" cmpd="sng" algn="ctr">
                      <a:solidFill>
                        <a:srgbClr val="7C59ED"/>
                      </a:solidFill>
                      <a:prstDash val="solid"/>
                      <a:round/>
                      <a:headEnd type="none" w="med" len="med"/>
                      <a:tailEnd type="none" w="med" len="med"/>
                    </a:lnR>
                    <a:lnT w="12700" cap="flat" cmpd="sng" algn="ctr">
                      <a:solidFill>
                        <a:srgbClr val="7C59ED"/>
                      </a:solidFill>
                      <a:prstDash val="solid"/>
                      <a:round/>
                      <a:headEnd type="none" w="med" len="med"/>
                      <a:tailEnd type="none" w="med" len="med"/>
                    </a:lnT>
                    <a:lnB w="19050" cap="flat" cmpd="sng" algn="ctr">
                      <a:solidFill>
                        <a:srgbClr val="7C59ED"/>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189058163"/>
                  </a:ext>
                </a:extLst>
              </a:tr>
            </a:tbl>
          </a:graphicData>
        </a:graphic>
      </p:graphicFrame>
      <p:graphicFrame>
        <p:nvGraphicFramePr>
          <p:cNvPr id="6" name="Table 5">
            <a:extLst>
              <a:ext uri="{FF2B5EF4-FFF2-40B4-BE49-F238E27FC236}">
                <a16:creationId xmlns:a16="http://schemas.microsoft.com/office/drawing/2014/main" id="{0C8AA612-F532-3512-E7F5-24A61F1E0E05}"/>
              </a:ext>
            </a:extLst>
          </p:cNvPr>
          <p:cNvGraphicFramePr>
            <a:graphicFrameLocks noGrp="1"/>
          </p:cNvGraphicFramePr>
          <p:nvPr>
            <p:extLst>
              <p:ext uri="{D42A27DB-BD31-4B8C-83A1-F6EECF244321}">
                <p14:modId xmlns:p14="http://schemas.microsoft.com/office/powerpoint/2010/main" val="467947987"/>
              </p:ext>
            </p:extLst>
          </p:nvPr>
        </p:nvGraphicFramePr>
        <p:xfrm>
          <a:off x="7752919" y="1375227"/>
          <a:ext cx="3829480" cy="3192780"/>
        </p:xfrm>
        <a:graphic>
          <a:graphicData uri="http://schemas.openxmlformats.org/drawingml/2006/table">
            <a:tbl>
              <a:tblPr firstRow="1" bandRow="1"/>
              <a:tblGrid>
                <a:gridCol w="1936767">
                  <a:extLst>
                    <a:ext uri="{9D8B030D-6E8A-4147-A177-3AD203B41FA5}">
                      <a16:colId xmlns:a16="http://schemas.microsoft.com/office/drawing/2014/main" val="3819345560"/>
                    </a:ext>
                  </a:extLst>
                </a:gridCol>
                <a:gridCol w="1892713">
                  <a:extLst>
                    <a:ext uri="{9D8B030D-6E8A-4147-A177-3AD203B41FA5}">
                      <a16:colId xmlns:a16="http://schemas.microsoft.com/office/drawing/2014/main" val="1738078294"/>
                    </a:ext>
                  </a:extLst>
                </a:gridCol>
              </a:tblGrid>
              <a:tr h="291316">
                <a:tc gridSpan="2">
                  <a:txBody>
                    <a:bodyPr/>
                    <a:lstStyle/>
                    <a:p>
                      <a:pPr marL="0" algn="ctr" defTabSz="731520" rtl="0" eaLnBrk="1" latinLnBrk="0" hangingPunct="1"/>
                      <a:r>
                        <a:rPr lang="en-US" sz="1600" b="1" kern="1200" dirty="0">
                          <a:solidFill>
                            <a:schemeClr val="tx1"/>
                          </a:solidFill>
                          <a:latin typeface="Amazon Ember" panose="020B0603020204020204" pitchFamily="34" charset="0"/>
                          <a:ea typeface="Amazon Ember" panose="020B0603020204020204" pitchFamily="34" charset="0"/>
                          <a:cs typeface="Amazon Ember" panose="020B0603020204020204" pitchFamily="34" charset="0"/>
                        </a:rPr>
                        <a:t>Pricing</a:t>
                      </a:r>
                    </a:p>
                  </a:txBody>
                  <a:tcPr marL="76200" marR="76200" marT="38100" marB="38100">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hMerge="1">
                  <a:txBody>
                    <a:bodyPr/>
                    <a:lstStyle/>
                    <a:p>
                      <a:pPr marL="0" algn="ctr" defTabSz="731520" rtl="0" eaLnBrk="1" latinLnBrk="0" hangingPunct="1"/>
                      <a:endParaRPr lang="en-US" sz="1600" b="0" kern="1200" dirty="0">
                        <a:solidFill>
                          <a:schemeClr val="tx1"/>
                        </a:solidFill>
                        <a:latin typeface="+mn-lt"/>
                        <a:ea typeface="+mn-ea"/>
                        <a:cs typeface="+mn-cs"/>
                      </a:endParaRPr>
                    </a:p>
                  </a:txBody>
                  <a:tcPr marL="76200" marR="76200" marT="38100" marB="38100">
                    <a:lnL w="12700" cap="flat" cmpd="sng" algn="ctr">
                      <a:solidFill>
                        <a:srgbClr val="7C59ED"/>
                      </a:solidFill>
                      <a:prstDash val="solid"/>
                      <a:round/>
                      <a:headEnd type="none" w="med" len="med"/>
                      <a:tailEnd type="none" w="med" len="med"/>
                    </a:lnL>
                    <a:lnR w="12700" cap="flat" cmpd="sng" algn="ctr">
                      <a:solidFill>
                        <a:srgbClr val="7C59ED"/>
                      </a:solidFill>
                      <a:prstDash val="solid"/>
                      <a:round/>
                      <a:headEnd type="none" w="med" len="med"/>
                      <a:tailEnd type="none" w="med" len="med"/>
                    </a:lnR>
                    <a:lnT w="12700" cap="flat" cmpd="sng" algn="ctr">
                      <a:solidFill>
                        <a:srgbClr val="7C59ED"/>
                      </a:solidFill>
                      <a:prstDash val="solid"/>
                      <a:round/>
                      <a:headEnd type="none" w="med" len="med"/>
                      <a:tailEnd type="none" w="med" len="med"/>
                    </a:lnT>
                    <a:lnB w="12700" cap="flat" cmpd="sng" algn="ctr">
                      <a:solidFill>
                        <a:srgbClr val="7C59ED"/>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982835465"/>
                  </a:ext>
                </a:extLst>
              </a:tr>
              <a:tr h="291316">
                <a:tc>
                  <a:txBody>
                    <a:bodyPr/>
                    <a:lstStyle>
                      <a:lvl1pPr marL="0" algn="l" defTabSz="914400" rtl="0" eaLnBrk="1" latinLnBrk="0" hangingPunct="1">
                        <a:defRPr sz="1800" b="1" kern="1200">
                          <a:solidFill>
                            <a:schemeClr val="lt1"/>
                          </a:solidFill>
                          <a:latin typeface="Amazon Ember"/>
                        </a:defRPr>
                      </a:lvl1pPr>
                      <a:lvl2pPr marL="457200" algn="l" defTabSz="914400" rtl="0" eaLnBrk="1" latinLnBrk="0" hangingPunct="1">
                        <a:defRPr sz="1800" b="1" kern="1200">
                          <a:solidFill>
                            <a:schemeClr val="lt1"/>
                          </a:solidFill>
                          <a:latin typeface="Amazon Ember"/>
                        </a:defRPr>
                      </a:lvl2pPr>
                      <a:lvl3pPr marL="914400" algn="l" defTabSz="914400" rtl="0" eaLnBrk="1" latinLnBrk="0" hangingPunct="1">
                        <a:defRPr sz="1800" b="1" kern="1200">
                          <a:solidFill>
                            <a:schemeClr val="lt1"/>
                          </a:solidFill>
                          <a:latin typeface="Amazon Ember"/>
                        </a:defRPr>
                      </a:lvl3pPr>
                      <a:lvl4pPr marL="1371600" algn="l" defTabSz="914400" rtl="0" eaLnBrk="1" latinLnBrk="0" hangingPunct="1">
                        <a:defRPr sz="1800" b="1" kern="1200">
                          <a:solidFill>
                            <a:schemeClr val="lt1"/>
                          </a:solidFill>
                          <a:latin typeface="Amazon Ember"/>
                        </a:defRPr>
                      </a:lvl4pPr>
                      <a:lvl5pPr marL="1828800" algn="l" defTabSz="914400" rtl="0" eaLnBrk="1" latinLnBrk="0" hangingPunct="1">
                        <a:defRPr sz="1800" b="1" kern="1200">
                          <a:solidFill>
                            <a:schemeClr val="lt1"/>
                          </a:solidFill>
                          <a:latin typeface="Amazon Ember"/>
                        </a:defRPr>
                      </a:lvl5pPr>
                      <a:lvl6pPr marL="2286000" algn="l" defTabSz="914400" rtl="0" eaLnBrk="1" latinLnBrk="0" hangingPunct="1">
                        <a:defRPr sz="1800" b="1" kern="1200">
                          <a:solidFill>
                            <a:schemeClr val="lt1"/>
                          </a:solidFill>
                          <a:latin typeface="Amazon Ember"/>
                        </a:defRPr>
                      </a:lvl6pPr>
                      <a:lvl7pPr marL="2743200" algn="l" defTabSz="914400" rtl="0" eaLnBrk="1" latinLnBrk="0" hangingPunct="1">
                        <a:defRPr sz="1800" b="1" kern="1200">
                          <a:solidFill>
                            <a:schemeClr val="lt1"/>
                          </a:solidFill>
                          <a:latin typeface="Amazon Ember"/>
                        </a:defRPr>
                      </a:lvl7pPr>
                      <a:lvl8pPr marL="3200400" algn="l" defTabSz="914400" rtl="0" eaLnBrk="1" latinLnBrk="0" hangingPunct="1">
                        <a:defRPr sz="1800" b="1" kern="1200">
                          <a:solidFill>
                            <a:schemeClr val="lt1"/>
                          </a:solidFill>
                          <a:latin typeface="Amazon Ember"/>
                        </a:defRPr>
                      </a:lvl8pPr>
                      <a:lvl9pPr marL="3657600" algn="l" defTabSz="914400" rtl="0" eaLnBrk="1" latinLnBrk="0" hangingPunct="1">
                        <a:defRPr sz="1800" b="1" kern="1200">
                          <a:solidFill>
                            <a:schemeClr val="lt1"/>
                          </a:solidFill>
                          <a:latin typeface="Amazon Ember"/>
                        </a:defRPr>
                      </a:lvl9pPr>
                    </a:lstStyle>
                    <a:p>
                      <a:pPr marL="0" algn="ctr" defTabSz="731520" rtl="0" eaLnBrk="1" latinLnBrk="0" hangingPunct="1"/>
                      <a:r>
                        <a:rPr lang="en-US" sz="1600" b="0" kern="1200" dirty="0">
                          <a:solidFill>
                            <a:schemeClr val="tx1"/>
                          </a:solidFill>
                          <a:latin typeface="Amazon Ember" panose="020B0603020204020204" pitchFamily="34" charset="0"/>
                          <a:ea typeface="Amazon Ember" panose="020B0603020204020204" pitchFamily="34" charset="0"/>
                          <a:cs typeface="Amazon Ember" panose="020B0603020204020204" pitchFamily="34" charset="0"/>
                        </a:rPr>
                        <a:t>Business Support+</a:t>
                      </a:r>
                    </a:p>
                  </a:txBody>
                  <a:tcPr marL="76200" marR="76200" marT="38100" marB="38100">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b="1" kern="1200">
                          <a:solidFill>
                            <a:schemeClr val="lt1"/>
                          </a:solidFill>
                          <a:latin typeface="Amazon Ember"/>
                        </a:defRPr>
                      </a:lvl1pPr>
                      <a:lvl2pPr marL="457200" algn="l" defTabSz="914400" rtl="0" eaLnBrk="1" latinLnBrk="0" hangingPunct="1">
                        <a:defRPr sz="1800" b="1" kern="1200">
                          <a:solidFill>
                            <a:schemeClr val="lt1"/>
                          </a:solidFill>
                          <a:latin typeface="Amazon Ember"/>
                        </a:defRPr>
                      </a:lvl2pPr>
                      <a:lvl3pPr marL="914400" algn="l" defTabSz="914400" rtl="0" eaLnBrk="1" latinLnBrk="0" hangingPunct="1">
                        <a:defRPr sz="1800" b="1" kern="1200">
                          <a:solidFill>
                            <a:schemeClr val="lt1"/>
                          </a:solidFill>
                          <a:latin typeface="Amazon Ember"/>
                        </a:defRPr>
                      </a:lvl3pPr>
                      <a:lvl4pPr marL="1371600" algn="l" defTabSz="914400" rtl="0" eaLnBrk="1" latinLnBrk="0" hangingPunct="1">
                        <a:defRPr sz="1800" b="1" kern="1200">
                          <a:solidFill>
                            <a:schemeClr val="lt1"/>
                          </a:solidFill>
                          <a:latin typeface="Amazon Ember"/>
                        </a:defRPr>
                      </a:lvl4pPr>
                      <a:lvl5pPr marL="1828800" algn="l" defTabSz="914400" rtl="0" eaLnBrk="1" latinLnBrk="0" hangingPunct="1">
                        <a:defRPr sz="1800" b="1" kern="1200">
                          <a:solidFill>
                            <a:schemeClr val="lt1"/>
                          </a:solidFill>
                          <a:latin typeface="Amazon Ember"/>
                        </a:defRPr>
                      </a:lvl5pPr>
                      <a:lvl6pPr marL="2286000" algn="l" defTabSz="914400" rtl="0" eaLnBrk="1" latinLnBrk="0" hangingPunct="1">
                        <a:defRPr sz="1800" b="1" kern="1200">
                          <a:solidFill>
                            <a:schemeClr val="lt1"/>
                          </a:solidFill>
                          <a:latin typeface="Amazon Ember"/>
                        </a:defRPr>
                      </a:lvl6pPr>
                      <a:lvl7pPr marL="2743200" algn="l" defTabSz="914400" rtl="0" eaLnBrk="1" latinLnBrk="0" hangingPunct="1">
                        <a:defRPr sz="1800" b="1" kern="1200">
                          <a:solidFill>
                            <a:schemeClr val="lt1"/>
                          </a:solidFill>
                          <a:latin typeface="Amazon Ember"/>
                        </a:defRPr>
                      </a:lvl7pPr>
                      <a:lvl8pPr marL="3200400" algn="l" defTabSz="914400" rtl="0" eaLnBrk="1" latinLnBrk="0" hangingPunct="1">
                        <a:defRPr sz="1800" b="1" kern="1200">
                          <a:solidFill>
                            <a:schemeClr val="lt1"/>
                          </a:solidFill>
                          <a:latin typeface="Amazon Ember"/>
                        </a:defRPr>
                      </a:lvl8pPr>
                      <a:lvl9pPr marL="3657600" algn="l" defTabSz="914400" rtl="0" eaLnBrk="1" latinLnBrk="0" hangingPunct="1">
                        <a:defRPr sz="1800" b="1" kern="1200">
                          <a:solidFill>
                            <a:schemeClr val="lt1"/>
                          </a:solidFill>
                          <a:latin typeface="Amazon Ember"/>
                        </a:defRPr>
                      </a:lvl9pPr>
                    </a:lstStyle>
                    <a:p>
                      <a:pPr marL="0" algn="ctr" defTabSz="731520" rtl="0" eaLnBrk="1" latinLnBrk="0" hangingPunct="1"/>
                      <a:r>
                        <a:rPr lang="en-US" sz="1600" b="0" kern="1200" dirty="0">
                          <a:solidFill>
                            <a:schemeClr val="tx1"/>
                          </a:solidFill>
                          <a:latin typeface="Amazon Ember" panose="020B0603020204020204" pitchFamily="34" charset="0"/>
                          <a:ea typeface="Amazon Ember" panose="020B0603020204020204" pitchFamily="34" charset="0"/>
                          <a:cs typeface="Amazon Ember" panose="020B0603020204020204" pitchFamily="34" charset="0"/>
                        </a:rPr>
                        <a:t>Enterprise Support</a:t>
                      </a:r>
                    </a:p>
                  </a:txBody>
                  <a:tcPr marL="76200" marR="76200" marT="38100" marB="38100">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922607064"/>
                  </a:ext>
                </a:extLst>
              </a:tr>
              <a:tr h="2395810">
                <a:tc>
                  <a:txBody>
                    <a:bodyPr/>
                    <a:lstStyle>
                      <a:lvl1pPr marL="0" algn="l" defTabSz="914400" rtl="0" eaLnBrk="1" latinLnBrk="0" hangingPunct="1">
                        <a:defRPr sz="1800" kern="1200">
                          <a:solidFill>
                            <a:schemeClr val="dk1"/>
                          </a:solidFill>
                          <a:latin typeface="Amazon Ember"/>
                        </a:defRPr>
                      </a:lvl1pPr>
                      <a:lvl2pPr marL="457200" algn="l" defTabSz="914400" rtl="0" eaLnBrk="1" latinLnBrk="0" hangingPunct="1">
                        <a:defRPr sz="1800" kern="1200">
                          <a:solidFill>
                            <a:schemeClr val="dk1"/>
                          </a:solidFill>
                          <a:latin typeface="Amazon Ember"/>
                        </a:defRPr>
                      </a:lvl2pPr>
                      <a:lvl3pPr marL="914400" algn="l" defTabSz="914400" rtl="0" eaLnBrk="1" latinLnBrk="0" hangingPunct="1">
                        <a:defRPr sz="1800" kern="1200">
                          <a:solidFill>
                            <a:schemeClr val="dk1"/>
                          </a:solidFill>
                          <a:latin typeface="Amazon Ember"/>
                        </a:defRPr>
                      </a:lvl3pPr>
                      <a:lvl4pPr marL="1371600" algn="l" defTabSz="914400" rtl="0" eaLnBrk="1" latinLnBrk="0" hangingPunct="1">
                        <a:defRPr sz="1800" kern="1200">
                          <a:solidFill>
                            <a:schemeClr val="dk1"/>
                          </a:solidFill>
                          <a:latin typeface="Amazon Ember"/>
                        </a:defRPr>
                      </a:lvl4pPr>
                      <a:lvl5pPr marL="1828800" algn="l" defTabSz="914400" rtl="0" eaLnBrk="1" latinLnBrk="0" hangingPunct="1">
                        <a:defRPr sz="1800" kern="1200">
                          <a:solidFill>
                            <a:schemeClr val="dk1"/>
                          </a:solidFill>
                          <a:latin typeface="Amazon Ember"/>
                        </a:defRPr>
                      </a:lvl5pPr>
                      <a:lvl6pPr marL="2286000" algn="l" defTabSz="914400" rtl="0" eaLnBrk="1" latinLnBrk="0" hangingPunct="1">
                        <a:defRPr sz="1800" kern="1200">
                          <a:solidFill>
                            <a:schemeClr val="dk1"/>
                          </a:solidFill>
                          <a:latin typeface="Amazon Ember"/>
                        </a:defRPr>
                      </a:lvl6pPr>
                      <a:lvl7pPr marL="2743200" algn="l" defTabSz="914400" rtl="0" eaLnBrk="1" latinLnBrk="0" hangingPunct="1">
                        <a:defRPr sz="1800" kern="1200">
                          <a:solidFill>
                            <a:schemeClr val="dk1"/>
                          </a:solidFill>
                          <a:latin typeface="Amazon Ember"/>
                        </a:defRPr>
                      </a:lvl7pPr>
                      <a:lvl8pPr marL="3200400" algn="l" defTabSz="914400" rtl="0" eaLnBrk="1" latinLnBrk="0" hangingPunct="1">
                        <a:defRPr sz="1800" kern="1200">
                          <a:solidFill>
                            <a:schemeClr val="dk1"/>
                          </a:solidFill>
                          <a:latin typeface="Amazon Ember"/>
                        </a:defRPr>
                      </a:lvl8pPr>
                      <a:lvl9pPr marL="3657600" algn="l" defTabSz="914400" rtl="0" eaLnBrk="1" latinLnBrk="0" hangingPunct="1">
                        <a:defRPr sz="1800" kern="1200">
                          <a:solidFill>
                            <a:schemeClr val="dk1"/>
                          </a:solidFill>
                          <a:latin typeface="Amazon Ember"/>
                        </a:defRPr>
                      </a:lvl9pPr>
                    </a:lstStyle>
                    <a:p>
                      <a:pPr marL="0" algn="ctr" defTabSz="731520" rtl="0" eaLnBrk="1" latinLnBrk="0" hangingPunct="1">
                        <a:spcBef>
                          <a:spcPts val="1200"/>
                        </a:spcBef>
                      </a:pPr>
                      <a:r>
                        <a:rPr lang="en-US" sz="1000" kern="1200" dirty="0">
                          <a:solidFill>
                            <a:schemeClr val="tx1"/>
                          </a:solidFill>
                          <a:latin typeface="Amazon Ember" panose="020B0603020204020204" pitchFamily="34" charset="0"/>
                          <a:ea typeface="Amazon Ember" panose="020B0603020204020204" pitchFamily="34" charset="0"/>
                          <a:cs typeface="Amazon Ember" panose="020B0603020204020204" pitchFamily="34" charset="0"/>
                        </a:rPr>
                        <a:t>Whichever is greater:</a:t>
                      </a:r>
                      <a:br>
                        <a:rPr lang="en-US" sz="1000" kern="1200" dirty="0">
                          <a:solidFill>
                            <a:schemeClr val="tx1"/>
                          </a:solidFill>
                          <a:latin typeface="Amazon Ember" panose="020B0603020204020204" pitchFamily="34" charset="0"/>
                          <a:ea typeface="Amazon Ember" panose="020B0603020204020204" pitchFamily="34" charset="0"/>
                          <a:cs typeface="Amazon Ember" panose="020B0603020204020204" pitchFamily="34" charset="0"/>
                        </a:rPr>
                      </a:br>
                      <a:r>
                        <a:rPr lang="en-US" sz="1000" kern="1200" dirty="0">
                          <a:solidFill>
                            <a:schemeClr val="tx1"/>
                          </a:solidFill>
                          <a:latin typeface="Amazon Ember" panose="020B0603020204020204" pitchFamily="34" charset="0"/>
                          <a:ea typeface="Amazon Ember" panose="020B0603020204020204" pitchFamily="34" charset="0"/>
                          <a:cs typeface="Amazon Ember" panose="020B0603020204020204" pitchFamily="34" charset="0"/>
                        </a:rPr>
                        <a:t> $29/month per account</a:t>
                      </a:r>
                    </a:p>
                    <a:p>
                      <a:pPr marL="0" algn="ctr" defTabSz="731520" rtl="0" eaLnBrk="1" latinLnBrk="0" hangingPunct="1">
                        <a:spcBef>
                          <a:spcPts val="1200"/>
                        </a:spcBef>
                      </a:pPr>
                      <a:r>
                        <a:rPr lang="en-US" sz="1000" kern="1200" dirty="0">
                          <a:solidFill>
                            <a:schemeClr val="tx1"/>
                          </a:solidFill>
                          <a:latin typeface="Amazon Ember" panose="020B0603020204020204" pitchFamily="34" charset="0"/>
                          <a:ea typeface="Amazon Ember" panose="020B0603020204020204" pitchFamily="34" charset="0"/>
                          <a:cs typeface="Amazon Ember" panose="020B0603020204020204" pitchFamily="34" charset="0"/>
                        </a:rPr>
                        <a:t>- or -</a:t>
                      </a:r>
                    </a:p>
                    <a:p>
                      <a:pPr marL="0" algn="ctr" defTabSz="731520" rtl="0" eaLnBrk="1" latinLnBrk="0" hangingPunct="1">
                        <a:spcBef>
                          <a:spcPts val="1200"/>
                        </a:spcBef>
                      </a:pPr>
                      <a:r>
                        <a:rPr lang="en-US" sz="1000" kern="1200" dirty="0">
                          <a:solidFill>
                            <a:schemeClr val="tx1"/>
                          </a:solidFill>
                          <a:latin typeface="Amazon Ember" panose="020B0603020204020204" pitchFamily="34" charset="0"/>
                          <a:ea typeface="Amazon Ember" panose="020B0603020204020204" pitchFamily="34" charset="0"/>
                          <a:cs typeface="Amazon Ember" panose="020B0603020204020204" pitchFamily="34" charset="0"/>
                        </a:rPr>
                        <a:t>9% of monthly AWS charges </a:t>
                      </a:r>
                      <a:br>
                        <a:rPr lang="en-US" sz="1000" kern="1200" dirty="0">
                          <a:solidFill>
                            <a:schemeClr val="tx1"/>
                          </a:solidFill>
                          <a:latin typeface="Amazon Ember" panose="020B0603020204020204" pitchFamily="34" charset="0"/>
                          <a:ea typeface="Amazon Ember" panose="020B0603020204020204" pitchFamily="34" charset="0"/>
                          <a:cs typeface="Amazon Ember" panose="020B0603020204020204" pitchFamily="34" charset="0"/>
                        </a:rPr>
                      </a:br>
                      <a:r>
                        <a:rPr lang="en-US" sz="1000" kern="1200" dirty="0">
                          <a:solidFill>
                            <a:schemeClr val="tx1"/>
                          </a:solidFill>
                          <a:latin typeface="Amazon Ember" panose="020B0603020204020204" pitchFamily="34" charset="0"/>
                          <a:ea typeface="Amazon Ember" panose="020B0603020204020204" pitchFamily="34" charset="0"/>
                          <a:cs typeface="Amazon Ember" panose="020B0603020204020204" pitchFamily="34" charset="0"/>
                        </a:rPr>
                        <a:t>up to $10K</a:t>
                      </a:r>
                    </a:p>
                    <a:p>
                      <a:pPr marL="0" algn="ctr" defTabSz="731520" rtl="0" eaLnBrk="1" latinLnBrk="0" hangingPunct="1">
                        <a:spcBef>
                          <a:spcPts val="1200"/>
                        </a:spcBef>
                      </a:pPr>
                      <a:r>
                        <a:rPr lang="en-US" sz="1000" kern="1200" dirty="0">
                          <a:solidFill>
                            <a:schemeClr val="tx1"/>
                          </a:solidFill>
                          <a:latin typeface="Amazon Ember" panose="020B0603020204020204" pitchFamily="34" charset="0"/>
                          <a:ea typeface="Amazon Ember" panose="020B0603020204020204" pitchFamily="34" charset="0"/>
                          <a:cs typeface="Amazon Ember" panose="020B0603020204020204" pitchFamily="34" charset="0"/>
                        </a:rPr>
                        <a:t>7% of monthly AWS charges </a:t>
                      </a:r>
                      <a:br>
                        <a:rPr lang="en-US" sz="1000" kern="1200" dirty="0">
                          <a:solidFill>
                            <a:schemeClr val="tx1"/>
                          </a:solidFill>
                          <a:latin typeface="Amazon Ember" panose="020B0603020204020204" pitchFamily="34" charset="0"/>
                          <a:ea typeface="Amazon Ember" panose="020B0603020204020204" pitchFamily="34" charset="0"/>
                          <a:cs typeface="Amazon Ember" panose="020B0603020204020204" pitchFamily="34" charset="0"/>
                        </a:rPr>
                      </a:br>
                      <a:r>
                        <a:rPr lang="en-US" sz="1000" kern="1200" dirty="0">
                          <a:solidFill>
                            <a:schemeClr val="tx1"/>
                          </a:solidFill>
                          <a:latin typeface="Amazon Ember" panose="020B0603020204020204" pitchFamily="34" charset="0"/>
                          <a:ea typeface="Amazon Ember" panose="020B0603020204020204" pitchFamily="34" charset="0"/>
                          <a:cs typeface="Amazon Ember" panose="020B0603020204020204" pitchFamily="34" charset="0"/>
                        </a:rPr>
                        <a:t>from $10K to $80K</a:t>
                      </a:r>
                    </a:p>
                    <a:p>
                      <a:pPr marL="0" algn="ctr" defTabSz="731520" rtl="0" eaLnBrk="1" latinLnBrk="0" hangingPunct="1">
                        <a:spcBef>
                          <a:spcPts val="1200"/>
                        </a:spcBef>
                      </a:pPr>
                      <a:r>
                        <a:rPr lang="en-US" sz="1000" kern="1200" dirty="0">
                          <a:solidFill>
                            <a:schemeClr val="tx1"/>
                          </a:solidFill>
                          <a:latin typeface="Amazon Ember" panose="020B0603020204020204" pitchFamily="34" charset="0"/>
                          <a:ea typeface="Amazon Ember" panose="020B0603020204020204" pitchFamily="34" charset="0"/>
                          <a:cs typeface="Amazon Ember" panose="020B0603020204020204" pitchFamily="34" charset="0"/>
                        </a:rPr>
                        <a:t>5% of monthly AWS charges </a:t>
                      </a:r>
                      <a:br>
                        <a:rPr lang="en-US" sz="1000" kern="1200" dirty="0">
                          <a:solidFill>
                            <a:schemeClr val="tx1"/>
                          </a:solidFill>
                          <a:latin typeface="Amazon Ember" panose="020B0603020204020204" pitchFamily="34" charset="0"/>
                          <a:ea typeface="Amazon Ember" panose="020B0603020204020204" pitchFamily="34" charset="0"/>
                          <a:cs typeface="Amazon Ember" panose="020B0603020204020204" pitchFamily="34" charset="0"/>
                        </a:rPr>
                      </a:br>
                      <a:r>
                        <a:rPr lang="en-US" sz="1000" kern="1200" dirty="0">
                          <a:solidFill>
                            <a:schemeClr val="tx1"/>
                          </a:solidFill>
                          <a:latin typeface="Amazon Ember" panose="020B0603020204020204" pitchFamily="34" charset="0"/>
                          <a:ea typeface="Amazon Ember" panose="020B0603020204020204" pitchFamily="34" charset="0"/>
                          <a:cs typeface="Amazon Ember" panose="020B0603020204020204" pitchFamily="34" charset="0"/>
                        </a:rPr>
                        <a:t>from $80K to $250K</a:t>
                      </a:r>
                    </a:p>
                    <a:p>
                      <a:pPr marL="0" algn="ctr" defTabSz="731520" rtl="0" eaLnBrk="1" latinLnBrk="0" hangingPunct="1">
                        <a:spcBef>
                          <a:spcPts val="1200"/>
                        </a:spcBef>
                      </a:pPr>
                      <a:r>
                        <a:rPr lang="en-US" sz="1000" kern="1200" dirty="0">
                          <a:solidFill>
                            <a:schemeClr val="tx1"/>
                          </a:solidFill>
                          <a:latin typeface="Amazon Ember" panose="020B0603020204020204" pitchFamily="34" charset="0"/>
                          <a:ea typeface="Amazon Ember" panose="020B0603020204020204" pitchFamily="34" charset="0"/>
                          <a:cs typeface="Amazon Ember" panose="020B0603020204020204" pitchFamily="34" charset="0"/>
                        </a:rPr>
                        <a:t>3% of monthly AWS charges </a:t>
                      </a:r>
                      <a:br>
                        <a:rPr lang="en-US" sz="1000" kern="1200" dirty="0">
                          <a:solidFill>
                            <a:schemeClr val="tx1"/>
                          </a:solidFill>
                          <a:latin typeface="Amazon Ember" panose="020B0603020204020204" pitchFamily="34" charset="0"/>
                          <a:ea typeface="Amazon Ember" panose="020B0603020204020204" pitchFamily="34" charset="0"/>
                          <a:cs typeface="Amazon Ember" panose="020B0603020204020204" pitchFamily="34" charset="0"/>
                        </a:rPr>
                      </a:br>
                      <a:r>
                        <a:rPr lang="en-US" sz="1000" kern="1200" dirty="0">
                          <a:solidFill>
                            <a:schemeClr val="tx1"/>
                          </a:solidFill>
                          <a:latin typeface="Amazon Ember" panose="020B0603020204020204" pitchFamily="34" charset="0"/>
                          <a:ea typeface="Amazon Ember" panose="020B0603020204020204" pitchFamily="34" charset="0"/>
                          <a:cs typeface="Amazon Ember" panose="020B0603020204020204" pitchFamily="34" charset="0"/>
                        </a:rPr>
                        <a:t>over $250K</a:t>
                      </a:r>
                    </a:p>
                  </a:txBody>
                  <a:tcPr marL="76200" marR="76200" marT="76200" marB="38100">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mazon Ember"/>
                        </a:defRPr>
                      </a:lvl1pPr>
                      <a:lvl2pPr marL="457200" algn="l" defTabSz="914400" rtl="0" eaLnBrk="1" latinLnBrk="0" hangingPunct="1">
                        <a:defRPr sz="1800" kern="1200">
                          <a:solidFill>
                            <a:schemeClr val="dk1"/>
                          </a:solidFill>
                          <a:latin typeface="Amazon Ember"/>
                        </a:defRPr>
                      </a:lvl2pPr>
                      <a:lvl3pPr marL="914400" algn="l" defTabSz="914400" rtl="0" eaLnBrk="1" latinLnBrk="0" hangingPunct="1">
                        <a:defRPr sz="1800" kern="1200">
                          <a:solidFill>
                            <a:schemeClr val="dk1"/>
                          </a:solidFill>
                          <a:latin typeface="Amazon Ember"/>
                        </a:defRPr>
                      </a:lvl3pPr>
                      <a:lvl4pPr marL="1371600" algn="l" defTabSz="914400" rtl="0" eaLnBrk="1" latinLnBrk="0" hangingPunct="1">
                        <a:defRPr sz="1800" kern="1200">
                          <a:solidFill>
                            <a:schemeClr val="dk1"/>
                          </a:solidFill>
                          <a:latin typeface="Amazon Ember"/>
                        </a:defRPr>
                      </a:lvl4pPr>
                      <a:lvl5pPr marL="1828800" algn="l" defTabSz="914400" rtl="0" eaLnBrk="1" latinLnBrk="0" hangingPunct="1">
                        <a:defRPr sz="1800" kern="1200">
                          <a:solidFill>
                            <a:schemeClr val="dk1"/>
                          </a:solidFill>
                          <a:latin typeface="Amazon Ember"/>
                        </a:defRPr>
                      </a:lvl5pPr>
                      <a:lvl6pPr marL="2286000" algn="l" defTabSz="914400" rtl="0" eaLnBrk="1" latinLnBrk="0" hangingPunct="1">
                        <a:defRPr sz="1800" kern="1200">
                          <a:solidFill>
                            <a:schemeClr val="dk1"/>
                          </a:solidFill>
                          <a:latin typeface="Amazon Ember"/>
                        </a:defRPr>
                      </a:lvl6pPr>
                      <a:lvl7pPr marL="2743200" algn="l" defTabSz="914400" rtl="0" eaLnBrk="1" latinLnBrk="0" hangingPunct="1">
                        <a:defRPr sz="1800" kern="1200">
                          <a:solidFill>
                            <a:schemeClr val="dk1"/>
                          </a:solidFill>
                          <a:latin typeface="Amazon Ember"/>
                        </a:defRPr>
                      </a:lvl7pPr>
                      <a:lvl8pPr marL="3200400" algn="l" defTabSz="914400" rtl="0" eaLnBrk="1" latinLnBrk="0" hangingPunct="1">
                        <a:defRPr sz="1800" kern="1200">
                          <a:solidFill>
                            <a:schemeClr val="dk1"/>
                          </a:solidFill>
                          <a:latin typeface="Amazon Ember"/>
                        </a:defRPr>
                      </a:lvl8pPr>
                      <a:lvl9pPr marL="3657600" algn="l" defTabSz="914400" rtl="0" eaLnBrk="1" latinLnBrk="0" hangingPunct="1">
                        <a:defRPr sz="1800" kern="1200">
                          <a:solidFill>
                            <a:schemeClr val="dk1"/>
                          </a:solidFill>
                          <a:latin typeface="Amazon Ember"/>
                        </a:defRPr>
                      </a:lvl9pPr>
                    </a:lstStyle>
                    <a:p>
                      <a:pPr marL="0" algn="ctr" defTabSz="731520" rtl="0" eaLnBrk="1" latinLnBrk="0" hangingPunct="1">
                        <a:spcBef>
                          <a:spcPts val="1200"/>
                        </a:spcBef>
                      </a:pPr>
                      <a:r>
                        <a:rPr lang="en-US" sz="1000" kern="1200" dirty="0">
                          <a:solidFill>
                            <a:schemeClr val="tx1"/>
                          </a:solidFill>
                          <a:latin typeface="Amazon Ember" panose="020B0603020204020204" pitchFamily="34" charset="0"/>
                          <a:ea typeface="Amazon Ember" panose="020B0603020204020204" pitchFamily="34" charset="0"/>
                          <a:cs typeface="Amazon Ember" panose="020B0603020204020204" pitchFamily="34" charset="0"/>
                        </a:rPr>
                        <a:t>Whichever is greater:</a:t>
                      </a:r>
                      <a:br>
                        <a:rPr lang="en-US" sz="1000" kern="1200" dirty="0">
                          <a:solidFill>
                            <a:schemeClr val="tx1"/>
                          </a:solidFill>
                          <a:latin typeface="Amazon Ember" panose="020B0603020204020204" pitchFamily="34" charset="0"/>
                          <a:ea typeface="Amazon Ember" panose="020B0603020204020204" pitchFamily="34" charset="0"/>
                          <a:cs typeface="Amazon Ember" panose="020B0603020204020204" pitchFamily="34" charset="0"/>
                        </a:rPr>
                      </a:br>
                      <a:r>
                        <a:rPr lang="en-US" sz="1000" kern="1200" dirty="0">
                          <a:solidFill>
                            <a:schemeClr val="tx1"/>
                          </a:solidFill>
                          <a:latin typeface="Amazon Ember" panose="020B0603020204020204" pitchFamily="34" charset="0"/>
                          <a:ea typeface="Amazon Ember" panose="020B0603020204020204" pitchFamily="34" charset="0"/>
                          <a:cs typeface="Amazon Ember" panose="020B0603020204020204" pitchFamily="34" charset="0"/>
                        </a:rPr>
                        <a:t> $5K/month</a:t>
                      </a:r>
                    </a:p>
                    <a:p>
                      <a:pPr marL="0" algn="ctr" defTabSz="731520" rtl="0" eaLnBrk="1" latinLnBrk="0" hangingPunct="1">
                        <a:spcBef>
                          <a:spcPts val="1200"/>
                        </a:spcBef>
                      </a:pPr>
                      <a:r>
                        <a:rPr lang="en-US" sz="1000" kern="1200" dirty="0">
                          <a:solidFill>
                            <a:schemeClr val="tx1"/>
                          </a:solidFill>
                          <a:latin typeface="Amazon Ember" panose="020B0603020204020204" pitchFamily="34" charset="0"/>
                          <a:ea typeface="Amazon Ember" panose="020B0603020204020204" pitchFamily="34" charset="0"/>
                          <a:cs typeface="Amazon Ember" panose="020B0603020204020204" pitchFamily="34" charset="0"/>
                        </a:rPr>
                        <a:t>- or -</a:t>
                      </a:r>
                    </a:p>
                    <a:p>
                      <a:pPr marL="0" algn="ctr" defTabSz="731520" rtl="0" eaLnBrk="1" latinLnBrk="0" hangingPunct="1">
                        <a:spcBef>
                          <a:spcPts val="1200"/>
                        </a:spcBef>
                      </a:pPr>
                      <a:r>
                        <a:rPr lang="en-US" sz="1000" kern="1200" dirty="0">
                          <a:solidFill>
                            <a:schemeClr val="tx1"/>
                          </a:solidFill>
                          <a:latin typeface="Amazon Ember" panose="020B0603020204020204" pitchFamily="34" charset="0"/>
                          <a:ea typeface="Amazon Ember" panose="020B0603020204020204" pitchFamily="34" charset="0"/>
                          <a:cs typeface="Amazon Ember" panose="020B0603020204020204" pitchFamily="34" charset="0"/>
                        </a:rPr>
                        <a:t>10% of monthly AWS charges </a:t>
                      </a:r>
                      <a:br>
                        <a:rPr lang="en-US" sz="1000" kern="1200" dirty="0">
                          <a:solidFill>
                            <a:schemeClr val="tx1"/>
                          </a:solidFill>
                          <a:latin typeface="Amazon Ember" panose="020B0603020204020204" pitchFamily="34" charset="0"/>
                          <a:ea typeface="Amazon Ember" panose="020B0603020204020204" pitchFamily="34" charset="0"/>
                          <a:cs typeface="Amazon Ember" panose="020B0603020204020204" pitchFamily="34" charset="0"/>
                        </a:rPr>
                      </a:br>
                      <a:r>
                        <a:rPr lang="en-US" sz="1000" kern="1200" dirty="0">
                          <a:solidFill>
                            <a:schemeClr val="tx1"/>
                          </a:solidFill>
                          <a:latin typeface="Amazon Ember" panose="020B0603020204020204" pitchFamily="34" charset="0"/>
                          <a:ea typeface="Amazon Ember" panose="020B0603020204020204" pitchFamily="34" charset="0"/>
                          <a:cs typeface="Amazon Ember" panose="020B0603020204020204" pitchFamily="34" charset="0"/>
                        </a:rPr>
                        <a:t>up to $150K</a:t>
                      </a:r>
                    </a:p>
                    <a:p>
                      <a:pPr marL="0" algn="ctr" defTabSz="731520" rtl="0" eaLnBrk="1" latinLnBrk="0" hangingPunct="1">
                        <a:spcBef>
                          <a:spcPts val="1200"/>
                        </a:spcBef>
                      </a:pPr>
                      <a:r>
                        <a:rPr lang="en-US" sz="1000" kern="1200" dirty="0">
                          <a:solidFill>
                            <a:schemeClr val="tx1"/>
                          </a:solidFill>
                          <a:latin typeface="Amazon Ember" panose="020B0603020204020204" pitchFamily="34" charset="0"/>
                          <a:ea typeface="Amazon Ember" panose="020B0603020204020204" pitchFamily="34" charset="0"/>
                          <a:cs typeface="Amazon Ember" panose="020B0603020204020204" pitchFamily="34" charset="0"/>
                        </a:rPr>
                        <a:t>7% of monthly AWS charges </a:t>
                      </a:r>
                      <a:br>
                        <a:rPr lang="en-US" sz="1000" kern="1200" dirty="0">
                          <a:solidFill>
                            <a:schemeClr val="tx1"/>
                          </a:solidFill>
                          <a:latin typeface="Amazon Ember" panose="020B0603020204020204" pitchFamily="34" charset="0"/>
                          <a:ea typeface="Amazon Ember" panose="020B0603020204020204" pitchFamily="34" charset="0"/>
                          <a:cs typeface="Amazon Ember" panose="020B0603020204020204" pitchFamily="34" charset="0"/>
                        </a:rPr>
                      </a:br>
                      <a:r>
                        <a:rPr lang="en-US" sz="1000" kern="1200" dirty="0">
                          <a:solidFill>
                            <a:schemeClr val="tx1"/>
                          </a:solidFill>
                          <a:latin typeface="Amazon Ember" panose="020B0603020204020204" pitchFamily="34" charset="0"/>
                          <a:ea typeface="Amazon Ember" panose="020B0603020204020204" pitchFamily="34" charset="0"/>
                          <a:cs typeface="Amazon Ember" panose="020B0603020204020204" pitchFamily="34" charset="0"/>
                        </a:rPr>
                        <a:t>from $150K to $500K</a:t>
                      </a:r>
                    </a:p>
                    <a:p>
                      <a:pPr marL="0" algn="ctr" defTabSz="731520" rtl="0" eaLnBrk="1" latinLnBrk="0" hangingPunct="1">
                        <a:spcBef>
                          <a:spcPts val="1200"/>
                        </a:spcBef>
                      </a:pPr>
                      <a:r>
                        <a:rPr lang="en-US" sz="1000" kern="1200" dirty="0">
                          <a:solidFill>
                            <a:schemeClr val="tx1"/>
                          </a:solidFill>
                          <a:latin typeface="Amazon Ember" panose="020B0603020204020204" pitchFamily="34" charset="0"/>
                          <a:ea typeface="Amazon Ember" panose="020B0603020204020204" pitchFamily="34" charset="0"/>
                          <a:cs typeface="Amazon Ember" panose="020B0603020204020204" pitchFamily="34" charset="0"/>
                        </a:rPr>
                        <a:t>5% of monthly AWS charges </a:t>
                      </a:r>
                      <a:br>
                        <a:rPr lang="en-US" sz="1000" kern="1200" dirty="0">
                          <a:solidFill>
                            <a:schemeClr val="tx1"/>
                          </a:solidFill>
                          <a:latin typeface="Amazon Ember" panose="020B0603020204020204" pitchFamily="34" charset="0"/>
                          <a:ea typeface="Amazon Ember" panose="020B0603020204020204" pitchFamily="34" charset="0"/>
                          <a:cs typeface="Amazon Ember" panose="020B0603020204020204" pitchFamily="34" charset="0"/>
                        </a:rPr>
                      </a:br>
                      <a:r>
                        <a:rPr lang="en-US" sz="1000" kern="1200" dirty="0">
                          <a:solidFill>
                            <a:schemeClr val="tx1"/>
                          </a:solidFill>
                          <a:latin typeface="Amazon Ember" panose="020B0603020204020204" pitchFamily="34" charset="0"/>
                          <a:ea typeface="Amazon Ember" panose="020B0603020204020204" pitchFamily="34" charset="0"/>
                          <a:cs typeface="Amazon Ember" panose="020B0603020204020204" pitchFamily="34" charset="0"/>
                        </a:rPr>
                        <a:t>from $500K to $1M</a:t>
                      </a:r>
                    </a:p>
                    <a:p>
                      <a:pPr marL="0" algn="ctr" defTabSz="731520" rtl="0" eaLnBrk="1" latinLnBrk="0" hangingPunct="1">
                        <a:spcBef>
                          <a:spcPts val="1200"/>
                        </a:spcBef>
                      </a:pPr>
                      <a:r>
                        <a:rPr lang="en-US" sz="1000" kern="1200" dirty="0">
                          <a:solidFill>
                            <a:schemeClr val="tx1"/>
                          </a:solidFill>
                          <a:latin typeface="Amazon Ember" panose="020B0603020204020204" pitchFamily="34" charset="0"/>
                          <a:ea typeface="Amazon Ember" panose="020B0603020204020204" pitchFamily="34" charset="0"/>
                          <a:cs typeface="Amazon Ember" panose="020B0603020204020204" pitchFamily="34" charset="0"/>
                        </a:rPr>
                        <a:t>3% of monthly AWS charges </a:t>
                      </a:r>
                      <a:br>
                        <a:rPr lang="en-US" sz="1000" kern="1200" dirty="0">
                          <a:solidFill>
                            <a:schemeClr val="tx1"/>
                          </a:solidFill>
                          <a:latin typeface="Amazon Ember" panose="020B0603020204020204" pitchFamily="34" charset="0"/>
                          <a:ea typeface="Amazon Ember" panose="020B0603020204020204" pitchFamily="34" charset="0"/>
                          <a:cs typeface="Amazon Ember" panose="020B0603020204020204" pitchFamily="34" charset="0"/>
                        </a:rPr>
                      </a:br>
                      <a:r>
                        <a:rPr lang="en-US" sz="1000" kern="1200" dirty="0">
                          <a:solidFill>
                            <a:schemeClr val="tx1"/>
                          </a:solidFill>
                          <a:latin typeface="Amazon Ember" panose="020B0603020204020204" pitchFamily="34" charset="0"/>
                          <a:ea typeface="Amazon Ember" panose="020B0603020204020204" pitchFamily="34" charset="0"/>
                          <a:cs typeface="Amazon Ember" panose="020B0603020204020204" pitchFamily="34" charset="0"/>
                        </a:rPr>
                        <a:t>over $1M</a:t>
                      </a:r>
                    </a:p>
                  </a:txBody>
                  <a:tcPr marL="76200" marR="76200" marT="76200" marB="38100">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47085740"/>
                  </a:ext>
                </a:extLst>
              </a:tr>
            </a:tbl>
          </a:graphicData>
        </a:graphic>
      </p:graphicFrame>
      <p:sp>
        <p:nvSpPr>
          <p:cNvPr id="7" name="Rectangle 6">
            <a:extLst>
              <a:ext uri="{FF2B5EF4-FFF2-40B4-BE49-F238E27FC236}">
                <a16:creationId xmlns:a16="http://schemas.microsoft.com/office/drawing/2014/main" id="{22FB7F0F-DE91-1560-B0EB-DC32A27662A3}"/>
              </a:ext>
            </a:extLst>
          </p:cNvPr>
          <p:cNvSpPr/>
          <p:nvPr/>
        </p:nvSpPr>
        <p:spPr>
          <a:xfrm>
            <a:off x="7752919" y="4743628"/>
            <a:ext cx="3829480" cy="720891"/>
          </a:xfrm>
          <a:prstGeom prst="rect">
            <a:avLst/>
          </a:prstGeom>
          <a:solidFill>
            <a:srgbClr val="9FFCE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defTabSz="914400" rtl="0" eaLnBrk="1" fontAlgn="auto" latinLnBrk="0" hangingPunct="1">
              <a:lnSpc>
                <a:spcPct val="100000"/>
              </a:lnSpc>
              <a:spcBef>
                <a:spcPts val="0"/>
              </a:spcBef>
              <a:spcAft>
                <a:spcPts val="0"/>
              </a:spcAft>
              <a:buClrTx/>
              <a:buSzTx/>
              <a:buFontTx/>
              <a:buNone/>
              <a:tabLst/>
              <a:defRPr/>
            </a:pPr>
            <a:r>
              <a:rPr lang="en-US" sz="1200" i="1" dirty="0">
                <a:solidFill>
                  <a:schemeClr val="bg1"/>
                </a:solidFill>
                <a:latin typeface="Amazon Ember"/>
              </a:rPr>
              <a:t>To learn more about AWS Support, reach out to your AWS account team or visit the </a:t>
            </a:r>
            <a:r>
              <a:rPr lang="en-US" sz="1200" i="1" dirty="0">
                <a:solidFill>
                  <a:schemeClr val="bg1"/>
                </a:solidFill>
                <a:latin typeface="Amazon Ember"/>
                <a:hlinkClick r:id="rId3"/>
              </a:rPr>
              <a:t>AWS Support page</a:t>
            </a:r>
            <a:endParaRPr kumimoji="0" lang="en-US" sz="1200" b="0" i="1" u="none" strike="noStrike" kern="1200" cap="none" spc="0" normalizeH="0" baseline="0" noProof="0" dirty="0">
              <a:ln>
                <a:noFill/>
              </a:ln>
              <a:solidFill>
                <a:schemeClr val="bg1"/>
              </a:solidFill>
              <a:effectLst/>
              <a:uLnTx/>
              <a:uFillTx/>
              <a:latin typeface="Amazon Ember"/>
              <a:ea typeface="+mn-ea"/>
              <a:cs typeface="+mn-cs"/>
            </a:endParaRPr>
          </a:p>
        </p:txBody>
      </p:sp>
    </p:spTree>
    <p:extLst>
      <p:ext uri="{BB962C8B-B14F-4D97-AF65-F5344CB8AC3E}">
        <p14:creationId xmlns:p14="http://schemas.microsoft.com/office/powerpoint/2010/main" val="1787205166"/>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8A8DFCF-AC94-9B7D-552A-9D06BE7BF6CE}"/>
              </a:ext>
            </a:extLst>
          </p:cNvPr>
          <p:cNvSpPr/>
          <p:nvPr/>
        </p:nvSpPr>
        <p:spPr>
          <a:xfrm>
            <a:off x="432000" y="6310489"/>
            <a:ext cx="5359200" cy="349955"/>
          </a:xfrm>
          <a:prstGeom prst="rect">
            <a:avLst/>
          </a:prstGeom>
          <a:solidFill>
            <a:srgbClr val="26262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2557" name="Table 2"/>
          <p:cNvGraphicFramePr/>
          <p:nvPr>
            <p:extLst>
              <p:ext uri="{D42A27DB-BD31-4B8C-83A1-F6EECF244321}">
                <p14:modId xmlns:p14="http://schemas.microsoft.com/office/powerpoint/2010/main" val="2348207905"/>
              </p:ext>
            </p:extLst>
          </p:nvPr>
        </p:nvGraphicFramePr>
        <p:xfrm>
          <a:off x="270933" y="851272"/>
          <a:ext cx="11548534" cy="4601551"/>
        </p:xfrm>
        <a:graphic>
          <a:graphicData uri="http://schemas.openxmlformats.org/drawingml/2006/table">
            <a:tbl>
              <a:tblPr/>
              <a:tblGrid>
                <a:gridCol w="1738489">
                  <a:extLst>
                    <a:ext uri="{9D8B030D-6E8A-4147-A177-3AD203B41FA5}">
                      <a16:colId xmlns:a16="http://schemas.microsoft.com/office/drawing/2014/main" val="20000"/>
                    </a:ext>
                  </a:extLst>
                </a:gridCol>
                <a:gridCol w="9810045">
                  <a:extLst>
                    <a:ext uri="{9D8B030D-6E8A-4147-A177-3AD203B41FA5}">
                      <a16:colId xmlns:a16="http://schemas.microsoft.com/office/drawing/2014/main" val="20001"/>
                    </a:ext>
                  </a:extLst>
                </a:gridCol>
              </a:tblGrid>
              <a:tr h="310554">
                <a:tc>
                  <a:txBody>
                    <a:bodyPr/>
                    <a:lstStyle/>
                    <a:p>
                      <a:pPr algn="ctr" defTabSz="914400">
                        <a:lnSpc>
                          <a:spcPct val="100000"/>
                        </a:lnSpc>
                      </a:pPr>
                      <a:r>
                        <a:rPr lang="en-US" sz="1100" b="0" u="none" strike="noStrike" dirty="0">
                          <a:solidFill>
                            <a:srgbClr val="FFFFFF"/>
                          </a:solidFill>
                          <a:effectLst/>
                          <a:uFillTx/>
                          <a:latin typeface="Amazon Ember" panose="020B0603020204020204" pitchFamily="34" charset="0"/>
                          <a:ea typeface="Amazon Ember" panose="020B0603020204020204" pitchFamily="34" charset="0"/>
                          <a:cs typeface="Amazon Ember" panose="020B0603020204020204" pitchFamily="34" charset="0"/>
                        </a:rPr>
                        <a:t>SSD</a:t>
                      </a:r>
                    </a:p>
                  </a:txBody>
                  <a:tcPr marL="7920" marR="7920" anchor="ctr">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2444C8"/>
                    </a:solidFill>
                  </a:tcPr>
                </a:tc>
                <a:tc>
                  <a:txBody>
                    <a:bodyPr/>
                    <a:lstStyle/>
                    <a:p>
                      <a:pPr defTabSz="914400">
                        <a:lnSpc>
                          <a:spcPct val="100000"/>
                        </a:lnSpc>
                      </a:pPr>
                      <a:r>
                        <a:rPr lang="en-US" sz="900" b="0" u="none" strike="noStrike" dirty="0">
                          <a:solidFill>
                            <a:schemeClr val="lt1"/>
                          </a:solidFill>
                          <a:effectLst/>
                          <a:uFillTx/>
                          <a:latin typeface="Amazon Ember Medium"/>
                          <a:ea typeface="Amazon Ember Medium"/>
                        </a:rPr>
                        <a:t>Solid-state storage device</a:t>
                      </a:r>
                      <a:endParaRPr lang="en-US" sz="900" b="0" u="none" strike="noStrike" dirty="0">
                        <a:solidFill>
                          <a:srgbClr val="FFFFFF"/>
                        </a:solidFill>
                        <a:effectLst/>
                        <a:uFillTx/>
                        <a:latin typeface="Arial"/>
                      </a:endParaRPr>
                    </a:p>
                  </a:txBody>
                  <a:tcPr marL="142560" marR="7920" anchor="ctr">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noFill/>
                  </a:tcPr>
                </a:tc>
                <a:extLst>
                  <a:ext uri="{0D108BD9-81ED-4DB2-BD59-A6C34878D82A}">
                    <a16:rowId xmlns:a16="http://schemas.microsoft.com/office/drawing/2014/main" val="10000"/>
                  </a:ext>
                </a:extLst>
              </a:tr>
              <a:tr h="266697">
                <a:tc>
                  <a:txBody>
                    <a:bodyPr/>
                    <a:lstStyle/>
                    <a:p>
                      <a:pPr algn="ctr" defTabSz="914400">
                        <a:lnSpc>
                          <a:spcPct val="100000"/>
                        </a:lnSpc>
                      </a:pPr>
                      <a:r>
                        <a:rPr lang="en-US" sz="1100" b="0" u="none" strike="noStrike" dirty="0">
                          <a:solidFill>
                            <a:srgbClr val="FFFFFF"/>
                          </a:solidFill>
                          <a:effectLst/>
                          <a:uFillTx/>
                          <a:latin typeface="Amazon Ember" panose="020B0603020204020204" pitchFamily="34" charset="0"/>
                          <a:ea typeface="Amazon Ember" panose="020B0603020204020204" pitchFamily="34" charset="0"/>
                          <a:cs typeface="Amazon Ember" panose="020B0603020204020204" pitchFamily="34" charset="0"/>
                        </a:rPr>
                        <a:t>HDD</a:t>
                      </a:r>
                    </a:p>
                  </a:txBody>
                  <a:tcPr marL="7920" marR="7920" anchor="ctr">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2444C8"/>
                    </a:solidFill>
                  </a:tcPr>
                </a:tc>
                <a:tc>
                  <a:txBody>
                    <a:bodyPr/>
                    <a:lstStyle/>
                    <a:p>
                      <a:pPr defTabSz="914400">
                        <a:lnSpc>
                          <a:spcPct val="100000"/>
                        </a:lnSpc>
                      </a:pPr>
                      <a:r>
                        <a:rPr lang="en-US" sz="900" b="0" u="none" strike="noStrike" dirty="0">
                          <a:solidFill>
                            <a:schemeClr val="lt1"/>
                          </a:solidFill>
                          <a:effectLst/>
                          <a:uFillTx/>
                          <a:latin typeface="Amazon Ember Medium"/>
                          <a:ea typeface="Amazon Ember Medium"/>
                        </a:rPr>
                        <a:t>Hard disk drive</a:t>
                      </a:r>
                      <a:endParaRPr lang="en-US" sz="900" b="0" u="none" strike="noStrike" dirty="0">
                        <a:solidFill>
                          <a:srgbClr val="FFFFFF"/>
                        </a:solidFill>
                        <a:effectLst/>
                        <a:uFillTx/>
                        <a:latin typeface="Arial"/>
                      </a:endParaRPr>
                    </a:p>
                  </a:txBody>
                  <a:tcPr marL="142560" marR="7920" anchor="ctr">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noFill/>
                  </a:tcPr>
                </a:tc>
                <a:extLst>
                  <a:ext uri="{0D108BD9-81ED-4DB2-BD59-A6C34878D82A}">
                    <a16:rowId xmlns:a16="http://schemas.microsoft.com/office/drawing/2014/main" val="10001"/>
                  </a:ext>
                </a:extLst>
              </a:tr>
            </a:tbl>
          </a:graphicData>
        </a:graphic>
      </p:graphicFrame>
      <p:sp>
        <p:nvSpPr>
          <p:cNvPr id="2558" name="Title 1"/>
          <p:cNvSpPr/>
          <p:nvPr/>
        </p:nvSpPr>
        <p:spPr>
          <a:xfrm>
            <a:off x="432000" y="236929"/>
            <a:ext cx="11547720" cy="535320"/>
          </a:xfrm>
          <a:prstGeom prst="rect">
            <a:avLst/>
          </a:prstGeom>
          <a:noFill/>
          <a:ln w="0">
            <a:noFill/>
          </a:ln>
        </p:spPr>
        <p:style>
          <a:lnRef idx="0">
            <a:scrgbClr r="0" g="0" b="0"/>
          </a:lnRef>
          <a:fillRef idx="0">
            <a:scrgbClr r="0" g="0" b="0"/>
          </a:fillRef>
          <a:effectRef idx="0">
            <a:scrgbClr r="0" g="0" b="0"/>
          </a:effectRef>
          <a:fontRef idx="minor"/>
        </p:style>
        <p:txBody>
          <a:bodyPr anchor="ctr">
            <a:noAutofit/>
          </a:bodyPr>
          <a:lstStyle/>
          <a:p>
            <a:pPr defTabSz="914400">
              <a:lnSpc>
                <a:spcPct val="90000"/>
              </a:lnSpc>
            </a:pPr>
            <a:r>
              <a:rPr lang="en-US" sz="4000" b="1" u="none" strike="noStrike" dirty="0">
                <a:solidFill>
                  <a:schemeClr val="lt1"/>
                </a:solidFill>
                <a:effectLst/>
                <a:uFillTx/>
                <a:latin typeface="Amazon Ember"/>
                <a:ea typeface="Amazon Ember"/>
              </a:rPr>
              <a:t>Glossary</a:t>
            </a:r>
            <a:endParaRPr lang="en-US" sz="4000" b="0" u="none" strike="noStrike" dirty="0">
              <a:solidFill>
                <a:srgbClr val="FFFFFF"/>
              </a:solidFill>
              <a:effectLst/>
              <a:uFillTx/>
              <a:latin typeface="Arial"/>
            </a:endParaRP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1" name="Title 1"/>
          <p:cNvSpPr/>
          <p:nvPr/>
        </p:nvSpPr>
        <p:spPr>
          <a:xfrm>
            <a:off x="432000" y="327240"/>
            <a:ext cx="11547720" cy="535320"/>
          </a:xfrm>
          <a:prstGeom prst="rect">
            <a:avLst/>
          </a:prstGeom>
          <a:noFill/>
          <a:ln w="0">
            <a:noFill/>
          </a:ln>
        </p:spPr>
        <p:style>
          <a:lnRef idx="0">
            <a:scrgbClr r="0" g="0" b="0"/>
          </a:lnRef>
          <a:fillRef idx="0">
            <a:scrgbClr r="0" g="0" b="0"/>
          </a:fillRef>
          <a:effectRef idx="0">
            <a:scrgbClr r="0" g="0" b="0"/>
          </a:effectRef>
          <a:fontRef idx="minor"/>
        </p:style>
        <p:txBody>
          <a:bodyPr anchor="ctr">
            <a:noAutofit/>
          </a:bodyPr>
          <a:lstStyle/>
          <a:p>
            <a:pPr defTabSz="914400">
              <a:lnSpc>
                <a:spcPct val="90000"/>
              </a:lnSpc>
            </a:pPr>
            <a:r>
              <a:rPr lang="en-US" sz="4000" b="1" u="none" strike="noStrike">
                <a:solidFill>
                  <a:schemeClr val="lt1"/>
                </a:solidFill>
                <a:effectLst/>
                <a:uFillTx/>
                <a:latin typeface="Amazon Ember Display"/>
                <a:ea typeface="Amazon Ember Display"/>
              </a:rPr>
              <a:t>Next Steps After Storage Assessment</a:t>
            </a:r>
            <a:endParaRPr lang="en-US" sz="4000" b="0" u="none" strike="noStrike">
              <a:solidFill>
                <a:srgbClr val="FFFFFF"/>
              </a:solidFill>
              <a:effectLst/>
              <a:uFillTx/>
              <a:latin typeface="Arial"/>
            </a:endParaRPr>
          </a:p>
        </p:txBody>
      </p:sp>
      <p:sp>
        <p:nvSpPr>
          <p:cNvPr id="2332" name="Rectangle 1"/>
          <p:cNvSpPr/>
          <p:nvPr/>
        </p:nvSpPr>
        <p:spPr>
          <a:xfrm>
            <a:off x="487800" y="2054880"/>
            <a:ext cx="4858920" cy="167544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marL="343080" indent="-343080" defTabSz="914400">
              <a:lnSpc>
                <a:spcPct val="150000"/>
              </a:lnSpc>
              <a:buClr>
                <a:srgbClr val="FFFFFF"/>
              </a:buClr>
              <a:buFont typeface="Wingdings" charset="2"/>
              <a:buChar char=""/>
            </a:pPr>
            <a:r>
              <a:rPr lang="en-US" sz="1400" b="0" u="none" strike="noStrike">
                <a:solidFill>
                  <a:srgbClr val="FFFFFF"/>
                </a:solidFill>
                <a:effectLst/>
                <a:uFillTx/>
                <a:latin typeface="Amazon Ember"/>
                <a:ea typeface="Amazon Ember"/>
              </a:rPr>
              <a:t>Engage your AWS Account team</a:t>
            </a:r>
            <a:endParaRPr lang="en-US" sz="1400" b="0" u="none" strike="noStrike">
              <a:solidFill>
                <a:srgbClr val="FFFFFF"/>
              </a:solidFill>
              <a:effectLst/>
              <a:uFillTx/>
              <a:latin typeface="Arial"/>
            </a:endParaRPr>
          </a:p>
          <a:p>
            <a:pPr marL="343080" indent="-343080" defTabSz="914400">
              <a:lnSpc>
                <a:spcPct val="150000"/>
              </a:lnSpc>
              <a:buClr>
                <a:srgbClr val="FFFFFF"/>
              </a:buClr>
              <a:buFont typeface="Wingdings" charset="2"/>
              <a:buChar char=""/>
            </a:pPr>
            <a:r>
              <a:rPr lang="en-GB" sz="1400" b="0" u="none" strike="noStrike">
                <a:solidFill>
                  <a:srgbClr val="FFFFFF"/>
                </a:solidFill>
                <a:effectLst/>
                <a:uFillTx/>
                <a:latin typeface="Amazon Ember"/>
                <a:ea typeface="Amazon Ember"/>
              </a:rPr>
              <a:t>Identify candidates for POC</a:t>
            </a:r>
            <a:endParaRPr lang="en-US" sz="1400" b="0" u="none" strike="noStrike">
              <a:solidFill>
                <a:srgbClr val="FFFFFF"/>
              </a:solidFill>
              <a:effectLst/>
              <a:uFillTx/>
              <a:latin typeface="Arial"/>
            </a:endParaRPr>
          </a:p>
          <a:p>
            <a:pPr marL="343080" indent="-343080" defTabSz="914400">
              <a:lnSpc>
                <a:spcPct val="150000"/>
              </a:lnSpc>
              <a:buClr>
                <a:srgbClr val="FFFFFF"/>
              </a:buClr>
              <a:buFont typeface="Wingdings" charset="2"/>
              <a:buChar char=""/>
            </a:pPr>
            <a:r>
              <a:rPr lang="en-GB" sz="1400" b="0" u="none" strike="noStrike">
                <a:solidFill>
                  <a:srgbClr val="FFFFFF"/>
                </a:solidFill>
                <a:effectLst/>
                <a:uFillTx/>
                <a:latin typeface="Amazon Ember"/>
                <a:ea typeface="Amazon Ember"/>
              </a:rPr>
              <a:t>AWS Storage Services Setup</a:t>
            </a:r>
            <a:endParaRPr lang="en-US" sz="1400" b="0" u="none" strike="noStrike">
              <a:solidFill>
                <a:srgbClr val="FFFFFF"/>
              </a:solidFill>
              <a:effectLst/>
              <a:uFillTx/>
              <a:latin typeface="Arial"/>
            </a:endParaRPr>
          </a:p>
          <a:p>
            <a:pPr marL="343080" indent="-343080" defTabSz="914400">
              <a:lnSpc>
                <a:spcPct val="150000"/>
              </a:lnSpc>
              <a:buClr>
                <a:srgbClr val="FFFFFF"/>
              </a:buClr>
              <a:buFont typeface="Wingdings" charset="2"/>
              <a:buChar char=""/>
            </a:pPr>
            <a:r>
              <a:rPr lang="en-GB" sz="1400" b="0" u="none" strike="noStrike">
                <a:solidFill>
                  <a:srgbClr val="FFFFFF"/>
                </a:solidFill>
                <a:effectLst/>
                <a:uFillTx/>
                <a:latin typeface="Amazon Ember"/>
                <a:ea typeface="Amazon Ember"/>
              </a:rPr>
              <a:t>Recommendation for Migration Tools/Methodologies</a:t>
            </a:r>
            <a:endParaRPr lang="en-US" sz="1400" b="0" u="none" strike="noStrike">
              <a:solidFill>
                <a:srgbClr val="FFFFFF"/>
              </a:solidFill>
              <a:effectLst/>
              <a:uFillTx/>
              <a:latin typeface="Arial"/>
            </a:endParaRPr>
          </a:p>
          <a:p>
            <a:pPr marL="343080" indent="-343080" defTabSz="914400">
              <a:lnSpc>
                <a:spcPct val="150000"/>
              </a:lnSpc>
              <a:buClr>
                <a:srgbClr val="FFFFFF"/>
              </a:buClr>
              <a:buFont typeface="Wingdings" charset="2"/>
              <a:buChar char=""/>
            </a:pPr>
            <a:r>
              <a:rPr lang="en-GB" sz="1400" b="0" u="none" strike="noStrike">
                <a:solidFill>
                  <a:srgbClr val="FFFFFF"/>
                </a:solidFill>
                <a:effectLst/>
                <a:uFillTx/>
                <a:latin typeface="Amazon Ember"/>
                <a:ea typeface="Amazon Ember"/>
              </a:rPr>
              <a:t>Migration Planning – Move Groups</a:t>
            </a:r>
            <a:endParaRPr lang="en-US" sz="1400" b="0" u="none" strike="noStrike">
              <a:solidFill>
                <a:srgbClr val="FFFFFF"/>
              </a:solidFill>
              <a:effectLst/>
              <a:uFillTx/>
              <a:latin typeface="Arial"/>
            </a:endParaRPr>
          </a:p>
        </p:txBody>
      </p:sp>
      <p:sp>
        <p:nvSpPr>
          <p:cNvPr id="2333" name="TextBox 3"/>
          <p:cNvSpPr/>
          <p:nvPr/>
        </p:nvSpPr>
        <p:spPr>
          <a:xfrm>
            <a:off x="487800" y="4566600"/>
            <a:ext cx="10347120" cy="7383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defTabSz="914400">
              <a:lnSpc>
                <a:spcPct val="100000"/>
              </a:lnSpc>
            </a:pPr>
            <a:r>
              <a:rPr lang="en-GB" sz="1400" b="0" u="none" strike="noStrike">
                <a:solidFill>
                  <a:srgbClr val="FFFFFF"/>
                </a:solidFill>
                <a:effectLst/>
                <a:uFillTx/>
                <a:latin typeface="Amazon Ember"/>
                <a:ea typeface="Amazon Ember"/>
              </a:rPr>
              <a:t>AWS is constantly adding new capabilities so you can leverage the latest technologies to experiment and innovate more quickly. </a:t>
            </a:r>
            <a:r>
              <a:rPr lang="en-GB" sz="1400" b="0" u="sng" strike="noStrike">
                <a:solidFill>
                  <a:srgbClr val="41B1E8"/>
                </a:solidFill>
                <a:effectLst/>
                <a:uFillTx/>
                <a:latin typeface="Amazon Ember"/>
                <a:ea typeface="Amazon Ember"/>
                <a:hlinkClick r:id="rId3"/>
              </a:rPr>
              <a:t>What's New posts</a:t>
            </a:r>
            <a:r>
              <a:rPr lang="en-GB" sz="1400" b="0" u="none" strike="noStrike">
                <a:solidFill>
                  <a:srgbClr val="FFFFFF"/>
                </a:solidFill>
                <a:effectLst/>
                <a:uFillTx/>
                <a:latin typeface="Amazon Ember"/>
                <a:ea typeface="Amazon Ember"/>
              </a:rPr>
              <a:t> show how we are doing just that, providing a brief overview of all AWS service, feature, and region expansion announcements as they are released.</a:t>
            </a:r>
            <a:endParaRPr lang="en-US" sz="1400" b="0" u="none" strike="noStrike">
              <a:solidFill>
                <a:srgbClr val="FFFFFF"/>
              </a:solidFill>
              <a:effectLst/>
              <a:uFillTx/>
              <a:latin typeface="Arial"/>
            </a:endParaRPr>
          </a:p>
        </p:txBody>
      </p:sp>
      <p:pic>
        <p:nvPicPr>
          <p:cNvPr id="2334" name="Picture 7"/>
          <p:cNvPicPr/>
          <p:nvPr/>
        </p:nvPicPr>
        <p:blipFill>
          <a:blip r:embed="rId4"/>
          <a:srcRect t="21024"/>
          <a:stretch/>
        </p:blipFill>
        <p:spPr>
          <a:xfrm>
            <a:off x="5545080" y="1753920"/>
            <a:ext cx="5298120" cy="2277360"/>
          </a:xfrm>
          <a:prstGeom prst="rect">
            <a:avLst/>
          </a:prstGeom>
          <a:noFill/>
          <a:ln w="0">
            <a:noFill/>
          </a:ln>
        </p:spPr>
      </p:pic>
      <p:sp>
        <p:nvSpPr>
          <p:cNvPr id="2335" name="Rectangle 5"/>
          <p:cNvSpPr/>
          <p:nvPr/>
        </p:nvSpPr>
        <p:spPr>
          <a:xfrm>
            <a:off x="445320" y="925200"/>
            <a:ext cx="11085840" cy="633600"/>
          </a:xfrm>
          <a:prstGeom prst="rect">
            <a:avLst/>
          </a:prstGeom>
          <a:noFill/>
          <a:ln w="0">
            <a:noFill/>
          </a:ln>
        </p:spPr>
        <p:style>
          <a:lnRef idx="0">
            <a:scrgbClr r="0" g="0" b="0"/>
          </a:lnRef>
          <a:fillRef idx="0">
            <a:scrgbClr r="0" g="0" b="0"/>
          </a:fillRef>
          <a:effectRef idx="0">
            <a:scrgbClr r="0" g="0" b="0"/>
          </a:effectRef>
          <a:fontRef idx="minor"/>
        </p:style>
        <p:txBody>
          <a:bodyPr lIns="152280" tIns="122040" rIns="152280" bIns="122040" numCol="1" spcCol="0" anchor="t">
            <a:spAutoFit/>
          </a:bodyPr>
          <a:lstStyle/>
          <a:p>
            <a:pPr defTabSz="914400">
              <a:lnSpc>
                <a:spcPct val="90000"/>
              </a:lnSpc>
              <a:spcAft>
                <a:spcPts val="1001"/>
              </a:spcAft>
            </a:pPr>
            <a:r>
              <a:rPr lang="en-US" sz="1400" b="0" u="none" strike="noStrike">
                <a:solidFill>
                  <a:schemeClr val="lt2"/>
                </a:solidFill>
                <a:effectLst/>
                <a:uFillTx/>
                <a:latin typeface="Amazon Ember"/>
                <a:ea typeface="Amazon Ember"/>
              </a:rPr>
              <a:t>Choose from a broad portfolio of storage solutions covering object, block and file storage with deep functionality for storing, accessing, protecting and analyzing your data</a:t>
            </a:r>
            <a:endParaRPr lang="en-US" sz="1400" b="0" u="none" strike="noStrike">
              <a:solidFill>
                <a:srgbClr val="FFFFFF"/>
              </a:solidFill>
              <a:effectLst/>
              <a:uFillTx/>
              <a:latin typeface="Arial"/>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
      <p:transition spd="med">
        <p:fade/>
      </p:transition>
    </mc:Fallback>
  </mc:AlternateContent>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6" name="PlaceHolder 1"/>
          <p:cNvSpPr>
            <a:spLocks noGrp="1"/>
          </p:cNvSpPr>
          <p:nvPr>
            <p:ph type="title"/>
          </p:nvPr>
        </p:nvSpPr>
        <p:spPr>
          <a:xfrm>
            <a:off x="292320" y="347040"/>
            <a:ext cx="11718360" cy="547920"/>
          </a:xfrm>
          <a:prstGeom prst="rect">
            <a:avLst/>
          </a:prstGeom>
          <a:noFill/>
          <a:ln w="0">
            <a:noFill/>
          </a:ln>
        </p:spPr>
        <p:txBody>
          <a:bodyPr lIns="91440" tIns="45720" rIns="91440" bIns="45720" anchor="ctr">
            <a:noAutofit/>
          </a:bodyPr>
          <a:lstStyle/>
          <a:p>
            <a:pPr indent="0" defTabSz="914400">
              <a:lnSpc>
                <a:spcPct val="90000"/>
              </a:lnSpc>
              <a:buNone/>
            </a:pPr>
            <a:r>
              <a:rPr lang="en-US" sz="3200" b="1" u="none" strike="noStrike">
                <a:solidFill>
                  <a:schemeClr val="lt1"/>
                </a:solidFill>
                <a:effectLst/>
                <a:uFillTx/>
                <a:latin typeface="Amazon Ember"/>
                <a:ea typeface="Amazon Ember"/>
              </a:rPr>
              <a:t>Amazon FSx for NetApp ONTAP (FSxN) – Configurations</a:t>
            </a:r>
            <a:endParaRPr lang="en-US" sz="3200" b="0" u="none" strike="noStrike">
              <a:solidFill>
                <a:schemeClr val="lt1"/>
              </a:solidFill>
              <a:effectLst/>
              <a:uFillTx/>
              <a:latin typeface="Calibri"/>
            </a:endParaRPr>
          </a:p>
        </p:txBody>
      </p:sp>
      <p:pic>
        <p:nvPicPr>
          <p:cNvPr id="2337" name="Graphic 51"/>
          <p:cNvPicPr/>
          <p:nvPr/>
        </p:nvPicPr>
        <p:blipFill>
          <a:blip>
            <a:extLst>
              <a:ext uri="{96DAC541-7B7A-43D3-8B79-37D633B846F1}">
                <asvg:svgBlip xmlns:asvg="http://schemas.microsoft.com/office/drawing/2016/SVG/main" r:embed="rId3"/>
              </a:ext>
            </a:extLst>
          </a:blip>
          <a:stretch/>
        </p:blipFill>
        <p:spPr>
          <a:xfrm>
            <a:off x="655560" y="1560600"/>
            <a:ext cx="228960" cy="228960"/>
          </a:xfrm>
          <a:prstGeom prst="rect">
            <a:avLst/>
          </a:prstGeom>
          <a:noFill/>
          <a:ln w="0">
            <a:noFill/>
          </a:ln>
        </p:spPr>
      </p:pic>
      <p:sp>
        <p:nvSpPr>
          <p:cNvPr id="2338" name="Rectangle 103"/>
          <p:cNvSpPr/>
          <p:nvPr/>
        </p:nvSpPr>
        <p:spPr>
          <a:xfrm>
            <a:off x="655560" y="1560600"/>
            <a:ext cx="4197240" cy="2986920"/>
          </a:xfrm>
          <a:prstGeom prst="rect">
            <a:avLst/>
          </a:prstGeom>
          <a:noFill/>
          <a:ln>
            <a:solidFill>
              <a:srgbClr val="FAFAFA"/>
            </a:solidFill>
          </a:ln>
        </p:spPr>
        <p:style>
          <a:lnRef idx="2">
            <a:schemeClr val="accent1">
              <a:shade val="50000"/>
            </a:schemeClr>
          </a:lnRef>
          <a:fillRef idx="1">
            <a:schemeClr val="accent1"/>
          </a:fillRef>
          <a:effectRef idx="0">
            <a:schemeClr val="accent1"/>
          </a:effectRef>
          <a:fontRef idx="minor"/>
        </p:style>
        <p:txBody>
          <a:bodyPr horzOverflow="overflow" lIns="457200" tIns="91440" numCol="1" spcCol="0" anchor="t">
            <a:noAutofit/>
          </a:bodyPr>
          <a:lstStyle/>
          <a:p>
            <a:pPr defTabSz="1097280">
              <a:lnSpc>
                <a:spcPct val="100000"/>
              </a:lnSpc>
            </a:pPr>
            <a:r>
              <a:rPr lang="en-US" sz="1600" b="0" u="none" strike="noStrike">
                <a:solidFill>
                  <a:schemeClr val="lt1"/>
                </a:solidFill>
                <a:effectLst/>
                <a:uFillTx/>
                <a:latin typeface="Amazon Ember"/>
              </a:rPr>
              <a:t>AWS Cloud</a:t>
            </a:r>
            <a:endParaRPr lang="en-US" sz="1600" b="0" u="none" strike="noStrike">
              <a:solidFill>
                <a:srgbClr val="FFFFFF"/>
              </a:solidFill>
              <a:effectLst/>
              <a:uFillTx/>
              <a:latin typeface="Arial"/>
            </a:endParaRPr>
          </a:p>
          <a:p>
            <a:pPr defTabSz="1097280">
              <a:lnSpc>
                <a:spcPct val="100000"/>
              </a:lnSpc>
              <a:tabLst>
                <a:tab pos="0" algn="l"/>
              </a:tabLst>
            </a:pPr>
            <a:r>
              <a:rPr lang="en-US" sz="1600" b="0" u="none" strike="noStrike">
                <a:solidFill>
                  <a:srgbClr val="232F3E"/>
                </a:solidFill>
                <a:effectLst/>
                <a:uFillTx/>
                <a:latin typeface="Amazon Ember"/>
              </a:rPr>
              <a:t>AWS Cloud</a:t>
            </a:r>
            <a:endParaRPr lang="en-US" sz="1600" b="0" u="none" strike="noStrike">
              <a:solidFill>
                <a:srgbClr val="FFFFFF"/>
              </a:solidFill>
              <a:effectLst/>
              <a:uFillTx/>
              <a:latin typeface="Arial"/>
            </a:endParaRPr>
          </a:p>
        </p:txBody>
      </p:sp>
      <p:grpSp>
        <p:nvGrpSpPr>
          <p:cNvPr id="2339" name="Group 104"/>
          <p:cNvGrpSpPr/>
          <p:nvPr/>
        </p:nvGrpSpPr>
        <p:grpSpPr>
          <a:xfrm>
            <a:off x="1202040" y="3709440"/>
            <a:ext cx="522360" cy="131760"/>
            <a:chOff x="1202040" y="3709440"/>
            <a:chExt cx="522360" cy="131760"/>
          </a:xfrm>
        </p:grpSpPr>
        <p:cxnSp>
          <p:nvCxnSpPr>
            <p:cNvPr id="2340" name="Straight Arrow Connector 105"/>
            <p:cNvCxnSpPr/>
            <p:nvPr/>
          </p:nvCxnSpPr>
          <p:spPr>
            <a:xfrm>
              <a:off x="1202040" y="3841200"/>
              <a:ext cx="522720" cy="360"/>
            </a:xfrm>
            <a:prstGeom prst="straightConnector1">
              <a:avLst/>
            </a:prstGeom>
            <a:ln w="19050" cap="rnd">
              <a:solidFill>
                <a:srgbClr val="AD5CFF">
                  <a:lumMod val="40000"/>
                  <a:lumOff val="60000"/>
                </a:srgbClr>
              </a:solidFill>
              <a:round/>
              <a:tailEnd type="arrow" w="med" len="sm"/>
            </a:ln>
          </p:spPr>
        </p:cxnSp>
        <p:cxnSp>
          <p:nvCxnSpPr>
            <p:cNvPr id="2341" name="Straight Arrow Connector 106"/>
            <p:cNvCxnSpPr/>
            <p:nvPr/>
          </p:nvCxnSpPr>
          <p:spPr>
            <a:xfrm flipH="1">
              <a:off x="1202040" y="3709440"/>
              <a:ext cx="522720" cy="360"/>
            </a:xfrm>
            <a:prstGeom prst="straightConnector1">
              <a:avLst/>
            </a:prstGeom>
            <a:ln w="19050" cap="rnd">
              <a:solidFill>
                <a:srgbClr val="AD5CFF">
                  <a:lumMod val="40000"/>
                  <a:lumOff val="60000"/>
                </a:srgbClr>
              </a:solidFill>
              <a:round/>
              <a:tailEnd type="arrow" w="med" len="sm"/>
            </a:ln>
          </p:spPr>
        </p:cxnSp>
      </p:grpSp>
      <p:grpSp>
        <p:nvGrpSpPr>
          <p:cNvPr id="2342" name="Group 107"/>
          <p:cNvGrpSpPr/>
          <p:nvPr/>
        </p:nvGrpSpPr>
        <p:grpSpPr>
          <a:xfrm>
            <a:off x="1844280" y="3713040"/>
            <a:ext cx="1119240" cy="131760"/>
            <a:chOff x="1844280" y="3713040"/>
            <a:chExt cx="1119240" cy="131760"/>
          </a:xfrm>
        </p:grpSpPr>
        <p:cxnSp>
          <p:nvCxnSpPr>
            <p:cNvPr id="2343" name="Straight Arrow Connector 108"/>
            <p:cNvCxnSpPr/>
            <p:nvPr/>
          </p:nvCxnSpPr>
          <p:spPr>
            <a:xfrm>
              <a:off x="1844280" y="3844800"/>
              <a:ext cx="1119600" cy="360"/>
            </a:xfrm>
            <a:prstGeom prst="straightConnector1">
              <a:avLst/>
            </a:prstGeom>
            <a:ln w="19050" cap="rnd">
              <a:solidFill>
                <a:srgbClr val="00B0F0"/>
              </a:solidFill>
              <a:round/>
              <a:tailEnd type="arrow" w="med" len="sm"/>
            </a:ln>
          </p:spPr>
        </p:cxnSp>
        <p:cxnSp>
          <p:nvCxnSpPr>
            <p:cNvPr id="2344" name="Straight Arrow Connector 109"/>
            <p:cNvCxnSpPr/>
            <p:nvPr/>
          </p:nvCxnSpPr>
          <p:spPr>
            <a:xfrm flipH="1">
              <a:off x="1844280" y="3713040"/>
              <a:ext cx="1119600" cy="360"/>
            </a:xfrm>
            <a:prstGeom prst="straightConnector1">
              <a:avLst/>
            </a:prstGeom>
            <a:ln w="19050" cap="rnd">
              <a:solidFill>
                <a:srgbClr val="00B0F0"/>
              </a:solidFill>
              <a:round/>
              <a:tailEnd type="arrow" w="med" len="sm"/>
            </a:ln>
          </p:spPr>
        </p:cxnSp>
      </p:grpSp>
      <p:pic>
        <p:nvPicPr>
          <p:cNvPr id="2345" name="Graphic 13"/>
          <p:cNvPicPr/>
          <p:nvPr/>
        </p:nvPicPr>
        <p:blipFill>
          <a:blip>
            <a:extLst>
              <a:ext uri="{96DAC541-7B7A-43D3-8B79-37D633B846F1}">
                <asvg:svgBlip xmlns:asvg="http://schemas.microsoft.com/office/drawing/2016/SVG/main" r:embed="rId4"/>
              </a:ext>
            </a:extLst>
          </a:blip>
          <a:stretch/>
        </p:blipFill>
        <p:spPr>
          <a:xfrm>
            <a:off x="1019880" y="3483000"/>
            <a:ext cx="522000" cy="486000"/>
          </a:xfrm>
          <a:prstGeom prst="rect">
            <a:avLst/>
          </a:prstGeom>
          <a:noFill/>
          <a:ln w="0">
            <a:noFill/>
          </a:ln>
        </p:spPr>
      </p:pic>
      <p:pic>
        <p:nvPicPr>
          <p:cNvPr id="2346" name="Graphic 13"/>
          <p:cNvPicPr/>
          <p:nvPr/>
        </p:nvPicPr>
        <p:blipFill>
          <a:blip>
            <a:extLst>
              <a:ext uri="{96DAC541-7B7A-43D3-8B79-37D633B846F1}">
                <asvg:svgBlip xmlns:asvg="http://schemas.microsoft.com/office/drawing/2016/SVG/main" r:embed="rId4"/>
              </a:ext>
            </a:extLst>
          </a:blip>
          <a:stretch/>
        </p:blipFill>
        <p:spPr>
          <a:xfrm>
            <a:off x="1542240" y="3483000"/>
            <a:ext cx="522000" cy="486000"/>
          </a:xfrm>
          <a:prstGeom prst="rect">
            <a:avLst/>
          </a:prstGeom>
          <a:noFill/>
          <a:ln w="0">
            <a:noFill/>
          </a:ln>
        </p:spPr>
      </p:pic>
      <p:grpSp>
        <p:nvGrpSpPr>
          <p:cNvPr id="2347" name="Group 112"/>
          <p:cNvGrpSpPr/>
          <p:nvPr/>
        </p:nvGrpSpPr>
        <p:grpSpPr>
          <a:xfrm>
            <a:off x="931320" y="2584800"/>
            <a:ext cx="1861560" cy="710640"/>
            <a:chOff x="931320" y="2584800"/>
            <a:chExt cx="1861560" cy="710640"/>
          </a:xfrm>
        </p:grpSpPr>
        <p:sp>
          <p:nvSpPr>
            <p:cNvPr id="2348" name="TextBox 113"/>
            <p:cNvSpPr/>
            <p:nvPr/>
          </p:nvSpPr>
          <p:spPr>
            <a:xfrm>
              <a:off x="1496520" y="2584800"/>
              <a:ext cx="1296360" cy="710640"/>
            </a:xfrm>
            <a:prstGeom prst="rect">
              <a:avLst/>
            </a:prstGeom>
            <a:noFill/>
            <a:ln w="0">
              <a:noFill/>
            </a:ln>
          </p:spPr>
          <p:style>
            <a:lnRef idx="0">
              <a:scrgbClr r="0" g="0" b="0"/>
            </a:lnRef>
            <a:fillRef idx="0">
              <a:scrgbClr r="0" g="0" b="0"/>
            </a:fillRef>
            <a:effectRef idx="0">
              <a:scrgbClr r="0" g="0" b="0"/>
            </a:effectRef>
            <a:fontRef idx="minor"/>
          </p:style>
          <p:txBody>
            <a:bodyPr lIns="182880" tIns="146160" rIns="182880" bIns="146160" anchor="t">
              <a:spAutoFit/>
            </a:bodyPr>
            <a:lstStyle/>
            <a:p>
              <a:pPr defTabSz="914400">
                <a:lnSpc>
                  <a:spcPct val="90000"/>
                </a:lnSpc>
                <a:spcAft>
                  <a:spcPts val="1800"/>
                </a:spcAft>
                <a:tabLst>
                  <a:tab pos="0" algn="l"/>
                </a:tabLst>
              </a:pPr>
              <a:r>
                <a:rPr lang="en-US" sz="1500" b="0" u="none" strike="noStrike">
                  <a:solidFill>
                    <a:schemeClr val="lt1"/>
                  </a:solidFill>
                  <a:effectLst/>
                  <a:uFillTx/>
                  <a:latin typeface="Amazon Ember"/>
                </a:rPr>
                <a:t>ONTAP </a:t>
              </a:r>
              <a:br>
                <a:rPr sz="1500"/>
              </a:br>
              <a:r>
                <a:rPr lang="en-US" sz="1500" b="0" u="none" strike="noStrike">
                  <a:solidFill>
                    <a:schemeClr val="lt1"/>
                  </a:solidFill>
                  <a:effectLst/>
                  <a:uFillTx/>
                  <a:latin typeface="Amazon Ember"/>
                </a:rPr>
                <a:t>server</a:t>
              </a:r>
              <a:endParaRPr lang="en-US" sz="1500" b="0" u="none" strike="noStrike">
                <a:solidFill>
                  <a:srgbClr val="FFFFFF"/>
                </a:solidFill>
                <a:effectLst/>
                <a:uFillTx/>
                <a:latin typeface="Arial"/>
              </a:endParaRPr>
            </a:p>
          </p:txBody>
        </p:sp>
        <p:pic>
          <p:nvPicPr>
            <p:cNvPr id="2349" name="Graphic 20"/>
            <p:cNvPicPr/>
            <p:nvPr/>
          </p:nvPicPr>
          <p:blipFill>
            <a:blip>
              <a:extLst>
                <a:ext uri="{96DAC541-7B7A-43D3-8B79-37D633B846F1}">
                  <asvg:svgBlip xmlns:asvg="http://schemas.microsoft.com/office/drawing/2016/SVG/main" r:embed="rId5"/>
                </a:ext>
              </a:extLst>
            </a:blip>
            <a:stretch/>
          </p:blipFill>
          <p:spPr>
            <a:xfrm>
              <a:off x="931320" y="2612520"/>
              <a:ext cx="610560" cy="597240"/>
            </a:xfrm>
            <a:prstGeom prst="rect">
              <a:avLst/>
            </a:prstGeom>
            <a:noFill/>
            <a:ln w="0">
              <a:noFill/>
            </a:ln>
          </p:spPr>
        </p:pic>
      </p:grpSp>
      <p:pic>
        <p:nvPicPr>
          <p:cNvPr id="2350" name="Picture 115"/>
          <p:cNvPicPr/>
          <p:nvPr/>
        </p:nvPicPr>
        <p:blipFill>
          <a:blip r:embed="rId6"/>
          <a:stretch/>
        </p:blipFill>
        <p:spPr>
          <a:xfrm>
            <a:off x="4253400" y="1560600"/>
            <a:ext cx="599400" cy="599400"/>
          </a:xfrm>
          <a:prstGeom prst="rect">
            <a:avLst/>
          </a:prstGeom>
          <a:noFill/>
          <a:ln w="0">
            <a:noFill/>
          </a:ln>
        </p:spPr>
      </p:pic>
      <p:sp>
        <p:nvSpPr>
          <p:cNvPr id="2351" name="Rectangle 116"/>
          <p:cNvSpPr/>
          <p:nvPr/>
        </p:nvSpPr>
        <p:spPr>
          <a:xfrm>
            <a:off x="884520" y="1935360"/>
            <a:ext cx="3228480" cy="2433240"/>
          </a:xfrm>
          <a:prstGeom prst="rect">
            <a:avLst/>
          </a:prstGeom>
          <a:noFill/>
          <a:ln w="12700">
            <a:solidFill>
              <a:srgbClr val="00A0C8"/>
            </a:solidFill>
            <a:prstDash val="dash"/>
            <a:miter/>
          </a:ln>
        </p:spPr>
        <p:style>
          <a:lnRef idx="0">
            <a:scrgbClr r="0" g="0" b="0"/>
          </a:lnRef>
          <a:fillRef idx="0">
            <a:scrgbClr r="0" g="0" b="0"/>
          </a:fillRef>
          <a:effectRef idx="0">
            <a:scrgbClr r="0" g="0" b="0"/>
          </a:effectRef>
          <a:fontRef idx="minor"/>
        </p:style>
        <p:txBody>
          <a:bodyPr horzOverflow="overflow" tIns="91440" numCol="1" spcCol="0" anchor="t">
            <a:noAutofit/>
          </a:bodyPr>
          <a:lstStyle/>
          <a:p>
            <a:pPr algn="ctr" defTabSz="914400">
              <a:lnSpc>
                <a:spcPct val="100000"/>
              </a:lnSpc>
              <a:tabLst>
                <a:tab pos="0" algn="l"/>
              </a:tabLst>
            </a:pPr>
            <a:r>
              <a:rPr lang="en-US" sz="1600" b="0" u="none" strike="noStrike">
                <a:solidFill>
                  <a:schemeClr val="lt1"/>
                </a:solidFill>
                <a:effectLst/>
                <a:uFillTx/>
                <a:latin typeface="Arial"/>
              </a:rPr>
              <a:t>Availability Zone 1</a:t>
            </a:r>
            <a:endParaRPr lang="en-US" sz="1600" b="0" u="none" strike="noStrike">
              <a:solidFill>
                <a:srgbClr val="FFFFFF"/>
              </a:solidFill>
              <a:effectLst/>
              <a:uFillTx/>
              <a:latin typeface="Arial"/>
            </a:endParaRPr>
          </a:p>
        </p:txBody>
      </p:sp>
      <p:pic>
        <p:nvPicPr>
          <p:cNvPr id="2352" name="Graphic 13"/>
          <p:cNvPicPr/>
          <p:nvPr/>
        </p:nvPicPr>
        <p:blipFill>
          <a:blip>
            <a:extLst>
              <a:ext uri="{96DAC541-7B7A-43D3-8B79-37D633B846F1}">
                <asvg:svgBlip xmlns:asvg="http://schemas.microsoft.com/office/drawing/2016/SVG/main" r:embed="rId4"/>
              </a:ext>
            </a:extLst>
          </a:blip>
          <a:stretch/>
        </p:blipFill>
        <p:spPr>
          <a:xfrm>
            <a:off x="2784240" y="3483000"/>
            <a:ext cx="522000" cy="486000"/>
          </a:xfrm>
          <a:prstGeom prst="rect">
            <a:avLst/>
          </a:prstGeom>
          <a:noFill/>
          <a:ln w="0">
            <a:noFill/>
          </a:ln>
        </p:spPr>
      </p:pic>
      <p:pic>
        <p:nvPicPr>
          <p:cNvPr id="2353" name="Graphic 13"/>
          <p:cNvPicPr/>
          <p:nvPr/>
        </p:nvPicPr>
        <p:blipFill>
          <a:blip>
            <a:extLst>
              <a:ext uri="{96DAC541-7B7A-43D3-8B79-37D633B846F1}">
                <asvg:svgBlip xmlns:asvg="http://schemas.microsoft.com/office/drawing/2016/SVG/main" r:embed="rId4"/>
              </a:ext>
            </a:extLst>
          </a:blip>
          <a:stretch/>
        </p:blipFill>
        <p:spPr>
          <a:xfrm>
            <a:off x="3306600" y="3483000"/>
            <a:ext cx="522000" cy="486000"/>
          </a:xfrm>
          <a:prstGeom prst="rect">
            <a:avLst/>
          </a:prstGeom>
          <a:noFill/>
          <a:ln w="0">
            <a:noFill/>
          </a:ln>
        </p:spPr>
      </p:pic>
      <p:grpSp>
        <p:nvGrpSpPr>
          <p:cNvPr id="2354" name="Group 119"/>
          <p:cNvGrpSpPr/>
          <p:nvPr/>
        </p:nvGrpSpPr>
        <p:grpSpPr>
          <a:xfrm>
            <a:off x="2695680" y="2584800"/>
            <a:ext cx="1861560" cy="710640"/>
            <a:chOff x="2695680" y="2584800"/>
            <a:chExt cx="1861560" cy="710640"/>
          </a:xfrm>
        </p:grpSpPr>
        <p:sp>
          <p:nvSpPr>
            <p:cNvPr id="2355" name="TextBox 120"/>
            <p:cNvSpPr/>
            <p:nvPr/>
          </p:nvSpPr>
          <p:spPr>
            <a:xfrm>
              <a:off x="3260880" y="2584800"/>
              <a:ext cx="1296360" cy="710640"/>
            </a:xfrm>
            <a:prstGeom prst="rect">
              <a:avLst/>
            </a:prstGeom>
            <a:noFill/>
            <a:ln w="0">
              <a:noFill/>
            </a:ln>
          </p:spPr>
          <p:style>
            <a:lnRef idx="0">
              <a:scrgbClr r="0" g="0" b="0"/>
            </a:lnRef>
            <a:fillRef idx="0">
              <a:scrgbClr r="0" g="0" b="0"/>
            </a:fillRef>
            <a:effectRef idx="0">
              <a:scrgbClr r="0" g="0" b="0"/>
            </a:effectRef>
            <a:fontRef idx="minor"/>
          </p:style>
          <p:txBody>
            <a:bodyPr lIns="182880" tIns="146160" rIns="182880" bIns="146160" anchor="t">
              <a:spAutoFit/>
            </a:bodyPr>
            <a:lstStyle/>
            <a:p>
              <a:pPr defTabSz="914400">
                <a:lnSpc>
                  <a:spcPct val="90000"/>
                </a:lnSpc>
                <a:spcAft>
                  <a:spcPts val="1800"/>
                </a:spcAft>
                <a:tabLst>
                  <a:tab pos="0" algn="l"/>
                </a:tabLst>
              </a:pPr>
              <a:r>
                <a:rPr lang="en-US" sz="1500" b="0" u="none" strike="noStrike">
                  <a:solidFill>
                    <a:schemeClr val="lt1"/>
                  </a:solidFill>
                  <a:effectLst/>
                  <a:uFillTx/>
                  <a:latin typeface="Amazon Ember"/>
                </a:rPr>
                <a:t>ONTAP </a:t>
              </a:r>
              <a:br>
                <a:rPr sz="1500"/>
              </a:br>
              <a:r>
                <a:rPr lang="en-US" sz="1500" b="0" u="none" strike="noStrike">
                  <a:solidFill>
                    <a:schemeClr val="lt1"/>
                  </a:solidFill>
                  <a:effectLst/>
                  <a:uFillTx/>
                  <a:latin typeface="Amazon Ember"/>
                </a:rPr>
                <a:t>server</a:t>
              </a:r>
              <a:endParaRPr lang="en-US" sz="1500" b="0" u="none" strike="noStrike">
                <a:solidFill>
                  <a:srgbClr val="FFFFFF"/>
                </a:solidFill>
                <a:effectLst/>
                <a:uFillTx/>
                <a:latin typeface="Arial"/>
              </a:endParaRPr>
            </a:p>
          </p:txBody>
        </p:sp>
        <p:pic>
          <p:nvPicPr>
            <p:cNvPr id="2356" name="Graphic 20"/>
            <p:cNvPicPr/>
            <p:nvPr/>
          </p:nvPicPr>
          <p:blipFill>
            <a:blip>
              <a:extLst>
                <a:ext uri="{96DAC541-7B7A-43D3-8B79-37D633B846F1}">
                  <asvg:svgBlip xmlns:asvg="http://schemas.microsoft.com/office/drawing/2016/SVG/main" r:embed="rId5"/>
                </a:ext>
              </a:extLst>
            </a:blip>
            <a:stretch/>
          </p:blipFill>
          <p:spPr>
            <a:xfrm>
              <a:off x="2695680" y="2612520"/>
              <a:ext cx="610560" cy="597240"/>
            </a:xfrm>
            <a:prstGeom prst="rect">
              <a:avLst/>
            </a:prstGeom>
            <a:noFill/>
            <a:ln w="0">
              <a:noFill/>
            </a:ln>
          </p:spPr>
        </p:pic>
      </p:grpSp>
      <p:grpSp>
        <p:nvGrpSpPr>
          <p:cNvPr id="2357" name="Group 122"/>
          <p:cNvGrpSpPr/>
          <p:nvPr/>
        </p:nvGrpSpPr>
        <p:grpSpPr>
          <a:xfrm>
            <a:off x="3068640" y="3713040"/>
            <a:ext cx="522360" cy="131760"/>
            <a:chOff x="3068640" y="3713040"/>
            <a:chExt cx="522360" cy="131760"/>
          </a:xfrm>
        </p:grpSpPr>
        <p:cxnSp>
          <p:nvCxnSpPr>
            <p:cNvPr id="2358" name="Straight Arrow Connector 123"/>
            <p:cNvCxnSpPr/>
            <p:nvPr/>
          </p:nvCxnSpPr>
          <p:spPr>
            <a:xfrm>
              <a:off x="3068640" y="3844800"/>
              <a:ext cx="522720" cy="360"/>
            </a:xfrm>
            <a:prstGeom prst="straightConnector1">
              <a:avLst/>
            </a:prstGeom>
            <a:ln w="19050" cap="rnd">
              <a:solidFill>
                <a:srgbClr val="161D26"/>
              </a:solidFill>
              <a:round/>
              <a:tailEnd type="arrow" w="med" len="sm"/>
            </a:ln>
          </p:spPr>
        </p:cxnSp>
        <p:cxnSp>
          <p:nvCxnSpPr>
            <p:cNvPr id="2359" name="Straight Arrow Connector 124"/>
            <p:cNvCxnSpPr/>
            <p:nvPr/>
          </p:nvCxnSpPr>
          <p:spPr>
            <a:xfrm flipH="1">
              <a:off x="3068640" y="3713040"/>
              <a:ext cx="522720" cy="360"/>
            </a:xfrm>
            <a:prstGeom prst="straightConnector1">
              <a:avLst/>
            </a:prstGeom>
            <a:ln w="19050" cap="rnd">
              <a:solidFill>
                <a:srgbClr val="161D26"/>
              </a:solidFill>
              <a:round/>
              <a:tailEnd type="arrow" w="med" len="sm"/>
            </a:ln>
          </p:spPr>
        </p:cxnSp>
      </p:grpSp>
      <p:sp>
        <p:nvSpPr>
          <p:cNvPr id="2360" name="TextBox 125"/>
          <p:cNvSpPr/>
          <p:nvPr/>
        </p:nvSpPr>
        <p:spPr>
          <a:xfrm>
            <a:off x="152640" y="4757040"/>
            <a:ext cx="5739840" cy="1569240"/>
          </a:xfrm>
          <a:prstGeom prst="rect">
            <a:avLst/>
          </a:prstGeom>
          <a:noFill/>
          <a:ln w="0">
            <a:noFill/>
          </a:ln>
        </p:spPr>
        <p:style>
          <a:lnRef idx="0">
            <a:scrgbClr r="0" g="0" b="0"/>
          </a:lnRef>
          <a:fillRef idx="0">
            <a:scrgbClr r="0" g="0" b="0"/>
          </a:fillRef>
          <a:effectRef idx="0">
            <a:scrgbClr r="0" g="0" b="0"/>
          </a:effectRef>
          <a:fontRef idx="minor"/>
        </p:style>
        <p:txBody>
          <a:bodyPr lIns="0" tIns="45000" rIns="90000" bIns="45000" anchor="t">
            <a:spAutoFit/>
          </a:bodyPr>
          <a:lstStyle/>
          <a:p>
            <a:pPr algn="ctr" defTabSz="914400">
              <a:lnSpc>
                <a:spcPct val="100000"/>
              </a:lnSpc>
              <a:spcAft>
                <a:spcPts val="1199"/>
              </a:spcAft>
            </a:pPr>
            <a:r>
              <a:rPr lang="en-US" sz="1600" b="0" u="none" strike="noStrike">
                <a:solidFill>
                  <a:schemeClr val="lt1"/>
                </a:solidFill>
                <a:effectLst/>
                <a:uFillTx/>
                <a:latin typeface="Calibri"/>
              </a:rPr>
              <a:t>Test/Dev, DR, and workloads with</a:t>
            </a:r>
            <a:br>
              <a:rPr sz="1600"/>
            </a:br>
            <a:r>
              <a:rPr lang="en-US" sz="1600" b="0" u="none" strike="noStrike">
                <a:solidFill>
                  <a:schemeClr val="lt1"/>
                </a:solidFill>
                <a:effectLst/>
                <a:uFillTx/>
                <a:latin typeface="Calibri"/>
              </a:rPr>
              <a:t>Replication between nodes within an AZ</a:t>
            </a:r>
            <a:br>
              <a:rPr sz="1600"/>
            </a:br>
            <a:r>
              <a:rPr lang="en-US" sz="1600" b="0" u="none" strike="noStrike">
                <a:solidFill>
                  <a:schemeClr val="lt1"/>
                </a:solidFill>
                <a:effectLst/>
                <a:uFillTx/>
                <a:latin typeface="Calibri"/>
              </a:rPr>
              <a:t>11 x 9’s durability for capacity pool and backups</a:t>
            </a:r>
            <a:br>
              <a:rPr sz="1600"/>
            </a:br>
            <a:br>
              <a:rPr sz="1600"/>
            </a:br>
            <a:r>
              <a:rPr lang="en-US" sz="1600" b="0" u="none" strike="noStrike">
                <a:solidFill>
                  <a:schemeClr val="lt1"/>
                </a:solidFill>
                <a:effectLst/>
                <a:uFillTx/>
                <a:latin typeface="Calibri"/>
              </a:rPr>
              <a:t>Equal or better availability and durability than a single datacenter implementation</a:t>
            </a:r>
            <a:endParaRPr lang="en-US" sz="1600" b="0" u="none" strike="noStrike">
              <a:solidFill>
                <a:srgbClr val="FFFFFF"/>
              </a:solidFill>
              <a:effectLst/>
              <a:uFillTx/>
              <a:latin typeface="Arial"/>
            </a:endParaRPr>
          </a:p>
        </p:txBody>
      </p:sp>
      <p:pic>
        <p:nvPicPr>
          <p:cNvPr id="2361" name="Graphic 51"/>
          <p:cNvPicPr/>
          <p:nvPr/>
        </p:nvPicPr>
        <p:blipFill>
          <a:blip>
            <a:extLst>
              <a:ext uri="{96DAC541-7B7A-43D3-8B79-37D633B846F1}">
                <asvg:svgBlip xmlns:asvg="http://schemas.microsoft.com/office/drawing/2016/SVG/main" r:embed="rId3"/>
              </a:ext>
            </a:extLst>
          </a:blip>
          <a:stretch/>
        </p:blipFill>
        <p:spPr>
          <a:xfrm>
            <a:off x="6037200" y="1567440"/>
            <a:ext cx="228960" cy="228960"/>
          </a:xfrm>
          <a:prstGeom prst="rect">
            <a:avLst/>
          </a:prstGeom>
          <a:noFill/>
          <a:ln w="0">
            <a:noFill/>
          </a:ln>
        </p:spPr>
      </p:pic>
      <p:sp>
        <p:nvSpPr>
          <p:cNvPr id="2362" name="Rectangle 127"/>
          <p:cNvSpPr/>
          <p:nvPr/>
        </p:nvSpPr>
        <p:spPr>
          <a:xfrm>
            <a:off x="6037200" y="1567440"/>
            <a:ext cx="5105160" cy="2986920"/>
          </a:xfrm>
          <a:prstGeom prst="rect">
            <a:avLst/>
          </a:prstGeom>
          <a:noFill/>
          <a:ln>
            <a:solidFill>
              <a:srgbClr val="FAFAFA"/>
            </a:solidFill>
          </a:ln>
        </p:spPr>
        <p:style>
          <a:lnRef idx="2">
            <a:schemeClr val="accent1">
              <a:shade val="50000"/>
            </a:schemeClr>
          </a:lnRef>
          <a:fillRef idx="1">
            <a:schemeClr val="accent1"/>
          </a:fillRef>
          <a:effectRef idx="0">
            <a:schemeClr val="accent1"/>
          </a:effectRef>
          <a:fontRef idx="minor"/>
        </p:style>
        <p:txBody>
          <a:bodyPr horzOverflow="overflow" lIns="457200" tIns="91440" numCol="1" spcCol="0" anchor="t">
            <a:noAutofit/>
          </a:bodyPr>
          <a:lstStyle/>
          <a:p>
            <a:pPr defTabSz="1097280">
              <a:lnSpc>
                <a:spcPct val="100000"/>
              </a:lnSpc>
              <a:tabLst>
                <a:tab pos="0" algn="l"/>
              </a:tabLst>
            </a:pPr>
            <a:r>
              <a:rPr lang="en-US" sz="1600" b="0" u="none" strike="noStrike">
                <a:solidFill>
                  <a:schemeClr val="lt1"/>
                </a:solidFill>
                <a:effectLst/>
                <a:uFillTx/>
                <a:latin typeface="Amazon Ember"/>
              </a:rPr>
              <a:t>AWS Cloud</a:t>
            </a:r>
            <a:endParaRPr lang="en-US" sz="1600" b="0" u="none" strike="noStrike">
              <a:solidFill>
                <a:srgbClr val="FFFFFF"/>
              </a:solidFill>
              <a:effectLst/>
              <a:uFillTx/>
              <a:latin typeface="Arial"/>
            </a:endParaRPr>
          </a:p>
        </p:txBody>
      </p:sp>
      <p:pic>
        <p:nvPicPr>
          <p:cNvPr id="2363" name="Picture 128"/>
          <p:cNvPicPr/>
          <p:nvPr/>
        </p:nvPicPr>
        <p:blipFill>
          <a:blip r:embed="rId6"/>
          <a:stretch/>
        </p:blipFill>
        <p:spPr>
          <a:xfrm>
            <a:off x="10576440" y="1567440"/>
            <a:ext cx="599400" cy="599400"/>
          </a:xfrm>
          <a:prstGeom prst="rect">
            <a:avLst/>
          </a:prstGeom>
          <a:noFill/>
          <a:ln w="0">
            <a:noFill/>
          </a:ln>
        </p:spPr>
      </p:pic>
      <p:sp>
        <p:nvSpPr>
          <p:cNvPr id="2364" name="Rectangle 129"/>
          <p:cNvSpPr/>
          <p:nvPr/>
        </p:nvSpPr>
        <p:spPr>
          <a:xfrm>
            <a:off x="6247080" y="2064240"/>
            <a:ext cx="1903320" cy="2304000"/>
          </a:xfrm>
          <a:prstGeom prst="rect">
            <a:avLst/>
          </a:prstGeom>
          <a:noFill/>
          <a:ln w="12700">
            <a:solidFill>
              <a:srgbClr val="00A0C8"/>
            </a:solidFill>
            <a:prstDash val="dash"/>
            <a:miter/>
          </a:ln>
        </p:spPr>
        <p:style>
          <a:lnRef idx="0">
            <a:scrgbClr r="0" g="0" b="0"/>
          </a:lnRef>
          <a:fillRef idx="0">
            <a:scrgbClr r="0" g="0" b="0"/>
          </a:fillRef>
          <a:effectRef idx="0">
            <a:scrgbClr r="0" g="0" b="0"/>
          </a:effectRef>
          <a:fontRef idx="minor"/>
        </p:style>
        <p:txBody>
          <a:bodyPr horzOverflow="overflow" tIns="91440" numCol="1" spcCol="0" anchor="t">
            <a:noAutofit/>
          </a:bodyPr>
          <a:lstStyle/>
          <a:p>
            <a:pPr algn="ctr" defTabSz="914400">
              <a:lnSpc>
                <a:spcPct val="100000"/>
              </a:lnSpc>
              <a:tabLst>
                <a:tab pos="0" algn="l"/>
              </a:tabLst>
            </a:pPr>
            <a:r>
              <a:rPr lang="en-US" sz="1600" b="0" u="none" strike="noStrike">
                <a:solidFill>
                  <a:schemeClr val="lt1"/>
                </a:solidFill>
                <a:effectLst/>
                <a:uFillTx/>
                <a:latin typeface="Arial"/>
              </a:rPr>
              <a:t>Availability Zone 1</a:t>
            </a:r>
            <a:endParaRPr lang="en-US" sz="1600" b="0" u="none" strike="noStrike">
              <a:solidFill>
                <a:srgbClr val="FFFFFF"/>
              </a:solidFill>
              <a:effectLst/>
              <a:uFillTx/>
              <a:latin typeface="Arial"/>
            </a:endParaRPr>
          </a:p>
        </p:txBody>
      </p:sp>
      <p:grpSp>
        <p:nvGrpSpPr>
          <p:cNvPr id="2365" name="Group 130"/>
          <p:cNvGrpSpPr/>
          <p:nvPr/>
        </p:nvGrpSpPr>
        <p:grpSpPr>
          <a:xfrm>
            <a:off x="7546680" y="3709440"/>
            <a:ext cx="1560960" cy="135360"/>
            <a:chOff x="7546680" y="3709440"/>
            <a:chExt cx="1560960" cy="135360"/>
          </a:xfrm>
        </p:grpSpPr>
        <p:cxnSp>
          <p:nvCxnSpPr>
            <p:cNvPr id="2366" name="Straight Arrow Connector 131"/>
            <p:cNvCxnSpPr/>
            <p:nvPr/>
          </p:nvCxnSpPr>
          <p:spPr>
            <a:xfrm>
              <a:off x="7546680" y="3844800"/>
              <a:ext cx="1561320" cy="360"/>
            </a:xfrm>
            <a:prstGeom prst="straightConnector1">
              <a:avLst/>
            </a:prstGeom>
            <a:ln w="19050" cap="rnd">
              <a:solidFill>
                <a:srgbClr val="00B0F0"/>
              </a:solidFill>
              <a:round/>
              <a:tailEnd type="arrow" w="med" len="sm"/>
            </a:ln>
          </p:spPr>
        </p:cxnSp>
        <p:cxnSp>
          <p:nvCxnSpPr>
            <p:cNvPr id="2367" name="Straight Arrow Connector 132"/>
            <p:cNvCxnSpPr/>
            <p:nvPr/>
          </p:nvCxnSpPr>
          <p:spPr>
            <a:xfrm flipH="1">
              <a:off x="7546680" y="3709440"/>
              <a:ext cx="1561320" cy="360"/>
            </a:xfrm>
            <a:prstGeom prst="straightConnector1">
              <a:avLst/>
            </a:prstGeom>
            <a:ln w="19050" cap="rnd">
              <a:solidFill>
                <a:srgbClr val="00B0F0"/>
              </a:solidFill>
              <a:round/>
              <a:tailEnd type="arrow" w="med" len="sm"/>
            </a:ln>
          </p:spPr>
        </p:cxnSp>
      </p:grpSp>
      <p:pic>
        <p:nvPicPr>
          <p:cNvPr id="2368" name="Graphic 13"/>
          <p:cNvPicPr/>
          <p:nvPr/>
        </p:nvPicPr>
        <p:blipFill>
          <a:blip>
            <a:extLst>
              <a:ext uri="{96DAC541-7B7A-43D3-8B79-37D633B846F1}">
                <asvg:svgBlip xmlns:asvg="http://schemas.microsoft.com/office/drawing/2016/SVG/main" r:embed="rId4"/>
              </a:ext>
            </a:extLst>
          </a:blip>
          <a:stretch/>
        </p:blipFill>
        <p:spPr>
          <a:xfrm>
            <a:off x="6722280" y="3483000"/>
            <a:ext cx="522000" cy="486000"/>
          </a:xfrm>
          <a:prstGeom prst="rect">
            <a:avLst/>
          </a:prstGeom>
          <a:noFill/>
          <a:ln w="0">
            <a:noFill/>
          </a:ln>
        </p:spPr>
      </p:pic>
      <p:pic>
        <p:nvPicPr>
          <p:cNvPr id="2369" name="Graphic 13"/>
          <p:cNvPicPr/>
          <p:nvPr/>
        </p:nvPicPr>
        <p:blipFill>
          <a:blip>
            <a:extLst>
              <a:ext uri="{96DAC541-7B7A-43D3-8B79-37D633B846F1}">
                <asvg:svgBlip xmlns:asvg="http://schemas.microsoft.com/office/drawing/2016/SVG/main" r:embed="rId4"/>
              </a:ext>
            </a:extLst>
          </a:blip>
          <a:stretch/>
        </p:blipFill>
        <p:spPr>
          <a:xfrm>
            <a:off x="7244640" y="3483000"/>
            <a:ext cx="522000" cy="486000"/>
          </a:xfrm>
          <a:prstGeom prst="rect">
            <a:avLst/>
          </a:prstGeom>
          <a:noFill/>
          <a:ln w="0">
            <a:noFill/>
          </a:ln>
        </p:spPr>
      </p:pic>
      <p:grpSp>
        <p:nvGrpSpPr>
          <p:cNvPr id="2370" name="Group 135"/>
          <p:cNvGrpSpPr/>
          <p:nvPr/>
        </p:nvGrpSpPr>
        <p:grpSpPr>
          <a:xfrm>
            <a:off x="6633720" y="2584800"/>
            <a:ext cx="1861560" cy="710640"/>
            <a:chOff x="6633720" y="2584800"/>
            <a:chExt cx="1861560" cy="710640"/>
          </a:xfrm>
        </p:grpSpPr>
        <p:sp>
          <p:nvSpPr>
            <p:cNvPr id="2371" name="TextBox 136"/>
            <p:cNvSpPr/>
            <p:nvPr/>
          </p:nvSpPr>
          <p:spPr>
            <a:xfrm>
              <a:off x="7198920" y="2584800"/>
              <a:ext cx="1296360" cy="710640"/>
            </a:xfrm>
            <a:prstGeom prst="rect">
              <a:avLst/>
            </a:prstGeom>
            <a:noFill/>
            <a:ln w="0">
              <a:noFill/>
            </a:ln>
          </p:spPr>
          <p:style>
            <a:lnRef idx="0">
              <a:scrgbClr r="0" g="0" b="0"/>
            </a:lnRef>
            <a:fillRef idx="0">
              <a:scrgbClr r="0" g="0" b="0"/>
            </a:fillRef>
            <a:effectRef idx="0">
              <a:scrgbClr r="0" g="0" b="0"/>
            </a:effectRef>
            <a:fontRef idx="minor"/>
          </p:style>
          <p:txBody>
            <a:bodyPr lIns="182880" tIns="146160" rIns="182880" bIns="146160" anchor="t">
              <a:spAutoFit/>
            </a:bodyPr>
            <a:lstStyle/>
            <a:p>
              <a:pPr defTabSz="914400">
                <a:lnSpc>
                  <a:spcPct val="90000"/>
                </a:lnSpc>
                <a:spcAft>
                  <a:spcPts val="1800"/>
                </a:spcAft>
              </a:pPr>
              <a:r>
                <a:rPr lang="en-US" sz="1500" b="0" u="none" strike="noStrike">
                  <a:solidFill>
                    <a:schemeClr val="lt1"/>
                  </a:solidFill>
                  <a:effectLst/>
                  <a:uFillTx/>
                  <a:latin typeface="Calibri"/>
                </a:rPr>
                <a:t>ONTAP </a:t>
              </a:r>
              <a:br>
                <a:rPr sz="1500"/>
              </a:br>
              <a:r>
                <a:rPr lang="en-US" sz="1500" b="0" u="none" strike="noStrike">
                  <a:solidFill>
                    <a:schemeClr val="lt1"/>
                  </a:solidFill>
                  <a:effectLst/>
                  <a:uFillTx/>
                  <a:latin typeface="Calibri"/>
                </a:rPr>
                <a:t>server</a:t>
              </a:r>
              <a:endParaRPr lang="en-US" sz="1500" b="0" u="none" strike="noStrike">
                <a:solidFill>
                  <a:srgbClr val="FFFFFF"/>
                </a:solidFill>
                <a:effectLst/>
                <a:uFillTx/>
                <a:latin typeface="Arial"/>
              </a:endParaRPr>
            </a:p>
          </p:txBody>
        </p:sp>
        <p:pic>
          <p:nvPicPr>
            <p:cNvPr id="2372" name="Graphic 20"/>
            <p:cNvPicPr/>
            <p:nvPr/>
          </p:nvPicPr>
          <p:blipFill>
            <a:blip>
              <a:extLst>
                <a:ext uri="{96DAC541-7B7A-43D3-8B79-37D633B846F1}">
                  <asvg:svgBlip xmlns:asvg="http://schemas.microsoft.com/office/drawing/2016/SVG/main" r:embed="rId5"/>
                </a:ext>
              </a:extLst>
            </a:blip>
            <a:stretch/>
          </p:blipFill>
          <p:spPr>
            <a:xfrm>
              <a:off x="6633720" y="2612520"/>
              <a:ext cx="610560" cy="597240"/>
            </a:xfrm>
            <a:prstGeom prst="rect">
              <a:avLst/>
            </a:prstGeom>
            <a:noFill/>
            <a:ln w="0">
              <a:noFill/>
            </a:ln>
          </p:spPr>
        </p:pic>
      </p:grpSp>
      <p:grpSp>
        <p:nvGrpSpPr>
          <p:cNvPr id="2373" name="Group 138"/>
          <p:cNvGrpSpPr/>
          <p:nvPr/>
        </p:nvGrpSpPr>
        <p:grpSpPr>
          <a:xfrm>
            <a:off x="8646480" y="2581200"/>
            <a:ext cx="1861560" cy="710640"/>
            <a:chOff x="8646480" y="2581200"/>
            <a:chExt cx="1861560" cy="710640"/>
          </a:xfrm>
        </p:grpSpPr>
        <p:sp>
          <p:nvSpPr>
            <p:cNvPr id="2374" name="TextBox 139"/>
            <p:cNvSpPr/>
            <p:nvPr/>
          </p:nvSpPr>
          <p:spPr>
            <a:xfrm>
              <a:off x="9211680" y="2581200"/>
              <a:ext cx="1296360" cy="710640"/>
            </a:xfrm>
            <a:prstGeom prst="rect">
              <a:avLst/>
            </a:prstGeom>
            <a:noFill/>
            <a:ln w="0">
              <a:noFill/>
            </a:ln>
          </p:spPr>
          <p:style>
            <a:lnRef idx="0">
              <a:scrgbClr r="0" g="0" b="0"/>
            </a:lnRef>
            <a:fillRef idx="0">
              <a:scrgbClr r="0" g="0" b="0"/>
            </a:fillRef>
            <a:effectRef idx="0">
              <a:scrgbClr r="0" g="0" b="0"/>
            </a:effectRef>
            <a:fontRef idx="minor"/>
          </p:style>
          <p:txBody>
            <a:bodyPr lIns="182880" tIns="146160" rIns="182880" bIns="146160" anchor="t">
              <a:spAutoFit/>
            </a:bodyPr>
            <a:lstStyle/>
            <a:p>
              <a:pPr defTabSz="914400">
                <a:lnSpc>
                  <a:spcPct val="90000"/>
                </a:lnSpc>
                <a:spcAft>
                  <a:spcPts val="1800"/>
                </a:spcAft>
              </a:pPr>
              <a:r>
                <a:rPr lang="en-US" sz="1500" b="0" u="none" strike="noStrike">
                  <a:solidFill>
                    <a:schemeClr val="lt1"/>
                  </a:solidFill>
                  <a:effectLst/>
                  <a:uFillTx/>
                  <a:latin typeface="Calibri"/>
                </a:rPr>
                <a:t>ONTAP </a:t>
              </a:r>
              <a:br>
                <a:rPr sz="1500"/>
              </a:br>
              <a:r>
                <a:rPr lang="en-US" sz="1500" b="0" u="none" strike="noStrike">
                  <a:solidFill>
                    <a:schemeClr val="lt1"/>
                  </a:solidFill>
                  <a:effectLst/>
                  <a:uFillTx/>
                  <a:latin typeface="Calibri"/>
                </a:rPr>
                <a:t>server</a:t>
              </a:r>
              <a:endParaRPr lang="en-US" sz="1500" b="0" u="none" strike="noStrike">
                <a:solidFill>
                  <a:srgbClr val="FFFFFF"/>
                </a:solidFill>
                <a:effectLst/>
                <a:uFillTx/>
                <a:latin typeface="Arial"/>
              </a:endParaRPr>
            </a:p>
          </p:txBody>
        </p:sp>
        <p:pic>
          <p:nvPicPr>
            <p:cNvPr id="2375" name="Graphic 20"/>
            <p:cNvPicPr/>
            <p:nvPr/>
          </p:nvPicPr>
          <p:blipFill>
            <a:blip>
              <a:extLst>
                <a:ext uri="{96DAC541-7B7A-43D3-8B79-37D633B846F1}">
                  <asvg:svgBlip xmlns:asvg="http://schemas.microsoft.com/office/drawing/2016/SVG/main" r:embed="rId5"/>
                </a:ext>
              </a:extLst>
            </a:blip>
            <a:stretch/>
          </p:blipFill>
          <p:spPr>
            <a:xfrm>
              <a:off x="8646480" y="2608920"/>
              <a:ext cx="610560" cy="597240"/>
            </a:xfrm>
            <a:prstGeom prst="rect">
              <a:avLst/>
            </a:prstGeom>
            <a:noFill/>
            <a:ln w="0">
              <a:noFill/>
            </a:ln>
          </p:spPr>
        </p:pic>
      </p:grpSp>
      <p:grpSp>
        <p:nvGrpSpPr>
          <p:cNvPr id="2376" name="Group 141"/>
          <p:cNvGrpSpPr/>
          <p:nvPr/>
        </p:nvGrpSpPr>
        <p:grpSpPr>
          <a:xfrm>
            <a:off x="9174600" y="3709440"/>
            <a:ext cx="522360" cy="131760"/>
            <a:chOff x="9174600" y="3709440"/>
            <a:chExt cx="522360" cy="131760"/>
          </a:xfrm>
        </p:grpSpPr>
        <p:cxnSp>
          <p:nvCxnSpPr>
            <p:cNvPr id="2377" name="Straight Arrow Connector 142"/>
            <p:cNvCxnSpPr/>
            <p:nvPr/>
          </p:nvCxnSpPr>
          <p:spPr>
            <a:xfrm>
              <a:off x="9174600" y="3841200"/>
              <a:ext cx="522720" cy="360"/>
            </a:xfrm>
            <a:prstGeom prst="straightConnector1">
              <a:avLst/>
            </a:prstGeom>
            <a:ln w="19050" cap="rnd">
              <a:solidFill>
                <a:srgbClr val="161D26"/>
              </a:solidFill>
              <a:round/>
              <a:tailEnd type="arrow" w="med" len="sm"/>
            </a:ln>
          </p:spPr>
        </p:cxnSp>
        <p:cxnSp>
          <p:nvCxnSpPr>
            <p:cNvPr id="2378" name="Straight Arrow Connector 143"/>
            <p:cNvCxnSpPr/>
            <p:nvPr/>
          </p:nvCxnSpPr>
          <p:spPr>
            <a:xfrm flipH="1">
              <a:off x="9174600" y="3709440"/>
              <a:ext cx="522720" cy="360"/>
            </a:xfrm>
            <a:prstGeom prst="straightConnector1">
              <a:avLst/>
            </a:prstGeom>
            <a:ln w="19050" cap="rnd">
              <a:solidFill>
                <a:srgbClr val="161D26"/>
              </a:solidFill>
              <a:round/>
              <a:tailEnd type="arrow" w="med" len="sm"/>
            </a:ln>
          </p:spPr>
        </p:cxnSp>
      </p:grpSp>
      <p:sp>
        <p:nvSpPr>
          <p:cNvPr id="2379" name="Rectangle 144"/>
          <p:cNvSpPr/>
          <p:nvPr/>
        </p:nvSpPr>
        <p:spPr>
          <a:xfrm>
            <a:off x="8537760" y="2054520"/>
            <a:ext cx="1903320" cy="2304000"/>
          </a:xfrm>
          <a:prstGeom prst="rect">
            <a:avLst/>
          </a:prstGeom>
          <a:noFill/>
          <a:ln w="12700">
            <a:solidFill>
              <a:srgbClr val="00A0C8"/>
            </a:solidFill>
            <a:prstDash val="dash"/>
            <a:miter/>
          </a:ln>
        </p:spPr>
        <p:style>
          <a:lnRef idx="0">
            <a:scrgbClr r="0" g="0" b="0"/>
          </a:lnRef>
          <a:fillRef idx="0">
            <a:scrgbClr r="0" g="0" b="0"/>
          </a:fillRef>
          <a:effectRef idx="0">
            <a:scrgbClr r="0" g="0" b="0"/>
          </a:effectRef>
          <a:fontRef idx="minor"/>
        </p:style>
        <p:txBody>
          <a:bodyPr horzOverflow="overflow" tIns="91440" numCol="1" spcCol="0" anchor="t">
            <a:noAutofit/>
          </a:bodyPr>
          <a:lstStyle/>
          <a:p>
            <a:pPr algn="ctr" defTabSz="914400">
              <a:lnSpc>
                <a:spcPct val="100000"/>
              </a:lnSpc>
              <a:tabLst>
                <a:tab pos="0" algn="l"/>
              </a:tabLst>
            </a:pPr>
            <a:r>
              <a:rPr lang="en-US" sz="1600" b="0" u="none" strike="noStrike">
                <a:solidFill>
                  <a:schemeClr val="lt1"/>
                </a:solidFill>
                <a:effectLst/>
                <a:uFillTx/>
                <a:latin typeface="Arial"/>
              </a:rPr>
              <a:t>Availability Zone 2</a:t>
            </a:r>
            <a:endParaRPr lang="en-US" sz="1600" b="0" u="none" strike="noStrike">
              <a:solidFill>
                <a:srgbClr val="FFFFFF"/>
              </a:solidFill>
              <a:effectLst/>
              <a:uFillTx/>
              <a:latin typeface="Arial"/>
            </a:endParaRPr>
          </a:p>
        </p:txBody>
      </p:sp>
      <p:pic>
        <p:nvPicPr>
          <p:cNvPr id="2380" name="Graphic 13"/>
          <p:cNvPicPr/>
          <p:nvPr/>
        </p:nvPicPr>
        <p:blipFill>
          <a:blip>
            <a:extLst>
              <a:ext uri="{96DAC541-7B7A-43D3-8B79-37D633B846F1}">
                <asvg:svgBlip xmlns:asvg="http://schemas.microsoft.com/office/drawing/2016/SVG/main" r:embed="rId4"/>
              </a:ext>
            </a:extLst>
          </a:blip>
          <a:stretch/>
        </p:blipFill>
        <p:spPr>
          <a:xfrm>
            <a:off x="8862480" y="3482640"/>
            <a:ext cx="520200" cy="484200"/>
          </a:xfrm>
          <a:prstGeom prst="rect">
            <a:avLst/>
          </a:prstGeom>
          <a:noFill/>
          <a:ln w="0">
            <a:noFill/>
          </a:ln>
        </p:spPr>
      </p:pic>
      <p:pic>
        <p:nvPicPr>
          <p:cNvPr id="2381" name="Graphic 13"/>
          <p:cNvPicPr/>
          <p:nvPr/>
        </p:nvPicPr>
        <p:blipFill>
          <a:blip>
            <a:extLst>
              <a:ext uri="{96DAC541-7B7A-43D3-8B79-37D633B846F1}">
                <asvg:svgBlip xmlns:asvg="http://schemas.microsoft.com/office/drawing/2016/SVG/main" r:embed="rId4"/>
              </a:ext>
            </a:extLst>
          </a:blip>
          <a:stretch/>
        </p:blipFill>
        <p:spPr>
          <a:xfrm>
            <a:off x="9416880" y="3482640"/>
            <a:ext cx="490320" cy="486000"/>
          </a:xfrm>
          <a:prstGeom prst="rect">
            <a:avLst/>
          </a:prstGeom>
          <a:noFill/>
          <a:ln w="0">
            <a:noFill/>
          </a:ln>
        </p:spPr>
      </p:pic>
      <p:sp>
        <p:nvSpPr>
          <p:cNvPr id="2382" name="TextBox 152"/>
          <p:cNvSpPr/>
          <p:nvPr/>
        </p:nvSpPr>
        <p:spPr>
          <a:xfrm>
            <a:off x="5925600" y="4752720"/>
            <a:ext cx="5559120" cy="1569240"/>
          </a:xfrm>
          <a:prstGeom prst="rect">
            <a:avLst/>
          </a:prstGeom>
          <a:noFill/>
          <a:ln w="0">
            <a:noFill/>
          </a:ln>
        </p:spPr>
        <p:style>
          <a:lnRef idx="0">
            <a:scrgbClr r="0" g="0" b="0"/>
          </a:lnRef>
          <a:fillRef idx="0">
            <a:scrgbClr r="0" g="0" b="0"/>
          </a:fillRef>
          <a:effectRef idx="0">
            <a:scrgbClr r="0" g="0" b="0"/>
          </a:effectRef>
          <a:fontRef idx="minor"/>
        </p:style>
        <p:txBody>
          <a:bodyPr lIns="0" tIns="45000" rIns="90000" bIns="45000" anchor="t">
            <a:spAutoFit/>
          </a:bodyPr>
          <a:lstStyle/>
          <a:p>
            <a:pPr algn="ctr" defTabSz="914400">
              <a:lnSpc>
                <a:spcPct val="100000"/>
              </a:lnSpc>
              <a:spcAft>
                <a:spcPts val="1199"/>
              </a:spcAft>
            </a:pPr>
            <a:r>
              <a:rPr lang="en-US" sz="1600" b="0" u="none" strike="noStrike">
                <a:solidFill>
                  <a:schemeClr val="lt1"/>
                </a:solidFill>
                <a:effectLst/>
                <a:uFillTx/>
                <a:latin typeface="Calibri"/>
              </a:rPr>
              <a:t>Production workloads with</a:t>
            </a:r>
            <a:br>
              <a:rPr sz="1600"/>
            </a:br>
            <a:r>
              <a:rPr lang="en-US" sz="1600" b="0" u="none" strike="noStrike">
                <a:solidFill>
                  <a:schemeClr val="lt1"/>
                </a:solidFill>
                <a:effectLst/>
                <a:uFillTx/>
                <a:latin typeface="Calibri"/>
              </a:rPr>
              <a:t>Replication between nodes between two AZs</a:t>
            </a:r>
            <a:br>
              <a:rPr sz="1600"/>
            </a:br>
            <a:r>
              <a:rPr lang="en-US" sz="1600" b="0" u="none" strike="noStrike">
                <a:solidFill>
                  <a:schemeClr val="lt1"/>
                </a:solidFill>
                <a:effectLst/>
                <a:uFillTx/>
                <a:latin typeface="Calibri"/>
              </a:rPr>
              <a:t>11 x 9’s durability for capacity pool and backups</a:t>
            </a:r>
            <a:br>
              <a:rPr sz="1600"/>
            </a:br>
            <a:br>
              <a:rPr sz="1600"/>
            </a:br>
            <a:r>
              <a:rPr lang="en-US" sz="1600" b="0" u="none" strike="noStrike">
                <a:solidFill>
                  <a:schemeClr val="lt1"/>
                </a:solidFill>
                <a:effectLst/>
                <a:uFillTx/>
                <a:latin typeface="Calibri"/>
              </a:rPr>
              <a:t>Equal or better availability and durability than a multi-datacenter implementation</a:t>
            </a:r>
            <a:endParaRPr lang="en-US" sz="1600" b="0" u="none" strike="noStrike">
              <a:solidFill>
                <a:srgbClr val="FFFFFF"/>
              </a:solidFill>
              <a:effectLst/>
              <a:uFillTx/>
              <a:latin typeface="Arial"/>
            </a:endParaRPr>
          </a:p>
        </p:txBody>
      </p:sp>
      <p:sp>
        <p:nvSpPr>
          <p:cNvPr id="2383" name="TextBox 153"/>
          <p:cNvSpPr/>
          <p:nvPr/>
        </p:nvSpPr>
        <p:spPr>
          <a:xfrm>
            <a:off x="2008440" y="1118520"/>
            <a:ext cx="1374480" cy="3690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defTabSz="914400">
              <a:lnSpc>
                <a:spcPct val="100000"/>
              </a:lnSpc>
              <a:spcAft>
                <a:spcPts val="1199"/>
              </a:spcAft>
            </a:pPr>
            <a:r>
              <a:rPr lang="en-US" sz="1800" b="0" u="none" strike="noStrike">
                <a:solidFill>
                  <a:schemeClr val="lt1"/>
                </a:solidFill>
                <a:effectLst/>
                <a:uFillTx/>
                <a:latin typeface="Calibri"/>
              </a:rPr>
              <a:t>Single-AZ</a:t>
            </a:r>
            <a:endParaRPr lang="en-US" sz="1800" b="0" u="none" strike="noStrike">
              <a:solidFill>
                <a:srgbClr val="FFFFFF"/>
              </a:solidFill>
              <a:effectLst/>
              <a:uFillTx/>
              <a:latin typeface="Arial"/>
            </a:endParaRPr>
          </a:p>
        </p:txBody>
      </p:sp>
      <p:sp>
        <p:nvSpPr>
          <p:cNvPr id="2384" name="TextBox 155"/>
          <p:cNvSpPr/>
          <p:nvPr/>
        </p:nvSpPr>
        <p:spPr>
          <a:xfrm>
            <a:off x="7959960" y="1103760"/>
            <a:ext cx="1374480" cy="3690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defTabSz="914400">
              <a:lnSpc>
                <a:spcPct val="100000"/>
              </a:lnSpc>
              <a:spcAft>
                <a:spcPts val="1199"/>
              </a:spcAft>
            </a:pPr>
            <a:r>
              <a:rPr lang="en-US" sz="1800" b="0" u="none" strike="noStrike">
                <a:solidFill>
                  <a:schemeClr val="lt1"/>
                </a:solidFill>
                <a:effectLst/>
                <a:uFillTx/>
                <a:latin typeface="Calibri"/>
              </a:rPr>
              <a:t>Multi-AZ</a:t>
            </a:r>
            <a:endParaRPr lang="en-US" sz="1800" b="0" u="none" strike="noStrike">
              <a:solidFill>
                <a:srgbClr val="FFFFFF"/>
              </a:solidFill>
              <a:effectLst/>
              <a:uFillTx/>
              <a:latin typeface="Arial"/>
            </a:endParaRPr>
          </a:p>
        </p:txBody>
      </p:sp>
      <p:grpSp>
        <p:nvGrpSpPr>
          <p:cNvPr id="2385" name="Group 1"/>
          <p:cNvGrpSpPr/>
          <p:nvPr/>
        </p:nvGrpSpPr>
        <p:grpSpPr>
          <a:xfrm>
            <a:off x="9172800" y="3713400"/>
            <a:ext cx="522360" cy="131760"/>
            <a:chOff x="9172800" y="3713400"/>
            <a:chExt cx="522360" cy="131760"/>
          </a:xfrm>
        </p:grpSpPr>
        <p:cxnSp>
          <p:nvCxnSpPr>
            <p:cNvPr id="2386" name="Straight Arrow Connector 2"/>
            <p:cNvCxnSpPr/>
            <p:nvPr/>
          </p:nvCxnSpPr>
          <p:spPr>
            <a:xfrm>
              <a:off x="9172800" y="3845160"/>
              <a:ext cx="522720" cy="360"/>
            </a:xfrm>
            <a:prstGeom prst="straightConnector1">
              <a:avLst/>
            </a:prstGeom>
            <a:ln w="19050" cap="rnd">
              <a:solidFill>
                <a:srgbClr val="AD5CFF">
                  <a:lumMod val="40000"/>
                  <a:lumOff val="60000"/>
                </a:srgbClr>
              </a:solidFill>
              <a:round/>
              <a:tailEnd type="arrow" w="med" len="sm"/>
            </a:ln>
          </p:spPr>
        </p:cxnSp>
        <p:cxnSp>
          <p:nvCxnSpPr>
            <p:cNvPr id="2387" name="Straight Arrow Connector 3"/>
            <p:cNvCxnSpPr/>
            <p:nvPr/>
          </p:nvCxnSpPr>
          <p:spPr>
            <a:xfrm flipH="1">
              <a:off x="9172800" y="3713400"/>
              <a:ext cx="522720" cy="360"/>
            </a:xfrm>
            <a:prstGeom prst="straightConnector1">
              <a:avLst/>
            </a:prstGeom>
            <a:ln w="19050" cap="rnd">
              <a:solidFill>
                <a:srgbClr val="AD5CFF">
                  <a:lumMod val="40000"/>
                  <a:lumOff val="60000"/>
                </a:srgbClr>
              </a:solidFill>
              <a:round/>
              <a:tailEnd type="arrow" w="med" len="sm"/>
            </a:ln>
          </p:spPr>
        </p:cxnSp>
      </p:grpSp>
      <p:grpSp>
        <p:nvGrpSpPr>
          <p:cNvPr id="2388" name="Group 4"/>
          <p:cNvGrpSpPr/>
          <p:nvPr/>
        </p:nvGrpSpPr>
        <p:grpSpPr>
          <a:xfrm>
            <a:off x="6957360" y="3706920"/>
            <a:ext cx="522360" cy="131760"/>
            <a:chOff x="6957360" y="3706920"/>
            <a:chExt cx="522360" cy="131760"/>
          </a:xfrm>
        </p:grpSpPr>
        <p:cxnSp>
          <p:nvCxnSpPr>
            <p:cNvPr id="2389" name="Straight Arrow Connector 5"/>
            <p:cNvCxnSpPr/>
            <p:nvPr/>
          </p:nvCxnSpPr>
          <p:spPr>
            <a:xfrm>
              <a:off x="6957360" y="3838680"/>
              <a:ext cx="522720" cy="360"/>
            </a:xfrm>
            <a:prstGeom prst="straightConnector1">
              <a:avLst/>
            </a:prstGeom>
            <a:ln w="19050" cap="rnd">
              <a:solidFill>
                <a:srgbClr val="AD5CFF">
                  <a:lumMod val="40000"/>
                  <a:lumOff val="60000"/>
                </a:srgbClr>
              </a:solidFill>
              <a:round/>
              <a:tailEnd type="arrow" w="med" len="sm"/>
            </a:ln>
          </p:spPr>
        </p:cxnSp>
        <p:cxnSp>
          <p:nvCxnSpPr>
            <p:cNvPr id="2390" name="Straight Arrow Connector 6"/>
            <p:cNvCxnSpPr/>
            <p:nvPr/>
          </p:nvCxnSpPr>
          <p:spPr>
            <a:xfrm flipH="1">
              <a:off x="6957360" y="3706920"/>
              <a:ext cx="522720" cy="360"/>
            </a:xfrm>
            <a:prstGeom prst="straightConnector1">
              <a:avLst/>
            </a:prstGeom>
            <a:ln w="19050" cap="rnd">
              <a:solidFill>
                <a:srgbClr val="AD5CFF">
                  <a:lumMod val="40000"/>
                  <a:lumOff val="60000"/>
                </a:srgbClr>
              </a:solidFill>
              <a:round/>
              <a:tailEnd type="arrow" w="med" len="sm"/>
            </a:ln>
          </p:spPr>
        </p:cxnSp>
      </p:gr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418" name="Group 362"/>
          <p:cNvGrpSpPr/>
          <p:nvPr/>
        </p:nvGrpSpPr>
        <p:grpSpPr>
          <a:xfrm>
            <a:off x="9691560" y="1173240"/>
            <a:ext cx="2028240" cy="1379520"/>
            <a:chOff x="9691560" y="1173240"/>
            <a:chExt cx="2028240" cy="1379520"/>
          </a:xfrm>
        </p:grpSpPr>
        <p:sp>
          <p:nvSpPr>
            <p:cNvPr id="2419" name="Oval 363"/>
            <p:cNvSpPr/>
            <p:nvPr/>
          </p:nvSpPr>
          <p:spPr>
            <a:xfrm>
              <a:off x="9691560" y="1485720"/>
              <a:ext cx="304560" cy="303840"/>
            </a:xfrm>
            <a:prstGeom prst="ellipse">
              <a:avLst/>
            </a:prstGeom>
            <a:noFill/>
            <a:ln w="38100">
              <a:solidFill>
                <a:srgbClr val="41B3FF"/>
              </a:solidFill>
            </a:ln>
          </p:spPr>
          <p:style>
            <a:lnRef idx="1">
              <a:schemeClr val="accent2"/>
            </a:lnRef>
            <a:fillRef idx="3">
              <a:schemeClr val="accent2"/>
            </a:fillRef>
            <a:effectRef idx="2">
              <a:schemeClr val="accent2"/>
            </a:effectRef>
            <a:fontRef idx="minor"/>
          </p:style>
          <p:txBody>
            <a:bodyPr horzOverflow="overflow" lIns="152280" tIns="115200" rIns="152280" bIns="100080" numCol="1" spcCol="0" anchor="ctr">
              <a:noAutofit/>
            </a:bodyPr>
            <a:lstStyle/>
            <a:p>
              <a:pPr algn="ctr" defTabSz="776880">
                <a:lnSpc>
                  <a:spcPct val="90000"/>
                </a:lnSpc>
                <a:tabLst>
                  <a:tab pos="0" algn="l"/>
                </a:tabLst>
              </a:pPr>
              <a:r>
                <a:rPr lang="en-US" sz="1200" b="0" u="none" strike="noStrike">
                  <a:solidFill>
                    <a:schemeClr val="lt1"/>
                  </a:solidFill>
                  <a:effectLst/>
                  <a:uFillTx/>
                  <a:latin typeface="Amazon Ember Display"/>
                  <a:ea typeface="Segoe UI"/>
                </a:rPr>
                <a:t>1</a:t>
              </a:r>
              <a:endParaRPr lang="en-US" sz="1200" b="0" u="none" strike="noStrike">
                <a:solidFill>
                  <a:srgbClr val="FFFFFF"/>
                </a:solidFill>
                <a:effectLst/>
                <a:uFillTx/>
                <a:latin typeface="Arial"/>
              </a:endParaRPr>
            </a:p>
          </p:txBody>
        </p:sp>
        <p:sp>
          <p:nvSpPr>
            <p:cNvPr id="2420" name="TextBox 364"/>
            <p:cNvSpPr/>
            <p:nvPr/>
          </p:nvSpPr>
          <p:spPr>
            <a:xfrm>
              <a:off x="10093680" y="1173240"/>
              <a:ext cx="1626120" cy="1379520"/>
            </a:xfrm>
            <a:prstGeom prst="rect">
              <a:avLst/>
            </a:prstGeom>
            <a:noFill/>
            <a:ln w="0">
              <a:noFill/>
            </a:ln>
          </p:spPr>
          <p:style>
            <a:lnRef idx="0">
              <a:scrgbClr r="0" g="0" b="0"/>
            </a:lnRef>
            <a:fillRef idx="0">
              <a:scrgbClr r="0" g="0" b="0"/>
            </a:fillRef>
            <a:effectRef idx="0">
              <a:scrgbClr r="0" g="0" b="0"/>
            </a:effectRef>
            <a:fontRef idx="minor"/>
          </p:style>
          <p:txBody>
            <a:bodyPr anchor="t">
              <a:spAutoFit/>
            </a:bodyPr>
            <a:lstStyle/>
            <a:p>
              <a:pPr defTabSz="609480">
                <a:lnSpc>
                  <a:spcPct val="100000"/>
                </a:lnSpc>
                <a:tabLst>
                  <a:tab pos="0" algn="l"/>
                </a:tabLst>
              </a:pPr>
              <a:r>
                <a:rPr lang="en-US" sz="1200" b="0" u="none" strike="noStrike">
                  <a:solidFill>
                    <a:schemeClr val="lt1"/>
                  </a:solidFill>
                  <a:effectLst/>
                  <a:uFillTx/>
                  <a:latin typeface="Amazon Ember"/>
                  <a:ea typeface="Amazon Ember"/>
                </a:rPr>
                <a:t>Agents are deployed to connect on-premises storage, edge locations, other cloud providers, and AWS storage services</a:t>
              </a:r>
              <a:endParaRPr lang="en-US" sz="1200" b="0" u="none" strike="noStrike">
                <a:solidFill>
                  <a:srgbClr val="FFFFFF"/>
                </a:solidFill>
                <a:effectLst/>
                <a:uFillTx/>
                <a:latin typeface="Arial"/>
              </a:endParaRPr>
            </a:p>
          </p:txBody>
        </p:sp>
      </p:grpSp>
      <p:grpSp>
        <p:nvGrpSpPr>
          <p:cNvPr id="2421" name="Group 365"/>
          <p:cNvGrpSpPr/>
          <p:nvPr/>
        </p:nvGrpSpPr>
        <p:grpSpPr>
          <a:xfrm>
            <a:off x="9691560" y="2666880"/>
            <a:ext cx="2028240" cy="830520"/>
            <a:chOff x="9691560" y="2666880"/>
            <a:chExt cx="2028240" cy="830520"/>
          </a:xfrm>
        </p:grpSpPr>
        <p:sp>
          <p:nvSpPr>
            <p:cNvPr id="2422" name="Oval 366"/>
            <p:cNvSpPr/>
            <p:nvPr/>
          </p:nvSpPr>
          <p:spPr>
            <a:xfrm>
              <a:off x="9691560" y="2702880"/>
              <a:ext cx="304560" cy="303840"/>
            </a:xfrm>
            <a:prstGeom prst="ellipse">
              <a:avLst/>
            </a:prstGeom>
            <a:noFill/>
            <a:ln w="38100">
              <a:solidFill>
                <a:srgbClr val="41B3FF"/>
              </a:solidFill>
            </a:ln>
          </p:spPr>
          <p:style>
            <a:lnRef idx="1">
              <a:schemeClr val="accent2"/>
            </a:lnRef>
            <a:fillRef idx="3">
              <a:schemeClr val="accent2"/>
            </a:fillRef>
            <a:effectRef idx="2">
              <a:schemeClr val="accent2"/>
            </a:effectRef>
            <a:fontRef idx="minor"/>
          </p:style>
          <p:txBody>
            <a:bodyPr horzOverflow="overflow" lIns="152280" tIns="115200" rIns="152280" bIns="100080" numCol="1" spcCol="0" anchor="ctr">
              <a:noAutofit/>
            </a:bodyPr>
            <a:lstStyle/>
            <a:p>
              <a:pPr algn="ctr" defTabSz="776880">
                <a:lnSpc>
                  <a:spcPct val="90000"/>
                </a:lnSpc>
                <a:tabLst>
                  <a:tab pos="0" algn="l"/>
                </a:tabLst>
              </a:pPr>
              <a:r>
                <a:rPr lang="en-US" sz="1200" b="0" u="none" strike="noStrike">
                  <a:solidFill>
                    <a:schemeClr val="lt1"/>
                  </a:solidFill>
                  <a:effectLst/>
                  <a:uFillTx/>
                  <a:latin typeface="Amazon Ember Display"/>
                  <a:ea typeface="Segoe UI"/>
                </a:rPr>
                <a:t>2</a:t>
              </a:r>
              <a:endParaRPr lang="en-US" sz="1200" b="0" u="none" strike="noStrike">
                <a:solidFill>
                  <a:srgbClr val="FFFFFF"/>
                </a:solidFill>
                <a:effectLst/>
                <a:uFillTx/>
                <a:latin typeface="Arial"/>
              </a:endParaRPr>
            </a:p>
          </p:txBody>
        </p:sp>
        <p:sp>
          <p:nvSpPr>
            <p:cNvPr id="2423" name="TextBox 367"/>
            <p:cNvSpPr/>
            <p:nvPr/>
          </p:nvSpPr>
          <p:spPr>
            <a:xfrm>
              <a:off x="10093680" y="2666880"/>
              <a:ext cx="1626120" cy="830520"/>
            </a:xfrm>
            <a:prstGeom prst="rect">
              <a:avLst/>
            </a:prstGeom>
            <a:noFill/>
            <a:ln w="0">
              <a:noFill/>
            </a:ln>
          </p:spPr>
          <p:style>
            <a:lnRef idx="0">
              <a:scrgbClr r="0" g="0" b="0"/>
            </a:lnRef>
            <a:fillRef idx="0">
              <a:scrgbClr r="0" g="0" b="0"/>
            </a:fillRef>
            <a:effectRef idx="0">
              <a:scrgbClr r="0" g="0" b="0"/>
            </a:effectRef>
            <a:fontRef idx="minor"/>
          </p:style>
          <p:txBody>
            <a:bodyPr anchor="t">
              <a:spAutoFit/>
            </a:bodyPr>
            <a:lstStyle/>
            <a:p>
              <a:pPr defTabSz="609480">
                <a:lnSpc>
                  <a:spcPct val="100000"/>
                </a:lnSpc>
                <a:tabLst>
                  <a:tab pos="0" algn="l"/>
                </a:tabLst>
              </a:pPr>
              <a:r>
                <a:rPr lang="en-US" sz="1200" b="0" u="none" strike="noStrike">
                  <a:solidFill>
                    <a:schemeClr val="lt1"/>
                  </a:solidFill>
                  <a:effectLst/>
                  <a:uFillTx/>
                  <a:latin typeface="Amazon Ember"/>
                </a:rPr>
                <a:t>Create location resources for source and destination storage</a:t>
              </a:r>
              <a:endParaRPr lang="en-US" sz="1200" b="0" u="none" strike="noStrike">
                <a:solidFill>
                  <a:srgbClr val="FFFFFF"/>
                </a:solidFill>
                <a:effectLst/>
                <a:uFillTx/>
                <a:latin typeface="Arial"/>
              </a:endParaRPr>
            </a:p>
          </p:txBody>
        </p:sp>
      </p:grpSp>
      <p:grpSp>
        <p:nvGrpSpPr>
          <p:cNvPr id="2424" name="Group 368"/>
          <p:cNvGrpSpPr/>
          <p:nvPr/>
        </p:nvGrpSpPr>
        <p:grpSpPr>
          <a:xfrm>
            <a:off x="9691560" y="3564360"/>
            <a:ext cx="2028240" cy="1015200"/>
            <a:chOff x="9691560" y="3564360"/>
            <a:chExt cx="2028240" cy="1015200"/>
          </a:xfrm>
        </p:grpSpPr>
        <p:sp>
          <p:nvSpPr>
            <p:cNvPr id="2425" name="Oval 369"/>
            <p:cNvSpPr/>
            <p:nvPr/>
          </p:nvSpPr>
          <p:spPr>
            <a:xfrm>
              <a:off x="9691560" y="3600720"/>
              <a:ext cx="304560" cy="303840"/>
            </a:xfrm>
            <a:prstGeom prst="ellipse">
              <a:avLst/>
            </a:prstGeom>
            <a:noFill/>
            <a:ln w="38100">
              <a:solidFill>
                <a:srgbClr val="41B3FF"/>
              </a:solidFill>
            </a:ln>
          </p:spPr>
          <p:style>
            <a:lnRef idx="1">
              <a:schemeClr val="accent2"/>
            </a:lnRef>
            <a:fillRef idx="3">
              <a:schemeClr val="accent2"/>
            </a:fillRef>
            <a:effectRef idx="2">
              <a:schemeClr val="accent2"/>
            </a:effectRef>
            <a:fontRef idx="minor"/>
          </p:style>
          <p:txBody>
            <a:bodyPr horzOverflow="overflow" lIns="152280" tIns="115200" rIns="152280" bIns="100080" numCol="1" spcCol="0" anchor="ctr">
              <a:noAutofit/>
            </a:bodyPr>
            <a:lstStyle/>
            <a:p>
              <a:pPr algn="ctr" defTabSz="776880">
                <a:lnSpc>
                  <a:spcPct val="90000"/>
                </a:lnSpc>
                <a:tabLst>
                  <a:tab pos="0" algn="l"/>
                </a:tabLst>
              </a:pPr>
              <a:r>
                <a:rPr lang="en-US" sz="1200" b="0" u="none" strike="noStrike">
                  <a:solidFill>
                    <a:schemeClr val="lt1"/>
                  </a:solidFill>
                  <a:effectLst/>
                  <a:uFillTx/>
                  <a:latin typeface="Amazon Ember Display"/>
                  <a:ea typeface="Segoe UI"/>
                </a:rPr>
                <a:t>3</a:t>
              </a:r>
              <a:endParaRPr lang="en-US" sz="1200" b="0" u="none" strike="noStrike">
                <a:solidFill>
                  <a:srgbClr val="FFFFFF"/>
                </a:solidFill>
                <a:effectLst/>
                <a:uFillTx/>
                <a:latin typeface="Arial"/>
              </a:endParaRPr>
            </a:p>
          </p:txBody>
        </p:sp>
        <p:sp>
          <p:nvSpPr>
            <p:cNvPr id="2426" name="TextBox 370"/>
            <p:cNvSpPr/>
            <p:nvPr/>
          </p:nvSpPr>
          <p:spPr>
            <a:xfrm>
              <a:off x="10093680" y="3564360"/>
              <a:ext cx="1626120" cy="1015200"/>
            </a:xfrm>
            <a:prstGeom prst="rect">
              <a:avLst/>
            </a:prstGeom>
            <a:noFill/>
            <a:ln w="0">
              <a:noFill/>
            </a:ln>
          </p:spPr>
          <p:style>
            <a:lnRef idx="0">
              <a:scrgbClr r="0" g="0" b="0"/>
            </a:lnRef>
            <a:fillRef idx="0">
              <a:scrgbClr r="0" g="0" b="0"/>
            </a:fillRef>
            <a:effectRef idx="0">
              <a:scrgbClr r="0" g="0" b="0"/>
            </a:effectRef>
            <a:fontRef idx="minor"/>
          </p:style>
          <p:txBody>
            <a:bodyPr anchor="t">
              <a:spAutoFit/>
            </a:bodyPr>
            <a:lstStyle/>
            <a:p>
              <a:pPr defTabSz="609480">
                <a:lnSpc>
                  <a:spcPct val="100000"/>
                </a:lnSpc>
                <a:tabLst>
                  <a:tab pos="0" algn="l"/>
                </a:tabLst>
              </a:pPr>
              <a:r>
                <a:rPr lang="en-US" sz="1200" b="0" u="none" strike="noStrike">
                  <a:solidFill>
                    <a:schemeClr val="lt1"/>
                  </a:solidFill>
                  <a:effectLst/>
                  <a:uFillTx/>
                  <a:latin typeface="Amazon Ember"/>
                </a:rPr>
                <a:t>DataSync managed service connects to AWS storage and coordinates</a:t>
              </a:r>
              <a:br>
                <a:rPr sz="1200"/>
              </a:br>
              <a:r>
                <a:rPr lang="en-US" sz="1200" b="0" u="none" strike="noStrike">
                  <a:solidFill>
                    <a:schemeClr val="lt1"/>
                  </a:solidFill>
                  <a:effectLst/>
                  <a:uFillTx/>
                  <a:latin typeface="Amazon Ember"/>
                </a:rPr>
                <a:t>the transfer</a:t>
              </a:r>
              <a:endParaRPr lang="en-US" sz="1200" b="0" u="none" strike="noStrike">
                <a:solidFill>
                  <a:srgbClr val="FFFFFF"/>
                </a:solidFill>
                <a:effectLst/>
                <a:uFillTx/>
                <a:latin typeface="Arial"/>
              </a:endParaRPr>
            </a:p>
          </p:txBody>
        </p:sp>
      </p:grpSp>
      <p:grpSp>
        <p:nvGrpSpPr>
          <p:cNvPr id="2427" name="Group 371"/>
          <p:cNvGrpSpPr/>
          <p:nvPr/>
        </p:nvGrpSpPr>
        <p:grpSpPr>
          <a:xfrm>
            <a:off x="9691560" y="4833720"/>
            <a:ext cx="2028240" cy="1569240"/>
            <a:chOff x="9691560" y="4833720"/>
            <a:chExt cx="2028240" cy="1569240"/>
          </a:xfrm>
        </p:grpSpPr>
        <p:sp>
          <p:nvSpPr>
            <p:cNvPr id="2428" name="Oval 372"/>
            <p:cNvSpPr/>
            <p:nvPr/>
          </p:nvSpPr>
          <p:spPr>
            <a:xfrm>
              <a:off x="9691560" y="4877640"/>
              <a:ext cx="304560" cy="303840"/>
            </a:xfrm>
            <a:prstGeom prst="ellipse">
              <a:avLst/>
            </a:prstGeom>
            <a:noFill/>
            <a:ln w="38100">
              <a:solidFill>
                <a:srgbClr val="41B3FF"/>
              </a:solidFill>
            </a:ln>
          </p:spPr>
          <p:style>
            <a:lnRef idx="1">
              <a:schemeClr val="accent2"/>
            </a:lnRef>
            <a:fillRef idx="3">
              <a:schemeClr val="accent2"/>
            </a:fillRef>
            <a:effectRef idx="2">
              <a:schemeClr val="accent2"/>
            </a:effectRef>
            <a:fontRef idx="minor"/>
          </p:style>
          <p:txBody>
            <a:bodyPr horzOverflow="overflow" lIns="152280" tIns="115200" rIns="152280" bIns="100080" numCol="1" spcCol="0" anchor="ctr">
              <a:noAutofit/>
            </a:bodyPr>
            <a:lstStyle/>
            <a:p>
              <a:pPr algn="ctr" defTabSz="776880">
                <a:lnSpc>
                  <a:spcPct val="90000"/>
                </a:lnSpc>
                <a:tabLst>
                  <a:tab pos="0" algn="l"/>
                </a:tabLst>
              </a:pPr>
              <a:r>
                <a:rPr lang="en-US" sz="1200" b="0" u="none" strike="noStrike">
                  <a:solidFill>
                    <a:schemeClr val="lt1"/>
                  </a:solidFill>
                  <a:effectLst/>
                  <a:uFillTx/>
                  <a:latin typeface="Amazon Ember Display"/>
                  <a:ea typeface="Segoe UI"/>
                </a:rPr>
                <a:t>4</a:t>
              </a:r>
              <a:endParaRPr lang="en-US" sz="1200" b="0" u="none" strike="noStrike">
                <a:solidFill>
                  <a:srgbClr val="FFFFFF"/>
                </a:solidFill>
                <a:effectLst/>
                <a:uFillTx/>
                <a:latin typeface="Arial"/>
              </a:endParaRPr>
            </a:p>
          </p:txBody>
        </p:sp>
        <p:sp>
          <p:nvSpPr>
            <p:cNvPr id="2429" name="TextBox 373"/>
            <p:cNvSpPr/>
            <p:nvPr/>
          </p:nvSpPr>
          <p:spPr>
            <a:xfrm>
              <a:off x="10093680" y="4833720"/>
              <a:ext cx="1626120" cy="1569240"/>
            </a:xfrm>
            <a:prstGeom prst="rect">
              <a:avLst/>
            </a:prstGeom>
            <a:noFill/>
            <a:ln w="0">
              <a:noFill/>
            </a:ln>
          </p:spPr>
          <p:style>
            <a:lnRef idx="0">
              <a:scrgbClr r="0" g="0" b="0"/>
            </a:lnRef>
            <a:fillRef idx="0">
              <a:scrgbClr r="0" g="0" b="0"/>
            </a:fillRef>
            <a:effectRef idx="0">
              <a:scrgbClr r="0" g="0" b="0"/>
            </a:effectRef>
            <a:fontRef idx="minor"/>
          </p:style>
          <p:txBody>
            <a:bodyPr anchor="t">
              <a:spAutoFit/>
            </a:bodyPr>
            <a:lstStyle/>
            <a:p>
              <a:pPr defTabSz="609480">
                <a:lnSpc>
                  <a:spcPct val="100000"/>
                </a:lnSpc>
                <a:tabLst>
                  <a:tab pos="0" algn="l"/>
                </a:tabLst>
              </a:pPr>
              <a:r>
                <a:rPr lang="en-US" sz="1200" b="0" u="none" strike="noStrike">
                  <a:solidFill>
                    <a:schemeClr val="lt1"/>
                  </a:solidFill>
                  <a:effectLst/>
                  <a:uFillTx/>
                  <a:latin typeface="Amazon Ember"/>
                </a:rPr>
                <a:t>For transfers between on premises and AWS, internet, AWS Direct Connect, and AWS Virtual Private Network (VPN) are supported</a:t>
              </a:r>
              <a:endParaRPr lang="en-US" sz="1200" b="0" u="none" strike="noStrike">
                <a:solidFill>
                  <a:srgbClr val="FFFFFF"/>
                </a:solidFill>
                <a:effectLst/>
                <a:uFillTx/>
                <a:latin typeface="Arial"/>
              </a:endParaRPr>
            </a:p>
          </p:txBody>
        </p:sp>
      </p:grpSp>
      <p:sp>
        <p:nvSpPr>
          <p:cNvPr id="2430" name="Rectangle 374"/>
          <p:cNvSpPr/>
          <p:nvPr/>
        </p:nvSpPr>
        <p:spPr>
          <a:xfrm>
            <a:off x="609480" y="1279800"/>
            <a:ext cx="4036680" cy="3179160"/>
          </a:xfrm>
          <a:prstGeom prst="rect">
            <a:avLst/>
          </a:prstGeom>
          <a:noFill/>
          <a:ln w="19050">
            <a:solidFill>
              <a:srgbClr val="FFFFFF"/>
            </a:solidFill>
            <a:round/>
          </a:ln>
        </p:spPr>
        <p:style>
          <a:lnRef idx="0">
            <a:scrgbClr r="0" g="0" b="0"/>
          </a:lnRef>
          <a:fillRef idx="0">
            <a:scrgbClr r="0" g="0" b="0"/>
          </a:fillRef>
          <a:effectRef idx="0">
            <a:scrgbClr r="0" g="0" b="0"/>
          </a:effectRef>
          <a:fontRef idx="minor"/>
        </p:style>
        <p:txBody>
          <a:bodyPr horzOverflow="overflow" lIns="548640" tIns="91440" bIns="91440" numCol="1" spcCol="0" anchor="t">
            <a:noAutofit/>
          </a:bodyPr>
          <a:lstStyle/>
          <a:p>
            <a:pPr defTabSz="609480">
              <a:lnSpc>
                <a:spcPct val="100000"/>
              </a:lnSpc>
              <a:tabLst>
                <a:tab pos="0" algn="l"/>
              </a:tabLst>
            </a:pPr>
            <a:r>
              <a:rPr lang="en-US" sz="1200" b="0" u="none" strike="noStrike">
                <a:solidFill>
                  <a:schemeClr val="lt1"/>
                </a:solidFill>
                <a:effectLst/>
                <a:uFillTx/>
                <a:latin typeface="Amazon Ember Display"/>
                <a:ea typeface="Amazon Ember"/>
              </a:rPr>
              <a:t>On premises and edge</a:t>
            </a:r>
            <a:endParaRPr lang="en-US" sz="1200" b="0" u="none" strike="noStrike">
              <a:solidFill>
                <a:srgbClr val="FFFFFF"/>
              </a:solidFill>
              <a:effectLst/>
              <a:uFillTx/>
              <a:latin typeface="Arial"/>
            </a:endParaRPr>
          </a:p>
        </p:txBody>
      </p:sp>
      <p:sp>
        <p:nvSpPr>
          <p:cNvPr id="2431" name="Rectangle 375"/>
          <p:cNvSpPr/>
          <p:nvPr/>
        </p:nvSpPr>
        <p:spPr>
          <a:xfrm>
            <a:off x="5040000" y="1279800"/>
            <a:ext cx="4470120" cy="4797720"/>
          </a:xfrm>
          <a:prstGeom prst="rect">
            <a:avLst/>
          </a:prstGeom>
          <a:noFill/>
          <a:ln w="19050">
            <a:solidFill>
              <a:srgbClr val="FFFFFF"/>
            </a:solidFill>
            <a:prstDash val="dash"/>
            <a:round/>
          </a:ln>
        </p:spPr>
        <p:style>
          <a:lnRef idx="0">
            <a:scrgbClr r="0" g="0" b="0"/>
          </a:lnRef>
          <a:fillRef idx="0">
            <a:scrgbClr r="0" g="0" b="0"/>
          </a:fillRef>
          <a:effectRef idx="0">
            <a:scrgbClr r="0" g="0" b="0"/>
          </a:effectRef>
          <a:fontRef idx="minor"/>
        </p:style>
        <p:txBody>
          <a:bodyPr horzOverflow="overflow" lIns="548640" tIns="91440" bIns="91440" numCol="1" spcCol="0" anchor="t">
            <a:noAutofit/>
          </a:bodyPr>
          <a:lstStyle/>
          <a:p>
            <a:pPr defTabSz="609480">
              <a:lnSpc>
                <a:spcPct val="100000"/>
              </a:lnSpc>
              <a:tabLst>
                <a:tab pos="0" algn="l"/>
              </a:tabLst>
            </a:pPr>
            <a:r>
              <a:rPr lang="en-US" sz="1400" b="0" u="none" strike="noStrike">
                <a:solidFill>
                  <a:schemeClr val="lt1"/>
                </a:solidFill>
                <a:effectLst/>
                <a:uFillTx/>
                <a:latin typeface="Amazon Ember Display"/>
                <a:ea typeface="Amazon Ember"/>
              </a:rPr>
              <a:t>AWS Region</a:t>
            </a:r>
            <a:endParaRPr lang="en-US" sz="1400" b="0" u="none" strike="noStrike">
              <a:solidFill>
                <a:srgbClr val="FFFFFF"/>
              </a:solidFill>
              <a:effectLst/>
              <a:uFillTx/>
              <a:latin typeface="Arial"/>
            </a:endParaRPr>
          </a:p>
        </p:txBody>
      </p:sp>
      <p:sp>
        <p:nvSpPr>
          <p:cNvPr id="2432" name="TextBox 376"/>
          <p:cNvSpPr/>
          <p:nvPr/>
        </p:nvSpPr>
        <p:spPr>
          <a:xfrm>
            <a:off x="5398920" y="4068720"/>
            <a:ext cx="878760" cy="461160"/>
          </a:xfrm>
          <a:prstGeom prst="rect">
            <a:avLst/>
          </a:prstGeom>
          <a:noFill/>
          <a:ln w="0">
            <a:noFill/>
          </a:ln>
        </p:spPr>
        <p:style>
          <a:lnRef idx="0">
            <a:scrgbClr r="0" g="0" b="0"/>
          </a:lnRef>
          <a:fillRef idx="0">
            <a:scrgbClr r="0" g="0" b="0"/>
          </a:fillRef>
          <a:effectRef idx="0">
            <a:scrgbClr r="0" g="0" b="0"/>
          </a:effectRef>
          <a:fontRef idx="minor"/>
        </p:style>
        <p:txBody>
          <a:bodyPr anchor="t">
            <a:spAutoFit/>
          </a:bodyPr>
          <a:lstStyle/>
          <a:p>
            <a:pPr algn="ctr" defTabSz="609480">
              <a:lnSpc>
                <a:spcPct val="100000"/>
              </a:lnSpc>
              <a:tabLst>
                <a:tab pos="0" algn="l"/>
              </a:tabLst>
            </a:pPr>
            <a:r>
              <a:rPr lang="en-US" sz="1200" b="0" u="none" strike="noStrike">
                <a:solidFill>
                  <a:schemeClr val="lt1"/>
                </a:solidFill>
                <a:effectLst/>
                <a:uFillTx/>
                <a:latin typeface="Amazon Ember Display"/>
              </a:rPr>
              <a:t>AWS DataSync</a:t>
            </a:r>
            <a:endParaRPr lang="en-US" sz="1200" b="0" u="none" strike="noStrike">
              <a:solidFill>
                <a:srgbClr val="FFFFFF"/>
              </a:solidFill>
              <a:effectLst/>
              <a:uFillTx/>
              <a:latin typeface="Arial"/>
            </a:endParaRPr>
          </a:p>
        </p:txBody>
      </p:sp>
      <p:sp>
        <p:nvSpPr>
          <p:cNvPr id="2433" name="TextBox 377"/>
          <p:cNvSpPr/>
          <p:nvPr/>
        </p:nvSpPr>
        <p:spPr>
          <a:xfrm>
            <a:off x="709920" y="2318040"/>
            <a:ext cx="1491480" cy="645840"/>
          </a:xfrm>
          <a:prstGeom prst="rect">
            <a:avLst/>
          </a:prstGeom>
          <a:noFill/>
          <a:ln w="0">
            <a:noFill/>
          </a:ln>
        </p:spPr>
        <p:style>
          <a:lnRef idx="0">
            <a:scrgbClr r="0" g="0" b="0"/>
          </a:lnRef>
          <a:fillRef idx="0">
            <a:scrgbClr r="0" g="0" b="0"/>
          </a:fillRef>
          <a:effectRef idx="0">
            <a:scrgbClr r="0" g="0" b="0"/>
          </a:effectRef>
          <a:fontRef idx="minor"/>
        </p:style>
        <p:txBody>
          <a:bodyPr anchor="t">
            <a:spAutoFit/>
          </a:bodyPr>
          <a:lstStyle/>
          <a:p>
            <a:pPr algn="ctr" defTabSz="609480">
              <a:lnSpc>
                <a:spcPct val="100000"/>
              </a:lnSpc>
              <a:tabLst>
                <a:tab pos="0" algn="l"/>
              </a:tabLst>
            </a:pPr>
            <a:r>
              <a:rPr lang="en-US" sz="1200" b="0" u="none" strike="noStrike">
                <a:solidFill>
                  <a:schemeClr val="lt1"/>
                </a:solidFill>
                <a:effectLst/>
                <a:uFillTx/>
                <a:latin typeface="Amazon Ember Display"/>
              </a:rPr>
              <a:t>Shared file system, object storage, or Hadoop cluster</a:t>
            </a:r>
            <a:endParaRPr lang="en-US" sz="1200" b="0" u="none" strike="noStrike">
              <a:solidFill>
                <a:srgbClr val="FFFFFF"/>
              </a:solidFill>
              <a:effectLst/>
              <a:uFillTx/>
              <a:latin typeface="Arial"/>
            </a:endParaRPr>
          </a:p>
        </p:txBody>
      </p:sp>
      <p:grpSp>
        <p:nvGrpSpPr>
          <p:cNvPr id="2434" name="Group 378"/>
          <p:cNvGrpSpPr/>
          <p:nvPr/>
        </p:nvGrpSpPr>
        <p:grpSpPr>
          <a:xfrm>
            <a:off x="1078560" y="1745640"/>
            <a:ext cx="575640" cy="513720"/>
            <a:chOff x="1078560" y="1745640"/>
            <a:chExt cx="575640" cy="513720"/>
          </a:xfrm>
        </p:grpSpPr>
        <p:sp>
          <p:nvSpPr>
            <p:cNvPr id="2435" name="Freeform: Shape 91"/>
            <p:cNvSpPr/>
            <p:nvPr/>
          </p:nvSpPr>
          <p:spPr>
            <a:xfrm>
              <a:off x="1231920" y="1809360"/>
              <a:ext cx="261360" cy="91440"/>
            </a:xfrm>
            <a:custGeom>
              <a:avLst/>
              <a:gdLst>
                <a:gd name="textAreaLeft" fmla="*/ 0 w 261360"/>
                <a:gd name="textAreaRight" fmla="*/ 261720 w 261360"/>
                <a:gd name="textAreaTop" fmla="*/ 0 h 91440"/>
                <a:gd name="textAreaBottom" fmla="*/ 91800 h 91440"/>
                <a:gd name="GluePoint1X" fmla="*/ 245567 w 247820"/>
                <a:gd name="GluePoint1Y" fmla="*/ 46989 h 86898"/>
                <a:gd name="GluePoint2X" fmla="*/ 125198 w 247820"/>
                <a:gd name="GluePoint2Y" fmla="*/ 84645 h 86898"/>
                <a:gd name="GluePoint3X" fmla="*/ 4828 w 247820"/>
                <a:gd name="GluePoint3Y" fmla="*/ 46989 h 86898"/>
                <a:gd name="GluePoint4X" fmla="*/ 125198 w 247820"/>
                <a:gd name="GluePoint4Y" fmla="*/ 4828 h 86898"/>
                <a:gd name="GluePoint5X" fmla="*/ 245567 w 247820"/>
                <a:gd name="GluePoint5Y" fmla="*/ 46989 h 86898"/>
              </a:gdLst>
              <a:ahLst/>
              <a:cxnLst>
                <a:cxn ang="0">
                  <a:pos x="GluePoint1X" y="GluePoint1Y"/>
                </a:cxn>
                <a:cxn ang="0">
                  <a:pos x="GluePoint2X" y="GluePoint2Y"/>
                </a:cxn>
                <a:cxn ang="0">
                  <a:pos x="GluePoint3X" y="GluePoint3Y"/>
                </a:cxn>
                <a:cxn ang="0">
                  <a:pos x="GluePoint4X" y="GluePoint4Y"/>
                </a:cxn>
                <a:cxn ang="0">
                  <a:pos x="GluePoint5X" y="GluePoint5Y"/>
                </a:cxn>
              </a:cxnLst>
              <a:rect l="textAreaLeft" t="textAreaTop" r="textAreaRight" b="textAreaBottom"/>
              <a:pathLst>
                <a:path w="247820" h="86898">
                  <a:moveTo>
                    <a:pt x="245567" y="46989"/>
                  </a:moveTo>
                  <a:cubicBezTo>
                    <a:pt x="245567" y="67587"/>
                    <a:pt x="194716" y="84645"/>
                    <a:pt x="125198" y="84645"/>
                  </a:cubicBezTo>
                  <a:cubicBezTo>
                    <a:pt x="55679" y="84645"/>
                    <a:pt x="4828" y="67909"/>
                    <a:pt x="4828" y="46989"/>
                  </a:cubicBezTo>
                  <a:cubicBezTo>
                    <a:pt x="4828" y="26069"/>
                    <a:pt x="55679" y="4828"/>
                    <a:pt x="125198" y="4828"/>
                  </a:cubicBezTo>
                  <a:cubicBezTo>
                    <a:pt x="194716" y="4828"/>
                    <a:pt x="245567" y="26391"/>
                    <a:pt x="245567" y="46989"/>
                  </a:cubicBezTo>
                  <a:close/>
                </a:path>
              </a:pathLst>
            </a:custGeom>
            <a:noFill/>
            <a:ln w="19050">
              <a:solidFill>
                <a:srgbClr val="FFFFFF"/>
              </a:solidFill>
              <a:round/>
            </a:ln>
          </p:spPr>
          <p:style>
            <a:lnRef idx="0">
              <a:scrgbClr r="0" g="0" b="0"/>
            </a:lnRef>
            <a:fillRef idx="0">
              <a:scrgbClr r="0" g="0" b="0"/>
            </a:fillRef>
            <a:effectRef idx="0">
              <a:scrgbClr r="0" g="0" b="0"/>
            </a:effectRef>
            <a:fontRef idx="minor"/>
          </p:style>
          <p:txBody>
            <a:bodyPr lIns="90000" tIns="45000" rIns="90000" bIns="45000" anchor="ctr">
              <a:noAutofit/>
            </a:bodyPr>
            <a:lstStyle/>
            <a:p>
              <a:pPr defTabSz="609480">
                <a:lnSpc>
                  <a:spcPct val="100000"/>
                </a:lnSpc>
                <a:tabLst>
                  <a:tab pos="0" algn="l"/>
                </a:tabLst>
              </a:pPr>
              <a:endParaRPr lang="en-US" sz="2880" b="0" u="none" strike="noStrike">
                <a:solidFill>
                  <a:srgbClr val="000000"/>
                </a:solidFill>
                <a:effectLst/>
                <a:uFillTx/>
                <a:latin typeface="Amazon Ember Display"/>
              </a:endParaRPr>
            </a:p>
          </p:txBody>
        </p:sp>
        <p:sp>
          <p:nvSpPr>
            <p:cNvPr id="2436" name="Freeform: Shape 94"/>
            <p:cNvSpPr/>
            <p:nvPr/>
          </p:nvSpPr>
          <p:spPr>
            <a:xfrm>
              <a:off x="1231560" y="1932840"/>
              <a:ext cx="173160" cy="47160"/>
            </a:xfrm>
            <a:custGeom>
              <a:avLst/>
              <a:gdLst>
                <a:gd name="textAreaLeft" fmla="*/ 0 w 173160"/>
                <a:gd name="textAreaRight" fmla="*/ 173520 w 173160"/>
                <a:gd name="textAreaTop" fmla="*/ 0 h 47160"/>
                <a:gd name="textAreaBottom" fmla="*/ 47520 h 47160"/>
                <a:gd name="GluePoint1X" fmla="*/ 4828 w 164140"/>
                <a:gd name="GluePoint1Y" fmla="*/ 4828 h 45058"/>
                <a:gd name="GluePoint2X" fmla="*/ 125198 w 164140"/>
                <a:gd name="GluePoint2Y" fmla="*/ 42483 h 45058"/>
                <a:gd name="GluePoint3X" fmla="*/ 159313 w 164140"/>
                <a:gd name="GluePoint3Y" fmla="*/ 42483 h 45058"/>
              </a:gdLst>
              <a:ahLst/>
              <a:cxnLst>
                <a:cxn ang="0">
                  <a:pos x="GluePoint1X" y="GluePoint1Y"/>
                </a:cxn>
                <a:cxn ang="0">
                  <a:pos x="GluePoint2X" y="GluePoint2Y"/>
                </a:cxn>
                <a:cxn ang="0">
                  <a:pos x="GluePoint3X" y="GluePoint3Y"/>
                </a:cxn>
              </a:cxnLst>
              <a:rect l="textAreaLeft" t="textAreaTop" r="textAreaRight" b="textAreaBottom"/>
              <a:pathLst>
                <a:path w="164140" h="45058">
                  <a:moveTo>
                    <a:pt x="4828" y="4828"/>
                  </a:moveTo>
                  <a:cubicBezTo>
                    <a:pt x="4828" y="25426"/>
                    <a:pt x="55679" y="42483"/>
                    <a:pt x="125198" y="42483"/>
                  </a:cubicBezTo>
                  <a:lnTo>
                    <a:pt x="159313" y="42483"/>
                  </a:lnTo>
                </a:path>
              </a:pathLst>
            </a:custGeom>
            <a:noFill/>
            <a:ln w="19050">
              <a:solidFill>
                <a:srgbClr val="FFFFFF"/>
              </a:solidFill>
              <a:round/>
            </a:ln>
          </p:spPr>
          <p:style>
            <a:lnRef idx="0">
              <a:scrgbClr r="0" g="0" b="0"/>
            </a:lnRef>
            <a:fillRef idx="0">
              <a:scrgbClr r="0" g="0" b="0"/>
            </a:fillRef>
            <a:effectRef idx="0">
              <a:scrgbClr r="0" g="0" b="0"/>
            </a:effectRef>
            <a:fontRef idx="minor"/>
          </p:style>
          <p:txBody>
            <a:bodyPr lIns="90000" tIns="2520" rIns="90000" bIns="2520" anchor="ctr">
              <a:noAutofit/>
            </a:bodyPr>
            <a:lstStyle/>
            <a:p>
              <a:pPr defTabSz="609480">
                <a:lnSpc>
                  <a:spcPct val="100000"/>
                </a:lnSpc>
                <a:tabLst>
                  <a:tab pos="0" algn="l"/>
                </a:tabLst>
              </a:pPr>
              <a:endParaRPr lang="en-US" sz="2880" b="0" u="none" strike="noStrike">
                <a:solidFill>
                  <a:srgbClr val="000000"/>
                </a:solidFill>
                <a:effectLst/>
                <a:uFillTx/>
                <a:latin typeface="Amazon Ember Display"/>
              </a:endParaRPr>
            </a:p>
          </p:txBody>
        </p:sp>
        <p:sp>
          <p:nvSpPr>
            <p:cNvPr id="2437" name="Freeform: Shape 101"/>
            <p:cNvSpPr/>
            <p:nvPr/>
          </p:nvSpPr>
          <p:spPr>
            <a:xfrm>
              <a:off x="1231920" y="2010960"/>
              <a:ext cx="166320" cy="47160"/>
            </a:xfrm>
            <a:custGeom>
              <a:avLst/>
              <a:gdLst>
                <a:gd name="textAreaLeft" fmla="*/ 0 w 166320"/>
                <a:gd name="textAreaRight" fmla="*/ 166680 w 166320"/>
                <a:gd name="textAreaTop" fmla="*/ 0 h 47160"/>
                <a:gd name="textAreaBottom" fmla="*/ 47520 h 47160"/>
                <a:gd name="GluePoint1X" fmla="*/ 154485 w 157703"/>
                <a:gd name="GluePoint1Y" fmla="*/ 42483 h 45058"/>
                <a:gd name="GluePoint2X" fmla="*/ 4828 w 157703"/>
                <a:gd name="GluePoint2Y" fmla="*/ 4828 h 45058"/>
              </a:gdLst>
              <a:ahLst/>
              <a:cxnLst>
                <a:cxn ang="0">
                  <a:pos x="GluePoint1X" y="GluePoint1Y"/>
                </a:cxn>
                <a:cxn ang="0">
                  <a:pos x="GluePoint2X" y="GluePoint2Y"/>
                </a:cxn>
              </a:cxnLst>
              <a:rect l="textAreaLeft" t="textAreaTop" r="textAreaRight" b="textAreaBottom"/>
              <a:pathLst>
                <a:path w="157703" h="45058">
                  <a:moveTo>
                    <a:pt x="154485" y="42483"/>
                  </a:moveTo>
                  <a:cubicBezTo>
                    <a:pt x="79496" y="44093"/>
                    <a:pt x="4828" y="25748"/>
                    <a:pt x="4828" y="4828"/>
                  </a:cubicBezTo>
                </a:path>
              </a:pathLst>
            </a:custGeom>
            <a:noFill/>
            <a:ln w="19050">
              <a:solidFill>
                <a:srgbClr val="FFFFFF"/>
              </a:solidFill>
              <a:round/>
            </a:ln>
          </p:spPr>
          <p:style>
            <a:lnRef idx="0">
              <a:scrgbClr r="0" g="0" b="0"/>
            </a:lnRef>
            <a:fillRef idx="0">
              <a:scrgbClr r="0" g="0" b="0"/>
            </a:fillRef>
            <a:effectRef idx="0">
              <a:scrgbClr r="0" g="0" b="0"/>
            </a:effectRef>
            <a:fontRef idx="minor"/>
          </p:style>
          <p:txBody>
            <a:bodyPr lIns="90000" tIns="2520" rIns="90000" bIns="2520" anchor="ctr">
              <a:noAutofit/>
            </a:bodyPr>
            <a:lstStyle/>
            <a:p>
              <a:pPr defTabSz="609480">
                <a:lnSpc>
                  <a:spcPct val="100000"/>
                </a:lnSpc>
                <a:tabLst>
                  <a:tab pos="0" algn="l"/>
                </a:tabLst>
              </a:pPr>
              <a:endParaRPr lang="en-US" sz="2880" b="0" u="none" strike="noStrike">
                <a:solidFill>
                  <a:srgbClr val="000000"/>
                </a:solidFill>
                <a:effectLst/>
                <a:uFillTx/>
                <a:latin typeface="Amazon Ember Display"/>
              </a:endParaRPr>
            </a:p>
          </p:txBody>
        </p:sp>
        <p:sp>
          <p:nvSpPr>
            <p:cNvPr id="2438" name="Freeform: Shape 102"/>
            <p:cNvSpPr/>
            <p:nvPr/>
          </p:nvSpPr>
          <p:spPr>
            <a:xfrm>
              <a:off x="1231560" y="1851840"/>
              <a:ext cx="9720" cy="241200"/>
            </a:xfrm>
            <a:custGeom>
              <a:avLst/>
              <a:gdLst>
                <a:gd name="textAreaLeft" fmla="*/ 0 w 9720"/>
                <a:gd name="textAreaRight" fmla="*/ 10080 w 9720"/>
                <a:gd name="textAreaTop" fmla="*/ 0 h 241200"/>
                <a:gd name="textAreaBottom" fmla="*/ 241560 h 241200"/>
                <a:gd name="GluePoint1X" fmla="*/ 4828 w 9655"/>
                <a:gd name="GluePoint1Y" fmla="*/ 4828 h 228509"/>
                <a:gd name="GluePoint2X" fmla="*/ 4828 w 9655"/>
                <a:gd name="GluePoint2Y" fmla="*/ 225291 h 228509"/>
              </a:gdLst>
              <a:ahLst/>
              <a:cxnLst>
                <a:cxn ang="0">
                  <a:pos x="GluePoint1X" y="GluePoint1Y"/>
                </a:cxn>
                <a:cxn ang="0">
                  <a:pos x="GluePoint2X" y="GluePoint2Y"/>
                </a:cxn>
              </a:cxnLst>
              <a:rect l="textAreaLeft" t="textAreaTop" r="textAreaRight" b="textAreaBottom"/>
              <a:pathLst>
                <a:path w="9655" h="228509">
                  <a:moveTo>
                    <a:pt x="4828" y="4828"/>
                  </a:moveTo>
                  <a:lnTo>
                    <a:pt x="4828" y="225291"/>
                  </a:lnTo>
                </a:path>
              </a:pathLst>
            </a:custGeom>
            <a:noFill/>
            <a:ln w="19050">
              <a:solidFill>
                <a:srgbClr val="FFFFFF"/>
              </a:solidFill>
              <a:round/>
            </a:ln>
          </p:spPr>
          <p:style>
            <a:lnRef idx="0">
              <a:scrgbClr r="0" g="0" b="0"/>
            </a:lnRef>
            <a:fillRef idx="0">
              <a:scrgbClr r="0" g="0" b="0"/>
            </a:fillRef>
            <a:effectRef idx="0">
              <a:scrgbClr r="0" g="0" b="0"/>
            </a:effectRef>
            <a:fontRef idx="minor"/>
          </p:style>
          <p:txBody>
            <a:bodyPr lIns="90000" tIns="45000" rIns="90000" bIns="45000" anchor="ctr">
              <a:noAutofit/>
            </a:bodyPr>
            <a:lstStyle/>
            <a:p>
              <a:pPr defTabSz="609480">
                <a:lnSpc>
                  <a:spcPct val="100000"/>
                </a:lnSpc>
                <a:tabLst>
                  <a:tab pos="0" algn="l"/>
                </a:tabLst>
              </a:pPr>
              <a:endParaRPr lang="en-US" sz="2880" b="0" u="none" strike="noStrike">
                <a:solidFill>
                  <a:srgbClr val="000000"/>
                </a:solidFill>
                <a:effectLst/>
                <a:uFillTx/>
                <a:latin typeface="Amazon Ember Display"/>
              </a:endParaRPr>
            </a:p>
          </p:txBody>
        </p:sp>
        <p:sp>
          <p:nvSpPr>
            <p:cNvPr id="2439" name="Freeform: Shape 104"/>
            <p:cNvSpPr/>
            <p:nvPr/>
          </p:nvSpPr>
          <p:spPr>
            <a:xfrm>
              <a:off x="1486080" y="1854000"/>
              <a:ext cx="9720" cy="64080"/>
            </a:xfrm>
            <a:custGeom>
              <a:avLst/>
              <a:gdLst>
                <a:gd name="textAreaLeft" fmla="*/ 0 w 9720"/>
                <a:gd name="textAreaRight" fmla="*/ 10080 w 9720"/>
                <a:gd name="textAreaTop" fmla="*/ 0 h 64080"/>
                <a:gd name="textAreaBottom" fmla="*/ 64440 h 64080"/>
                <a:gd name="GluePoint1X" fmla="*/ 4828 w 9655"/>
                <a:gd name="GluePoint1Y" fmla="*/ 4828 h 61150"/>
                <a:gd name="GluePoint2X" fmla="*/ 4828 w 9655"/>
                <a:gd name="GluePoint2Y" fmla="*/ 56645 h 61150"/>
              </a:gdLst>
              <a:ahLst/>
              <a:cxnLst>
                <a:cxn ang="0">
                  <a:pos x="GluePoint1X" y="GluePoint1Y"/>
                </a:cxn>
                <a:cxn ang="0">
                  <a:pos x="GluePoint2X" y="GluePoint2Y"/>
                </a:cxn>
              </a:cxnLst>
              <a:rect l="textAreaLeft" t="textAreaTop" r="textAreaRight" b="textAreaBottom"/>
              <a:pathLst>
                <a:path w="9655" h="61150">
                  <a:moveTo>
                    <a:pt x="4828" y="4828"/>
                  </a:moveTo>
                  <a:lnTo>
                    <a:pt x="4828" y="56645"/>
                  </a:lnTo>
                </a:path>
              </a:pathLst>
            </a:custGeom>
            <a:noFill/>
            <a:ln w="19050">
              <a:solidFill>
                <a:srgbClr val="FFFFFF"/>
              </a:solidFill>
              <a:round/>
            </a:ln>
          </p:spPr>
          <p:style>
            <a:lnRef idx="0">
              <a:scrgbClr r="0" g="0" b="0"/>
            </a:lnRef>
            <a:fillRef idx="0">
              <a:scrgbClr r="0" g="0" b="0"/>
            </a:fillRef>
            <a:effectRef idx="0">
              <a:scrgbClr r="0" g="0" b="0"/>
            </a:effectRef>
            <a:fontRef idx="minor"/>
          </p:style>
          <p:txBody>
            <a:bodyPr lIns="90000" tIns="19440" rIns="90000" bIns="19440" anchor="ctr">
              <a:noAutofit/>
            </a:bodyPr>
            <a:lstStyle/>
            <a:p>
              <a:pPr defTabSz="609480">
                <a:lnSpc>
                  <a:spcPct val="100000"/>
                </a:lnSpc>
                <a:tabLst>
                  <a:tab pos="0" algn="l"/>
                </a:tabLst>
              </a:pPr>
              <a:endParaRPr lang="en-US" sz="2880" b="0" u="none" strike="noStrike">
                <a:solidFill>
                  <a:srgbClr val="000000"/>
                </a:solidFill>
                <a:effectLst/>
                <a:uFillTx/>
                <a:latin typeface="Amazon Ember Display"/>
              </a:endParaRPr>
            </a:p>
          </p:txBody>
        </p:sp>
        <p:sp>
          <p:nvSpPr>
            <p:cNvPr id="2440" name="Freeform: Shape 105"/>
            <p:cNvSpPr/>
            <p:nvPr/>
          </p:nvSpPr>
          <p:spPr>
            <a:xfrm>
              <a:off x="1231560" y="2083680"/>
              <a:ext cx="162720" cy="47160"/>
            </a:xfrm>
            <a:custGeom>
              <a:avLst/>
              <a:gdLst>
                <a:gd name="textAreaLeft" fmla="*/ 0 w 162720"/>
                <a:gd name="textAreaRight" fmla="*/ 163080 w 162720"/>
                <a:gd name="textAreaTop" fmla="*/ 0 h 47160"/>
                <a:gd name="textAreaBottom" fmla="*/ 47520 h 47160"/>
                <a:gd name="GluePoint1X" fmla="*/ 150945 w 154485"/>
                <a:gd name="GluePoint1Y" fmla="*/ 42483 h 45058"/>
                <a:gd name="GluePoint2X" fmla="*/ 4828 w 154485"/>
                <a:gd name="GluePoint2Y" fmla="*/ 4828 h 45058"/>
              </a:gdLst>
              <a:ahLst/>
              <a:cxnLst>
                <a:cxn ang="0">
                  <a:pos x="GluePoint1X" y="GluePoint1Y"/>
                </a:cxn>
                <a:cxn ang="0">
                  <a:pos x="GluePoint2X" y="GluePoint2Y"/>
                </a:cxn>
              </a:cxnLst>
              <a:rect l="textAreaLeft" t="textAreaTop" r="textAreaRight" b="textAreaBottom"/>
              <a:pathLst>
                <a:path w="154485" h="45058">
                  <a:moveTo>
                    <a:pt x="150945" y="42483"/>
                  </a:moveTo>
                  <a:cubicBezTo>
                    <a:pt x="66300" y="47311"/>
                    <a:pt x="4828" y="25748"/>
                    <a:pt x="4828" y="4828"/>
                  </a:cubicBezTo>
                </a:path>
              </a:pathLst>
            </a:custGeom>
            <a:noFill/>
            <a:ln w="19050">
              <a:solidFill>
                <a:srgbClr val="FFFFFF"/>
              </a:solidFill>
              <a:round/>
            </a:ln>
          </p:spPr>
          <p:style>
            <a:lnRef idx="0">
              <a:scrgbClr r="0" g="0" b="0"/>
            </a:lnRef>
            <a:fillRef idx="0">
              <a:scrgbClr r="0" g="0" b="0"/>
            </a:fillRef>
            <a:effectRef idx="0">
              <a:scrgbClr r="0" g="0" b="0"/>
            </a:effectRef>
            <a:fontRef idx="minor"/>
          </p:style>
          <p:txBody>
            <a:bodyPr lIns="90000" tIns="2520" rIns="90000" bIns="2520" anchor="ctr">
              <a:noAutofit/>
            </a:bodyPr>
            <a:lstStyle/>
            <a:p>
              <a:pPr defTabSz="609480">
                <a:lnSpc>
                  <a:spcPct val="100000"/>
                </a:lnSpc>
                <a:tabLst>
                  <a:tab pos="0" algn="l"/>
                </a:tabLst>
              </a:pPr>
              <a:endParaRPr lang="en-US" sz="2880" b="0" u="none" strike="noStrike">
                <a:solidFill>
                  <a:srgbClr val="000000"/>
                </a:solidFill>
                <a:effectLst/>
                <a:uFillTx/>
                <a:latin typeface="Amazon Ember Display"/>
              </a:endParaRPr>
            </a:p>
          </p:txBody>
        </p:sp>
        <p:sp>
          <p:nvSpPr>
            <p:cNvPr id="2441" name="Freeform: Shape 106"/>
            <p:cNvSpPr/>
            <p:nvPr/>
          </p:nvSpPr>
          <p:spPr>
            <a:xfrm>
              <a:off x="1423440" y="1933200"/>
              <a:ext cx="230760" cy="326160"/>
            </a:xfrm>
            <a:custGeom>
              <a:avLst/>
              <a:gdLst>
                <a:gd name="textAreaLeft" fmla="*/ 0 w 230760"/>
                <a:gd name="textAreaRight" fmla="*/ 231120 w 230760"/>
                <a:gd name="textAreaTop" fmla="*/ 0 h 326160"/>
                <a:gd name="textAreaBottom" fmla="*/ 326520 h 326160"/>
                <a:gd name="GluePoint1X" fmla="*/ 4828 w 218854"/>
                <a:gd name="GluePoint1Y" fmla="*/ 297062 h 308970"/>
                <a:gd name="GluePoint2X" fmla="*/ 4828 w 218854"/>
                <a:gd name="GluePoint2Y" fmla="*/ 12874 h 308970"/>
                <a:gd name="GluePoint3X" fmla="*/ 12874 w 218854"/>
                <a:gd name="GluePoint3Y" fmla="*/ 4828 h 308970"/>
                <a:gd name="GluePoint4X" fmla="*/ 144186 w 218854"/>
                <a:gd name="GluePoint4Y" fmla="*/ 4828 h 308970"/>
                <a:gd name="GluePoint5X" fmla="*/ 214027 w 218854"/>
                <a:gd name="GluePoint5Y" fmla="*/ 74668 h 308970"/>
                <a:gd name="GluePoint6X" fmla="*/ 214027 w 218854"/>
                <a:gd name="GluePoint6Y" fmla="*/ 297062 h 308970"/>
                <a:gd name="GluePoint7X" fmla="*/ 205980 w 218854"/>
                <a:gd name="GluePoint7Y" fmla="*/ 305109 h 308970"/>
                <a:gd name="GluePoint8X" fmla="*/ 13196 w 218854"/>
                <a:gd name="GluePoint8Y" fmla="*/ 305109 h 308970"/>
                <a:gd name="GluePoint9X" fmla="*/ 4828 w 218854"/>
                <a:gd name="GluePoint9Y" fmla="*/ 297062 h 308970"/>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 ang="0">
                  <a:pos x="GluePoint9X" y="GluePoint9Y"/>
                </a:cxn>
              </a:cxnLst>
              <a:rect l="textAreaLeft" t="textAreaTop" r="textAreaRight" b="textAreaBottom"/>
              <a:pathLst>
                <a:path w="218854" h="308970">
                  <a:moveTo>
                    <a:pt x="4828" y="297062"/>
                  </a:moveTo>
                  <a:lnTo>
                    <a:pt x="4828" y="12874"/>
                  </a:lnTo>
                  <a:cubicBezTo>
                    <a:pt x="4828" y="8368"/>
                    <a:pt x="8368" y="4828"/>
                    <a:pt x="12874" y="4828"/>
                  </a:cubicBezTo>
                  <a:lnTo>
                    <a:pt x="144186" y="4828"/>
                  </a:lnTo>
                  <a:lnTo>
                    <a:pt x="214027" y="74668"/>
                  </a:lnTo>
                  <a:lnTo>
                    <a:pt x="214027" y="297062"/>
                  </a:lnTo>
                  <a:cubicBezTo>
                    <a:pt x="214027" y="301568"/>
                    <a:pt x="210486" y="305109"/>
                    <a:pt x="205980" y="305109"/>
                  </a:cubicBezTo>
                  <a:lnTo>
                    <a:pt x="13196" y="305109"/>
                  </a:lnTo>
                  <a:cubicBezTo>
                    <a:pt x="8368" y="305109"/>
                    <a:pt x="4828" y="301568"/>
                    <a:pt x="4828" y="297062"/>
                  </a:cubicBezTo>
                  <a:close/>
                </a:path>
              </a:pathLst>
            </a:custGeom>
            <a:noFill/>
            <a:ln w="19050">
              <a:solidFill>
                <a:srgbClr val="FFFFFF"/>
              </a:solidFill>
              <a:round/>
            </a:ln>
          </p:spPr>
          <p:style>
            <a:lnRef idx="0">
              <a:scrgbClr r="0" g="0" b="0"/>
            </a:lnRef>
            <a:fillRef idx="0">
              <a:scrgbClr r="0" g="0" b="0"/>
            </a:fillRef>
            <a:effectRef idx="0">
              <a:scrgbClr r="0" g="0" b="0"/>
            </a:effectRef>
            <a:fontRef idx="minor"/>
          </p:style>
          <p:txBody>
            <a:bodyPr lIns="90000" tIns="45000" rIns="90000" bIns="45000" anchor="ctr">
              <a:noAutofit/>
            </a:bodyPr>
            <a:lstStyle/>
            <a:p>
              <a:pPr defTabSz="609480">
                <a:lnSpc>
                  <a:spcPct val="100000"/>
                </a:lnSpc>
                <a:tabLst>
                  <a:tab pos="0" algn="l"/>
                </a:tabLst>
              </a:pPr>
              <a:endParaRPr lang="en-US" sz="2880" b="0" u="none" strike="noStrike">
                <a:solidFill>
                  <a:srgbClr val="000000"/>
                </a:solidFill>
                <a:effectLst/>
                <a:uFillTx/>
                <a:latin typeface="Amazon Ember Display"/>
              </a:endParaRPr>
            </a:p>
          </p:txBody>
        </p:sp>
        <p:sp>
          <p:nvSpPr>
            <p:cNvPr id="2442" name="Freeform: Shape 107"/>
            <p:cNvSpPr/>
            <p:nvPr/>
          </p:nvSpPr>
          <p:spPr>
            <a:xfrm>
              <a:off x="1570680" y="1933200"/>
              <a:ext cx="81360" cy="81360"/>
            </a:xfrm>
            <a:custGeom>
              <a:avLst/>
              <a:gdLst>
                <a:gd name="textAreaLeft" fmla="*/ 0 w 81360"/>
                <a:gd name="textAreaRight" fmla="*/ 81720 w 81360"/>
                <a:gd name="textAreaTop" fmla="*/ 0 h 81360"/>
                <a:gd name="textAreaBottom" fmla="*/ 81720 h 81360"/>
                <a:gd name="GluePoint1X" fmla="*/ 4828 w 77242"/>
                <a:gd name="GluePoint1Y" fmla="*/ 74668 h 77242"/>
                <a:gd name="GluePoint2X" fmla="*/ 74668 w 77242"/>
                <a:gd name="GluePoint2Y" fmla="*/ 74668 h 77242"/>
                <a:gd name="GluePoint3X" fmla="*/ 4828 w 77242"/>
                <a:gd name="GluePoint3Y" fmla="*/ 4828 h 77242"/>
              </a:gdLst>
              <a:ahLst/>
              <a:cxnLst>
                <a:cxn ang="0">
                  <a:pos x="GluePoint1X" y="GluePoint1Y"/>
                </a:cxn>
                <a:cxn ang="0">
                  <a:pos x="GluePoint2X" y="GluePoint2Y"/>
                </a:cxn>
                <a:cxn ang="0">
                  <a:pos x="GluePoint3X" y="GluePoint3Y"/>
                </a:cxn>
              </a:cxnLst>
              <a:rect l="textAreaLeft" t="textAreaTop" r="textAreaRight" b="textAreaBottom"/>
              <a:pathLst>
                <a:path w="77242" h="77242">
                  <a:moveTo>
                    <a:pt x="4828" y="74668"/>
                  </a:moveTo>
                  <a:lnTo>
                    <a:pt x="74668" y="74668"/>
                  </a:lnTo>
                  <a:lnTo>
                    <a:pt x="4828" y="4828"/>
                  </a:lnTo>
                  <a:close/>
                </a:path>
              </a:pathLst>
            </a:custGeom>
            <a:noFill/>
            <a:ln w="19050">
              <a:solidFill>
                <a:srgbClr val="FFFFFF"/>
              </a:solidFill>
              <a:round/>
            </a:ln>
          </p:spPr>
          <p:style>
            <a:lnRef idx="0">
              <a:scrgbClr r="0" g="0" b="0"/>
            </a:lnRef>
            <a:fillRef idx="0">
              <a:scrgbClr r="0" g="0" b="0"/>
            </a:fillRef>
            <a:effectRef idx="0">
              <a:scrgbClr r="0" g="0" b="0"/>
            </a:effectRef>
            <a:fontRef idx="minor"/>
          </p:style>
          <p:txBody>
            <a:bodyPr lIns="90000" tIns="36720" rIns="90000" bIns="36720" anchor="ctr">
              <a:noAutofit/>
            </a:bodyPr>
            <a:lstStyle/>
            <a:p>
              <a:pPr defTabSz="609480">
                <a:lnSpc>
                  <a:spcPct val="100000"/>
                </a:lnSpc>
                <a:tabLst>
                  <a:tab pos="0" algn="l"/>
                </a:tabLst>
              </a:pPr>
              <a:endParaRPr lang="en-US" sz="2880" b="0" u="none" strike="noStrike">
                <a:solidFill>
                  <a:srgbClr val="000000"/>
                </a:solidFill>
                <a:effectLst/>
                <a:uFillTx/>
                <a:latin typeface="Amazon Ember Display"/>
              </a:endParaRPr>
            </a:p>
          </p:txBody>
        </p:sp>
        <p:sp>
          <p:nvSpPr>
            <p:cNvPr id="2443" name="Freeform: Shape 108"/>
            <p:cNvSpPr/>
            <p:nvPr/>
          </p:nvSpPr>
          <p:spPr>
            <a:xfrm>
              <a:off x="1455840" y="2066760"/>
              <a:ext cx="162720" cy="9720"/>
            </a:xfrm>
            <a:custGeom>
              <a:avLst/>
              <a:gdLst>
                <a:gd name="textAreaLeft" fmla="*/ 0 w 162720"/>
                <a:gd name="textAreaRight" fmla="*/ 163080 w 162720"/>
                <a:gd name="textAreaTop" fmla="*/ 0 h 9720"/>
                <a:gd name="textAreaBottom" fmla="*/ 10080 h 9720"/>
                <a:gd name="GluePoint1X" fmla="*/ 4828 w 154485"/>
                <a:gd name="GluePoint1Y" fmla="*/ 4828 h 9655"/>
                <a:gd name="GluePoint2X" fmla="*/ 152554 w 154485"/>
                <a:gd name="GluePoint2Y" fmla="*/ 4828 h 9655"/>
              </a:gdLst>
              <a:ahLst/>
              <a:cxnLst>
                <a:cxn ang="0">
                  <a:pos x="GluePoint1X" y="GluePoint1Y"/>
                </a:cxn>
                <a:cxn ang="0">
                  <a:pos x="GluePoint2X" y="GluePoint2Y"/>
                </a:cxn>
              </a:cxnLst>
              <a:rect l="textAreaLeft" t="textAreaTop" r="textAreaRight" b="textAreaBottom"/>
              <a:pathLst>
                <a:path w="154485" h="9655">
                  <a:moveTo>
                    <a:pt x="4828" y="4828"/>
                  </a:moveTo>
                  <a:lnTo>
                    <a:pt x="152554" y="4828"/>
                  </a:lnTo>
                </a:path>
              </a:pathLst>
            </a:custGeom>
            <a:noFill/>
            <a:ln w="19050">
              <a:solidFill>
                <a:srgbClr val="FFFFFF"/>
              </a:solidFill>
              <a:round/>
            </a:ln>
          </p:spPr>
          <p:style>
            <a:lnRef idx="0">
              <a:scrgbClr r="0" g="0" b="0"/>
            </a:lnRef>
            <a:fillRef idx="0">
              <a:scrgbClr r="0" g="0" b="0"/>
            </a:fillRef>
            <a:effectRef idx="0">
              <a:scrgbClr r="0" g="0" b="0"/>
            </a:effectRef>
            <a:fontRef idx="minor"/>
          </p:style>
          <p:txBody>
            <a:bodyPr lIns="90000" tIns="-34920" rIns="90000" bIns="-34920" anchor="ctr">
              <a:noAutofit/>
            </a:bodyPr>
            <a:lstStyle/>
            <a:p>
              <a:pPr defTabSz="609480">
                <a:lnSpc>
                  <a:spcPct val="100000"/>
                </a:lnSpc>
                <a:tabLst>
                  <a:tab pos="0" algn="l"/>
                </a:tabLst>
              </a:pPr>
              <a:endParaRPr lang="en-US" sz="2880" b="0" u="none" strike="noStrike">
                <a:solidFill>
                  <a:srgbClr val="000000"/>
                </a:solidFill>
                <a:effectLst/>
                <a:uFillTx/>
                <a:latin typeface="Amazon Ember Display"/>
              </a:endParaRPr>
            </a:p>
          </p:txBody>
        </p:sp>
        <p:sp>
          <p:nvSpPr>
            <p:cNvPr id="2444" name="Freeform: Shape 109"/>
            <p:cNvSpPr/>
            <p:nvPr/>
          </p:nvSpPr>
          <p:spPr>
            <a:xfrm>
              <a:off x="1455840" y="2109960"/>
              <a:ext cx="162720" cy="9720"/>
            </a:xfrm>
            <a:custGeom>
              <a:avLst/>
              <a:gdLst>
                <a:gd name="textAreaLeft" fmla="*/ 0 w 162720"/>
                <a:gd name="textAreaRight" fmla="*/ 163080 w 162720"/>
                <a:gd name="textAreaTop" fmla="*/ 0 h 9720"/>
                <a:gd name="textAreaBottom" fmla="*/ 10080 h 9720"/>
                <a:gd name="GluePoint1X" fmla="*/ 4828 w 154485"/>
                <a:gd name="GluePoint1Y" fmla="*/ 4828 h 9655"/>
                <a:gd name="GluePoint2X" fmla="*/ 152554 w 154485"/>
                <a:gd name="GluePoint2Y" fmla="*/ 4828 h 9655"/>
              </a:gdLst>
              <a:ahLst/>
              <a:cxnLst>
                <a:cxn ang="0">
                  <a:pos x="GluePoint1X" y="GluePoint1Y"/>
                </a:cxn>
                <a:cxn ang="0">
                  <a:pos x="GluePoint2X" y="GluePoint2Y"/>
                </a:cxn>
              </a:cxnLst>
              <a:rect l="textAreaLeft" t="textAreaTop" r="textAreaRight" b="textAreaBottom"/>
              <a:pathLst>
                <a:path w="154485" h="9655">
                  <a:moveTo>
                    <a:pt x="4828" y="4828"/>
                  </a:moveTo>
                  <a:lnTo>
                    <a:pt x="152554" y="4828"/>
                  </a:lnTo>
                </a:path>
              </a:pathLst>
            </a:custGeom>
            <a:noFill/>
            <a:ln w="19050">
              <a:solidFill>
                <a:srgbClr val="FFFFFF"/>
              </a:solidFill>
              <a:round/>
            </a:ln>
          </p:spPr>
          <p:style>
            <a:lnRef idx="0">
              <a:scrgbClr r="0" g="0" b="0"/>
            </a:lnRef>
            <a:fillRef idx="0">
              <a:scrgbClr r="0" g="0" b="0"/>
            </a:fillRef>
            <a:effectRef idx="0">
              <a:scrgbClr r="0" g="0" b="0"/>
            </a:effectRef>
            <a:fontRef idx="minor"/>
          </p:style>
          <p:txBody>
            <a:bodyPr lIns="90000" tIns="-34920" rIns="90000" bIns="-34920" anchor="ctr">
              <a:noAutofit/>
            </a:bodyPr>
            <a:lstStyle/>
            <a:p>
              <a:pPr defTabSz="609480">
                <a:lnSpc>
                  <a:spcPct val="100000"/>
                </a:lnSpc>
                <a:tabLst>
                  <a:tab pos="0" algn="l"/>
                </a:tabLst>
              </a:pPr>
              <a:endParaRPr lang="en-US" sz="2880" b="0" u="none" strike="noStrike">
                <a:solidFill>
                  <a:srgbClr val="000000"/>
                </a:solidFill>
                <a:effectLst/>
                <a:uFillTx/>
                <a:latin typeface="Amazon Ember Display"/>
              </a:endParaRPr>
            </a:p>
          </p:txBody>
        </p:sp>
        <p:sp>
          <p:nvSpPr>
            <p:cNvPr id="2445" name="Freeform: Shape 110"/>
            <p:cNvSpPr/>
            <p:nvPr/>
          </p:nvSpPr>
          <p:spPr>
            <a:xfrm>
              <a:off x="1455840" y="2153160"/>
              <a:ext cx="159480" cy="9720"/>
            </a:xfrm>
            <a:custGeom>
              <a:avLst/>
              <a:gdLst>
                <a:gd name="textAreaLeft" fmla="*/ 0 w 159480"/>
                <a:gd name="textAreaRight" fmla="*/ 159840 w 159480"/>
                <a:gd name="textAreaTop" fmla="*/ 0 h 9720"/>
                <a:gd name="textAreaBottom" fmla="*/ 10080 h 9720"/>
                <a:gd name="GluePoint1X" fmla="*/ 4828 w 151266"/>
                <a:gd name="GluePoint1Y" fmla="*/ 4828 h 9655"/>
                <a:gd name="GluePoint2X" fmla="*/ 148692 w 151266"/>
                <a:gd name="GluePoint2Y" fmla="*/ 4828 h 9655"/>
              </a:gdLst>
              <a:ahLst/>
              <a:cxnLst>
                <a:cxn ang="0">
                  <a:pos x="GluePoint1X" y="GluePoint1Y"/>
                </a:cxn>
                <a:cxn ang="0">
                  <a:pos x="GluePoint2X" y="GluePoint2Y"/>
                </a:cxn>
              </a:cxnLst>
              <a:rect l="textAreaLeft" t="textAreaTop" r="textAreaRight" b="textAreaBottom"/>
              <a:pathLst>
                <a:path w="151266" h="9655">
                  <a:moveTo>
                    <a:pt x="4828" y="4828"/>
                  </a:moveTo>
                  <a:lnTo>
                    <a:pt x="148692" y="4828"/>
                  </a:lnTo>
                </a:path>
              </a:pathLst>
            </a:custGeom>
            <a:noFill/>
            <a:ln w="19050">
              <a:solidFill>
                <a:srgbClr val="FFFFFF"/>
              </a:solidFill>
              <a:round/>
            </a:ln>
          </p:spPr>
          <p:style>
            <a:lnRef idx="0">
              <a:scrgbClr r="0" g="0" b="0"/>
            </a:lnRef>
            <a:fillRef idx="0">
              <a:scrgbClr r="0" g="0" b="0"/>
            </a:fillRef>
            <a:effectRef idx="0">
              <a:scrgbClr r="0" g="0" b="0"/>
            </a:effectRef>
            <a:fontRef idx="minor"/>
          </p:style>
          <p:txBody>
            <a:bodyPr lIns="90000" tIns="-34920" rIns="90000" bIns="-34920" anchor="ctr">
              <a:noAutofit/>
            </a:bodyPr>
            <a:lstStyle/>
            <a:p>
              <a:pPr defTabSz="609480">
                <a:lnSpc>
                  <a:spcPct val="100000"/>
                </a:lnSpc>
                <a:tabLst>
                  <a:tab pos="0" algn="l"/>
                </a:tabLst>
              </a:pPr>
              <a:endParaRPr lang="en-US" sz="2880" b="0" u="none" strike="noStrike">
                <a:solidFill>
                  <a:srgbClr val="000000"/>
                </a:solidFill>
                <a:effectLst/>
                <a:uFillTx/>
                <a:latin typeface="Amazon Ember Display"/>
              </a:endParaRPr>
            </a:p>
          </p:txBody>
        </p:sp>
        <p:sp>
          <p:nvSpPr>
            <p:cNvPr id="2446" name="Freeform: Shape 111"/>
            <p:cNvSpPr/>
            <p:nvPr/>
          </p:nvSpPr>
          <p:spPr>
            <a:xfrm>
              <a:off x="1455840" y="2196360"/>
              <a:ext cx="60840" cy="9720"/>
            </a:xfrm>
            <a:custGeom>
              <a:avLst/>
              <a:gdLst>
                <a:gd name="textAreaLeft" fmla="*/ 0 w 60840"/>
                <a:gd name="textAreaRight" fmla="*/ 61200 w 60840"/>
                <a:gd name="textAreaTop" fmla="*/ 0 h 9720"/>
                <a:gd name="textAreaBottom" fmla="*/ 10080 h 9720"/>
                <a:gd name="GluePoint1X" fmla="*/ 4828 w 57932"/>
                <a:gd name="GluePoint1Y" fmla="*/ 4828 h 9655"/>
                <a:gd name="GluePoint2X" fmla="*/ 55357 w 57932"/>
                <a:gd name="GluePoint2Y" fmla="*/ 4828 h 9655"/>
              </a:gdLst>
              <a:ahLst/>
              <a:cxnLst>
                <a:cxn ang="0">
                  <a:pos x="GluePoint1X" y="GluePoint1Y"/>
                </a:cxn>
                <a:cxn ang="0">
                  <a:pos x="GluePoint2X" y="GluePoint2Y"/>
                </a:cxn>
              </a:cxnLst>
              <a:rect l="textAreaLeft" t="textAreaTop" r="textAreaRight" b="textAreaBottom"/>
              <a:pathLst>
                <a:path w="57932" h="9655">
                  <a:moveTo>
                    <a:pt x="4828" y="4828"/>
                  </a:moveTo>
                  <a:lnTo>
                    <a:pt x="55357" y="4828"/>
                  </a:lnTo>
                </a:path>
              </a:pathLst>
            </a:custGeom>
            <a:noFill/>
            <a:ln w="19050">
              <a:solidFill>
                <a:srgbClr val="FFFFFF"/>
              </a:solidFill>
              <a:round/>
            </a:ln>
          </p:spPr>
          <p:style>
            <a:lnRef idx="0">
              <a:scrgbClr r="0" g="0" b="0"/>
            </a:lnRef>
            <a:fillRef idx="0">
              <a:scrgbClr r="0" g="0" b="0"/>
            </a:fillRef>
            <a:effectRef idx="0">
              <a:scrgbClr r="0" g="0" b="0"/>
            </a:effectRef>
            <a:fontRef idx="minor"/>
          </p:style>
          <p:txBody>
            <a:bodyPr lIns="90000" tIns="-34920" rIns="90000" bIns="-34920" anchor="ctr">
              <a:noAutofit/>
            </a:bodyPr>
            <a:lstStyle/>
            <a:p>
              <a:pPr defTabSz="609480">
                <a:lnSpc>
                  <a:spcPct val="100000"/>
                </a:lnSpc>
                <a:tabLst>
                  <a:tab pos="0" algn="l"/>
                </a:tabLst>
              </a:pPr>
              <a:endParaRPr lang="en-US" sz="2880" b="0" u="none" strike="noStrike">
                <a:solidFill>
                  <a:srgbClr val="000000"/>
                </a:solidFill>
                <a:effectLst/>
                <a:uFillTx/>
                <a:latin typeface="Amazon Ember Display"/>
              </a:endParaRPr>
            </a:p>
          </p:txBody>
        </p:sp>
        <p:sp>
          <p:nvSpPr>
            <p:cNvPr id="2447" name="Freeform: Shape 112"/>
            <p:cNvSpPr/>
            <p:nvPr/>
          </p:nvSpPr>
          <p:spPr>
            <a:xfrm>
              <a:off x="1455840" y="2023560"/>
              <a:ext cx="94680" cy="9720"/>
            </a:xfrm>
            <a:custGeom>
              <a:avLst/>
              <a:gdLst>
                <a:gd name="textAreaLeft" fmla="*/ 0 w 94680"/>
                <a:gd name="textAreaRight" fmla="*/ 95040 w 94680"/>
                <a:gd name="textAreaTop" fmla="*/ 0 h 9720"/>
                <a:gd name="textAreaBottom" fmla="*/ 10080 h 9720"/>
                <a:gd name="GluePoint1X" fmla="*/ 4828 w 90116"/>
                <a:gd name="GluePoint1Y" fmla="*/ 4828 h 9655"/>
                <a:gd name="GluePoint2X" fmla="*/ 88185 w 90116"/>
                <a:gd name="GluePoint2Y" fmla="*/ 4828 h 9655"/>
              </a:gdLst>
              <a:ahLst/>
              <a:cxnLst>
                <a:cxn ang="0">
                  <a:pos x="GluePoint1X" y="GluePoint1Y"/>
                </a:cxn>
                <a:cxn ang="0">
                  <a:pos x="GluePoint2X" y="GluePoint2Y"/>
                </a:cxn>
              </a:cxnLst>
              <a:rect l="textAreaLeft" t="textAreaTop" r="textAreaRight" b="textAreaBottom"/>
              <a:pathLst>
                <a:path w="90116" h="9655">
                  <a:moveTo>
                    <a:pt x="4828" y="4828"/>
                  </a:moveTo>
                  <a:lnTo>
                    <a:pt x="88185" y="4828"/>
                  </a:lnTo>
                </a:path>
              </a:pathLst>
            </a:custGeom>
            <a:noFill/>
            <a:ln w="19050">
              <a:solidFill>
                <a:srgbClr val="FFFFFF"/>
              </a:solidFill>
              <a:round/>
            </a:ln>
          </p:spPr>
          <p:style>
            <a:lnRef idx="0">
              <a:scrgbClr r="0" g="0" b="0"/>
            </a:lnRef>
            <a:fillRef idx="0">
              <a:scrgbClr r="0" g="0" b="0"/>
            </a:fillRef>
            <a:effectRef idx="0">
              <a:scrgbClr r="0" g="0" b="0"/>
            </a:effectRef>
            <a:fontRef idx="minor"/>
          </p:style>
          <p:txBody>
            <a:bodyPr lIns="90000" tIns="-34920" rIns="90000" bIns="-34920" anchor="ctr">
              <a:noAutofit/>
            </a:bodyPr>
            <a:lstStyle/>
            <a:p>
              <a:pPr defTabSz="609480">
                <a:lnSpc>
                  <a:spcPct val="100000"/>
                </a:lnSpc>
                <a:tabLst>
                  <a:tab pos="0" algn="l"/>
                </a:tabLst>
              </a:pPr>
              <a:endParaRPr lang="en-US" sz="2880" b="0" u="none" strike="noStrike">
                <a:solidFill>
                  <a:srgbClr val="000000"/>
                </a:solidFill>
                <a:effectLst/>
                <a:uFillTx/>
                <a:latin typeface="Amazon Ember Display"/>
              </a:endParaRPr>
            </a:p>
          </p:txBody>
        </p:sp>
        <p:sp>
          <p:nvSpPr>
            <p:cNvPr id="2448" name="Freeform: Shape 113"/>
            <p:cNvSpPr/>
            <p:nvPr/>
          </p:nvSpPr>
          <p:spPr>
            <a:xfrm>
              <a:off x="1149480" y="1801440"/>
              <a:ext cx="30240" cy="30240"/>
            </a:xfrm>
            <a:custGeom>
              <a:avLst/>
              <a:gdLst>
                <a:gd name="textAreaLeft" fmla="*/ 0 w 30240"/>
                <a:gd name="textAreaRight" fmla="*/ 30600 w 30240"/>
                <a:gd name="textAreaTop" fmla="*/ 0 h 30240"/>
                <a:gd name="textAreaBottom" fmla="*/ 30600 h 30240"/>
                <a:gd name="GluePoint1X" fmla="*/ 26391 w 28966"/>
                <a:gd name="GluePoint1Y" fmla="*/ 26391 h 28966"/>
                <a:gd name="GluePoint2X" fmla="*/ 4828 w 28966"/>
                <a:gd name="GluePoint2Y" fmla="*/ 26391 h 28966"/>
                <a:gd name="GluePoint3X" fmla="*/ 4828 w 28966"/>
                <a:gd name="GluePoint3Y" fmla="*/ 4828 h 28966"/>
                <a:gd name="GluePoint4X" fmla="*/ 26391 w 28966"/>
                <a:gd name="GluePoint4Y" fmla="*/ 4828 h 28966"/>
              </a:gdLst>
              <a:ahLst/>
              <a:cxnLst>
                <a:cxn ang="0">
                  <a:pos x="GluePoint1X" y="GluePoint1Y"/>
                </a:cxn>
                <a:cxn ang="0">
                  <a:pos x="GluePoint2X" y="GluePoint2Y"/>
                </a:cxn>
                <a:cxn ang="0">
                  <a:pos x="GluePoint3X" y="GluePoint3Y"/>
                </a:cxn>
                <a:cxn ang="0">
                  <a:pos x="GluePoint4X" y="GluePoint4Y"/>
                </a:cxn>
              </a:cxnLst>
              <a:rect l="textAreaLeft" t="textAreaTop" r="textAreaRight" b="textAreaBottom"/>
              <a:pathLst>
                <a:path w="28966" h="28966">
                  <a:moveTo>
                    <a:pt x="26391" y="26391"/>
                  </a:moveTo>
                  <a:lnTo>
                    <a:pt x="4828" y="26391"/>
                  </a:lnTo>
                  <a:lnTo>
                    <a:pt x="4828" y="4828"/>
                  </a:lnTo>
                  <a:lnTo>
                    <a:pt x="26391" y="4828"/>
                  </a:lnTo>
                  <a:close/>
                </a:path>
              </a:pathLst>
            </a:custGeom>
            <a:noFill/>
            <a:ln w="19050">
              <a:solidFill>
                <a:srgbClr val="00E500"/>
              </a:solidFill>
              <a:round/>
            </a:ln>
          </p:spPr>
          <p:style>
            <a:lnRef idx="0">
              <a:scrgbClr r="0" g="0" b="0"/>
            </a:lnRef>
            <a:fillRef idx="0">
              <a:scrgbClr r="0" g="0" b="0"/>
            </a:fillRef>
            <a:effectRef idx="0">
              <a:scrgbClr r="0" g="0" b="0"/>
            </a:effectRef>
            <a:fontRef idx="minor"/>
          </p:style>
          <p:txBody>
            <a:bodyPr lIns="90000" tIns="-14400" rIns="90000" bIns="-14400" anchor="ctr">
              <a:noAutofit/>
            </a:bodyPr>
            <a:lstStyle/>
            <a:p>
              <a:pPr defTabSz="609480">
                <a:lnSpc>
                  <a:spcPct val="100000"/>
                </a:lnSpc>
                <a:tabLst>
                  <a:tab pos="0" algn="l"/>
                </a:tabLst>
              </a:pPr>
              <a:endParaRPr lang="en-US" sz="2880" b="0" u="none" strike="noStrike">
                <a:solidFill>
                  <a:srgbClr val="000000"/>
                </a:solidFill>
                <a:effectLst/>
                <a:uFillTx/>
                <a:latin typeface="Amazon Ember Display"/>
              </a:endParaRPr>
            </a:p>
          </p:txBody>
        </p:sp>
        <p:sp>
          <p:nvSpPr>
            <p:cNvPr id="2449" name="Freeform: Shape 114"/>
            <p:cNvSpPr/>
            <p:nvPr/>
          </p:nvSpPr>
          <p:spPr>
            <a:xfrm>
              <a:off x="1251000" y="1799280"/>
              <a:ext cx="30240" cy="30240"/>
            </a:xfrm>
            <a:custGeom>
              <a:avLst/>
              <a:gdLst>
                <a:gd name="textAreaLeft" fmla="*/ 0 w 30240"/>
                <a:gd name="textAreaRight" fmla="*/ 30600 w 30240"/>
                <a:gd name="textAreaTop" fmla="*/ 0 h 30240"/>
                <a:gd name="textAreaBottom" fmla="*/ 30600 h 30240"/>
                <a:gd name="GluePoint1X" fmla="*/ 26391 w 28966"/>
                <a:gd name="GluePoint1Y" fmla="*/ 26391 h 28966"/>
                <a:gd name="GluePoint2X" fmla="*/ 4828 w 28966"/>
                <a:gd name="GluePoint2Y" fmla="*/ 26391 h 28966"/>
                <a:gd name="GluePoint3X" fmla="*/ 4828 w 28966"/>
                <a:gd name="GluePoint3Y" fmla="*/ 4828 h 28966"/>
                <a:gd name="GluePoint4X" fmla="*/ 26391 w 28966"/>
                <a:gd name="GluePoint4Y" fmla="*/ 4828 h 28966"/>
              </a:gdLst>
              <a:ahLst/>
              <a:cxnLst>
                <a:cxn ang="0">
                  <a:pos x="GluePoint1X" y="GluePoint1Y"/>
                </a:cxn>
                <a:cxn ang="0">
                  <a:pos x="GluePoint2X" y="GluePoint2Y"/>
                </a:cxn>
                <a:cxn ang="0">
                  <a:pos x="GluePoint3X" y="GluePoint3Y"/>
                </a:cxn>
                <a:cxn ang="0">
                  <a:pos x="GluePoint4X" y="GluePoint4Y"/>
                </a:cxn>
              </a:cxnLst>
              <a:rect l="textAreaLeft" t="textAreaTop" r="textAreaRight" b="textAreaBottom"/>
              <a:pathLst>
                <a:path w="28966" h="28966">
                  <a:moveTo>
                    <a:pt x="26391" y="26391"/>
                  </a:moveTo>
                  <a:lnTo>
                    <a:pt x="4828" y="26391"/>
                  </a:lnTo>
                  <a:lnTo>
                    <a:pt x="4828" y="4828"/>
                  </a:lnTo>
                  <a:lnTo>
                    <a:pt x="26391" y="4828"/>
                  </a:lnTo>
                  <a:close/>
                </a:path>
              </a:pathLst>
            </a:custGeom>
            <a:noFill/>
            <a:ln w="19050">
              <a:solidFill>
                <a:srgbClr val="00E500"/>
              </a:solidFill>
              <a:round/>
            </a:ln>
          </p:spPr>
          <p:style>
            <a:lnRef idx="0">
              <a:scrgbClr r="0" g="0" b="0"/>
            </a:lnRef>
            <a:fillRef idx="0">
              <a:scrgbClr r="0" g="0" b="0"/>
            </a:fillRef>
            <a:effectRef idx="0">
              <a:scrgbClr r="0" g="0" b="0"/>
            </a:effectRef>
            <a:fontRef idx="minor"/>
          </p:style>
          <p:txBody>
            <a:bodyPr lIns="90000" tIns="-14400" rIns="90000" bIns="-14400" anchor="ctr">
              <a:noAutofit/>
            </a:bodyPr>
            <a:lstStyle/>
            <a:p>
              <a:pPr defTabSz="609480">
                <a:lnSpc>
                  <a:spcPct val="100000"/>
                </a:lnSpc>
                <a:tabLst>
                  <a:tab pos="0" algn="l"/>
                </a:tabLst>
              </a:pPr>
              <a:endParaRPr lang="en-US" sz="2880" b="0" u="none" strike="noStrike">
                <a:solidFill>
                  <a:srgbClr val="000000"/>
                </a:solidFill>
                <a:effectLst/>
                <a:uFillTx/>
                <a:latin typeface="Amazon Ember Display"/>
              </a:endParaRPr>
            </a:p>
          </p:txBody>
        </p:sp>
        <p:sp>
          <p:nvSpPr>
            <p:cNvPr id="2450" name="Freeform: Shape 115"/>
            <p:cNvSpPr/>
            <p:nvPr/>
          </p:nvSpPr>
          <p:spPr>
            <a:xfrm>
              <a:off x="1125000" y="1863000"/>
              <a:ext cx="30240" cy="30240"/>
            </a:xfrm>
            <a:custGeom>
              <a:avLst/>
              <a:gdLst>
                <a:gd name="textAreaLeft" fmla="*/ 0 w 30240"/>
                <a:gd name="textAreaRight" fmla="*/ 30600 w 30240"/>
                <a:gd name="textAreaTop" fmla="*/ 0 h 30240"/>
                <a:gd name="textAreaBottom" fmla="*/ 30600 h 30240"/>
                <a:gd name="GluePoint1X" fmla="*/ 26391 w 28966"/>
                <a:gd name="GluePoint1Y" fmla="*/ 26391 h 28966"/>
                <a:gd name="GluePoint2X" fmla="*/ 4828 w 28966"/>
                <a:gd name="GluePoint2Y" fmla="*/ 26391 h 28966"/>
                <a:gd name="GluePoint3X" fmla="*/ 4828 w 28966"/>
                <a:gd name="GluePoint3Y" fmla="*/ 4828 h 28966"/>
                <a:gd name="GluePoint4X" fmla="*/ 26391 w 28966"/>
                <a:gd name="GluePoint4Y" fmla="*/ 4828 h 28966"/>
              </a:gdLst>
              <a:ahLst/>
              <a:cxnLst>
                <a:cxn ang="0">
                  <a:pos x="GluePoint1X" y="GluePoint1Y"/>
                </a:cxn>
                <a:cxn ang="0">
                  <a:pos x="GluePoint2X" y="GluePoint2Y"/>
                </a:cxn>
                <a:cxn ang="0">
                  <a:pos x="GluePoint3X" y="GluePoint3Y"/>
                </a:cxn>
                <a:cxn ang="0">
                  <a:pos x="GluePoint4X" y="GluePoint4Y"/>
                </a:cxn>
              </a:cxnLst>
              <a:rect l="textAreaLeft" t="textAreaTop" r="textAreaRight" b="textAreaBottom"/>
              <a:pathLst>
                <a:path w="28966" h="28966">
                  <a:moveTo>
                    <a:pt x="26391" y="26391"/>
                  </a:moveTo>
                  <a:lnTo>
                    <a:pt x="4828" y="26391"/>
                  </a:lnTo>
                  <a:lnTo>
                    <a:pt x="4828" y="4828"/>
                  </a:lnTo>
                  <a:lnTo>
                    <a:pt x="26391" y="4828"/>
                  </a:lnTo>
                  <a:close/>
                </a:path>
              </a:pathLst>
            </a:custGeom>
            <a:noFill/>
            <a:ln w="19050">
              <a:solidFill>
                <a:srgbClr val="00E500"/>
              </a:solidFill>
              <a:round/>
            </a:ln>
          </p:spPr>
          <p:style>
            <a:lnRef idx="0">
              <a:scrgbClr r="0" g="0" b="0"/>
            </a:lnRef>
            <a:fillRef idx="0">
              <a:scrgbClr r="0" g="0" b="0"/>
            </a:fillRef>
            <a:effectRef idx="0">
              <a:scrgbClr r="0" g="0" b="0"/>
            </a:effectRef>
            <a:fontRef idx="minor"/>
          </p:style>
          <p:txBody>
            <a:bodyPr lIns="90000" tIns="-14400" rIns="90000" bIns="-14400" anchor="ctr">
              <a:noAutofit/>
            </a:bodyPr>
            <a:lstStyle/>
            <a:p>
              <a:pPr defTabSz="609480">
                <a:lnSpc>
                  <a:spcPct val="100000"/>
                </a:lnSpc>
                <a:tabLst>
                  <a:tab pos="0" algn="l"/>
                </a:tabLst>
              </a:pPr>
              <a:endParaRPr lang="en-US" sz="2880" b="0" u="none" strike="noStrike">
                <a:solidFill>
                  <a:srgbClr val="000000"/>
                </a:solidFill>
                <a:effectLst/>
                <a:uFillTx/>
                <a:latin typeface="Amazon Ember Display"/>
              </a:endParaRPr>
            </a:p>
          </p:txBody>
        </p:sp>
        <p:sp>
          <p:nvSpPr>
            <p:cNvPr id="2451" name="Freeform: Shape 116"/>
            <p:cNvSpPr/>
            <p:nvPr/>
          </p:nvSpPr>
          <p:spPr>
            <a:xfrm>
              <a:off x="1186920" y="1863000"/>
              <a:ext cx="30240" cy="30240"/>
            </a:xfrm>
            <a:custGeom>
              <a:avLst/>
              <a:gdLst>
                <a:gd name="textAreaLeft" fmla="*/ 0 w 30240"/>
                <a:gd name="textAreaRight" fmla="*/ 30600 w 30240"/>
                <a:gd name="textAreaTop" fmla="*/ 0 h 30240"/>
                <a:gd name="textAreaBottom" fmla="*/ 30600 h 30240"/>
                <a:gd name="GluePoint1X" fmla="*/ 26391 w 28966"/>
                <a:gd name="GluePoint1Y" fmla="*/ 26391 h 28966"/>
                <a:gd name="GluePoint2X" fmla="*/ 4828 w 28966"/>
                <a:gd name="GluePoint2Y" fmla="*/ 26391 h 28966"/>
                <a:gd name="GluePoint3X" fmla="*/ 4828 w 28966"/>
                <a:gd name="GluePoint3Y" fmla="*/ 4828 h 28966"/>
                <a:gd name="GluePoint4X" fmla="*/ 26391 w 28966"/>
                <a:gd name="GluePoint4Y" fmla="*/ 4828 h 28966"/>
              </a:gdLst>
              <a:ahLst/>
              <a:cxnLst>
                <a:cxn ang="0">
                  <a:pos x="GluePoint1X" y="GluePoint1Y"/>
                </a:cxn>
                <a:cxn ang="0">
                  <a:pos x="GluePoint2X" y="GluePoint2Y"/>
                </a:cxn>
                <a:cxn ang="0">
                  <a:pos x="GluePoint3X" y="GluePoint3Y"/>
                </a:cxn>
                <a:cxn ang="0">
                  <a:pos x="GluePoint4X" y="GluePoint4Y"/>
                </a:cxn>
              </a:cxnLst>
              <a:rect l="textAreaLeft" t="textAreaTop" r="textAreaRight" b="textAreaBottom"/>
              <a:pathLst>
                <a:path w="28966" h="28966">
                  <a:moveTo>
                    <a:pt x="26391" y="26391"/>
                  </a:moveTo>
                  <a:lnTo>
                    <a:pt x="4828" y="26391"/>
                  </a:lnTo>
                  <a:lnTo>
                    <a:pt x="4828" y="4828"/>
                  </a:lnTo>
                  <a:lnTo>
                    <a:pt x="26391" y="4828"/>
                  </a:lnTo>
                  <a:close/>
                </a:path>
              </a:pathLst>
            </a:custGeom>
            <a:noFill/>
            <a:ln w="19050">
              <a:solidFill>
                <a:srgbClr val="00E500"/>
              </a:solidFill>
              <a:round/>
            </a:ln>
          </p:spPr>
          <p:style>
            <a:lnRef idx="0">
              <a:scrgbClr r="0" g="0" b="0"/>
            </a:lnRef>
            <a:fillRef idx="0">
              <a:scrgbClr r="0" g="0" b="0"/>
            </a:fillRef>
            <a:effectRef idx="0">
              <a:scrgbClr r="0" g="0" b="0"/>
            </a:effectRef>
            <a:fontRef idx="minor"/>
          </p:style>
          <p:txBody>
            <a:bodyPr lIns="90000" tIns="-14400" rIns="90000" bIns="-14400" anchor="ctr">
              <a:noAutofit/>
            </a:bodyPr>
            <a:lstStyle/>
            <a:p>
              <a:pPr defTabSz="609480">
                <a:lnSpc>
                  <a:spcPct val="100000"/>
                </a:lnSpc>
                <a:tabLst>
                  <a:tab pos="0" algn="l"/>
                </a:tabLst>
              </a:pPr>
              <a:endParaRPr lang="en-US" sz="2880" b="0" u="none" strike="noStrike">
                <a:solidFill>
                  <a:srgbClr val="000000"/>
                </a:solidFill>
                <a:effectLst/>
                <a:uFillTx/>
                <a:latin typeface="Amazon Ember Display"/>
              </a:endParaRPr>
            </a:p>
          </p:txBody>
        </p:sp>
        <p:sp>
          <p:nvSpPr>
            <p:cNvPr id="2452" name="Freeform: Shape 117"/>
            <p:cNvSpPr/>
            <p:nvPr/>
          </p:nvSpPr>
          <p:spPr>
            <a:xfrm>
              <a:off x="1103760" y="1937520"/>
              <a:ext cx="30240" cy="30240"/>
            </a:xfrm>
            <a:custGeom>
              <a:avLst/>
              <a:gdLst>
                <a:gd name="textAreaLeft" fmla="*/ 0 w 30240"/>
                <a:gd name="textAreaRight" fmla="*/ 30600 w 30240"/>
                <a:gd name="textAreaTop" fmla="*/ 0 h 30240"/>
                <a:gd name="textAreaBottom" fmla="*/ 30600 h 30240"/>
                <a:gd name="GluePoint1X" fmla="*/ 26391 w 28966"/>
                <a:gd name="GluePoint1Y" fmla="*/ 26391 h 28966"/>
                <a:gd name="GluePoint2X" fmla="*/ 4828 w 28966"/>
                <a:gd name="GluePoint2Y" fmla="*/ 26391 h 28966"/>
                <a:gd name="GluePoint3X" fmla="*/ 4828 w 28966"/>
                <a:gd name="GluePoint3Y" fmla="*/ 4828 h 28966"/>
                <a:gd name="GluePoint4X" fmla="*/ 26391 w 28966"/>
                <a:gd name="GluePoint4Y" fmla="*/ 4828 h 28966"/>
              </a:gdLst>
              <a:ahLst/>
              <a:cxnLst>
                <a:cxn ang="0">
                  <a:pos x="GluePoint1X" y="GluePoint1Y"/>
                </a:cxn>
                <a:cxn ang="0">
                  <a:pos x="GluePoint2X" y="GluePoint2Y"/>
                </a:cxn>
                <a:cxn ang="0">
                  <a:pos x="GluePoint3X" y="GluePoint3Y"/>
                </a:cxn>
                <a:cxn ang="0">
                  <a:pos x="GluePoint4X" y="GluePoint4Y"/>
                </a:cxn>
              </a:cxnLst>
              <a:rect l="textAreaLeft" t="textAreaTop" r="textAreaRight" b="textAreaBottom"/>
              <a:pathLst>
                <a:path w="28966" h="28966">
                  <a:moveTo>
                    <a:pt x="26391" y="26391"/>
                  </a:moveTo>
                  <a:lnTo>
                    <a:pt x="4828" y="26391"/>
                  </a:lnTo>
                  <a:lnTo>
                    <a:pt x="4828" y="4828"/>
                  </a:lnTo>
                  <a:lnTo>
                    <a:pt x="26391" y="4828"/>
                  </a:lnTo>
                  <a:close/>
                </a:path>
              </a:pathLst>
            </a:custGeom>
            <a:noFill/>
            <a:ln w="19050">
              <a:solidFill>
                <a:srgbClr val="00E500"/>
              </a:solidFill>
              <a:round/>
            </a:ln>
          </p:spPr>
          <p:style>
            <a:lnRef idx="0">
              <a:scrgbClr r="0" g="0" b="0"/>
            </a:lnRef>
            <a:fillRef idx="0">
              <a:scrgbClr r="0" g="0" b="0"/>
            </a:fillRef>
            <a:effectRef idx="0">
              <a:scrgbClr r="0" g="0" b="0"/>
            </a:effectRef>
            <a:fontRef idx="minor"/>
          </p:style>
          <p:txBody>
            <a:bodyPr lIns="90000" tIns="-14400" rIns="90000" bIns="-14400" anchor="ctr">
              <a:noAutofit/>
            </a:bodyPr>
            <a:lstStyle/>
            <a:p>
              <a:pPr defTabSz="609480">
                <a:lnSpc>
                  <a:spcPct val="100000"/>
                </a:lnSpc>
                <a:tabLst>
                  <a:tab pos="0" algn="l"/>
                </a:tabLst>
              </a:pPr>
              <a:endParaRPr lang="en-US" sz="2880" b="0" u="none" strike="noStrike">
                <a:solidFill>
                  <a:srgbClr val="000000"/>
                </a:solidFill>
                <a:effectLst/>
                <a:uFillTx/>
                <a:latin typeface="Amazon Ember Display"/>
              </a:endParaRPr>
            </a:p>
          </p:txBody>
        </p:sp>
        <p:sp>
          <p:nvSpPr>
            <p:cNvPr id="2453" name="Freeform: Shape 118"/>
            <p:cNvSpPr/>
            <p:nvPr/>
          </p:nvSpPr>
          <p:spPr>
            <a:xfrm>
              <a:off x="1159200" y="1909440"/>
              <a:ext cx="30240" cy="30240"/>
            </a:xfrm>
            <a:custGeom>
              <a:avLst/>
              <a:gdLst>
                <a:gd name="textAreaLeft" fmla="*/ 0 w 30240"/>
                <a:gd name="textAreaRight" fmla="*/ 30600 w 30240"/>
                <a:gd name="textAreaTop" fmla="*/ 0 h 30240"/>
                <a:gd name="textAreaBottom" fmla="*/ 30600 h 30240"/>
                <a:gd name="GluePoint1X" fmla="*/ 26391 w 28966"/>
                <a:gd name="GluePoint1Y" fmla="*/ 26391 h 28966"/>
                <a:gd name="GluePoint2X" fmla="*/ 4828 w 28966"/>
                <a:gd name="GluePoint2Y" fmla="*/ 26391 h 28966"/>
                <a:gd name="GluePoint3X" fmla="*/ 4828 w 28966"/>
                <a:gd name="GluePoint3Y" fmla="*/ 4828 h 28966"/>
                <a:gd name="GluePoint4X" fmla="*/ 26391 w 28966"/>
                <a:gd name="GluePoint4Y" fmla="*/ 4828 h 28966"/>
              </a:gdLst>
              <a:ahLst/>
              <a:cxnLst>
                <a:cxn ang="0">
                  <a:pos x="GluePoint1X" y="GluePoint1Y"/>
                </a:cxn>
                <a:cxn ang="0">
                  <a:pos x="GluePoint2X" y="GluePoint2Y"/>
                </a:cxn>
                <a:cxn ang="0">
                  <a:pos x="GluePoint3X" y="GluePoint3Y"/>
                </a:cxn>
                <a:cxn ang="0">
                  <a:pos x="GluePoint4X" y="GluePoint4Y"/>
                </a:cxn>
              </a:cxnLst>
              <a:rect l="textAreaLeft" t="textAreaTop" r="textAreaRight" b="textAreaBottom"/>
              <a:pathLst>
                <a:path w="28966" h="28966">
                  <a:moveTo>
                    <a:pt x="26391" y="26391"/>
                  </a:moveTo>
                  <a:lnTo>
                    <a:pt x="4828" y="26391"/>
                  </a:lnTo>
                  <a:lnTo>
                    <a:pt x="4828" y="4828"/>
                  </a:lnTo>
                  <a:lnTo>
                    <a:pt x="26391" y="4828"/>
                  </a:lnTo>
                  <a:close/>
                </a:path>
              </a:pathLst>
            </a:custGeom>
            <a:noFill/>
            <a:ln w="19050">
              <a:solidFill>
                <a:srgbClr val="00E500"/>
              </a:solidFill>
              <a:round/>
            </a:ln>
          </p:spPr>
          <p:style>
            <a:lnRef idx="0">
              <a:scrgbClr r="0" g="0" b="0"/>
            </a:lnRef>
            <a:fillRef idx="0">
              <a:scrgbClr r="0" g="0" b="0"/>
            </a:fillRef>
            <a:effectRef idx="0">
              <a:scrgbClr r="0" g="0" b="0"/>
            </a:effectRef>
            <a:fontRef idx="minor"/>
          </p:style>
          <p:txBody>
            <a:bodyPr lIns="90000" tIns="-14400" rIns="90000" bIns="-14400" anchor="ctr">
              <a:noAutofit/>
            </a:bodyPr>
            <a:lstStyle/>
            <a:p>
              <a:pPr defTabSz="609480">
                <a:lnSpc>
                  <a:spcPct val="100000"/>
                </a:lnSpc>
                <a:tabLst>
                  <a:tab pos="0" algn="l"/>
                </a:tabLst>
              </a:pPr>
              <a:endParaRPr lang="en-US" sz="2880" b="0" u="none" strike="noStrike">
                <a:solidFill>
                  <a:srgbClr val="000000"/>
                </a:solidFill>
                <a:effectLst/>
                <a:uFillTx/>
                <a:latin typeface="Amazon Ember Display"/>
              </a:endParaRPr>
            </a:p>
          </p:txBody>
        </p:sp>
        <p:sp>
          <p:nvSpPr>
            <p:cNvPr id="2454" name="Freeform: Shape 119"/>
            <p:cNvSpPr/>
            <p:nvPr/>
          </p:nvSpPr>
          <p:spPr>
            <a:xfrm>
              <a:off x="1204920" y="1776960"/>
              <a:ext cx="30240" cy="30240"/>
            </a:xfrm>
            <a:custGeom>
              <a:avLst/>
              <a:gdLst>
                <a:gd name="textAreaLeft" fmla="*/ 0 w 30240"/>
                <a:gd name="textAreaRight" fmla="*/ 30600 w 30240"/>
                <a:gd name="textAreaTop" fmla="*/ 0 h 30240"/>
                <a:gd name="textAreaBottom" fmla="*/ 30600 h 30240"/>
                <a:gd name="GluePoint1X" fmla="*/ 26391 w 28966"/>
                <a:gd name="GluePoint1Y" fmla="*/ 26391 h 28966"/>
                <a:gd name="GluePoint2X" fmla="*/ 4828 w 28966"/>
                <a:gd name="GluePoint2Y" fmla="*/ 26391 h 28966"/>
                <a:gd name="GluePoint3X" fmla="*/ 4828 w 28966"/>
                <a:gd name="GluePoint3Y" fmla="*/ 4828 h 28966"/>
                <a:gd name="GluePoint4X" fmla="*/ 26391 w 28966"/>
                <a:gd name="GluePoint4Y" fmla="*/ 4828 h 28966"/>
              </a:gdLst>
              <a:ahLst/>
              <a:cxnLst>
                <a:cxn ang="0">
                  <a:pos x="GluePoint1X" y="GluePoint1Y"/>
                </a:cxn>
                <a:cxn ang="0">
                  <a:pos x="GluePoint2X" y="GluePoint2Y"/>
                </a:cxn>
                <a:cxn ang="0">
                  <a:pos x="GluePoint3X" y="GluePoint3Y"/>
                </a:cxn>
                <a:cxn ang="0">
                  <a:pos x="GluePoint4X" y="GluePoint4Y"/>
                </a:cxn>
              </a:cxnLst>
              <a:rect l="textAreaLeft" t="textAreaTop" r="textAreaRight" b="textAreaBottom"/>
              <a:pathLst>
                <a:path w="28966" h="28966">
                  <a:moveTo>
                    <a:pt x="26391" y="26391"/>
                  </a:moveTo>
                  <a:lnTo>
                    <a:pt x="4828" y="26391"/>
                  </a:lnTo>
                  <a:lnTo>
                    <a:pt x="4828" y="4828"/>
                  </a:lnTo>
                  <a:lnTo>
                    <a:pt x="26391" y="4828"/>
                  </a:lnTo>
                  <a:close/>
                </a:path>
              </a:pathLst>
            </a:custGeom>
            <a:noFill/>
            <a:ln w="19050">
              <a:solidFill>
                <a:srgbClr val="00E500"/>
              </a:solidFill>
              <a:round/>
            </a:ln>
          </p:spPr>
          <p:style>
            <a:lnRef idx="0">
              <a:scrgbClr r="0" g="0" b="0"/>
            </a:lnRef>
            <a:fillRef idx="0">
              <a:scrgbClr r="0" g="0" b="0"/>
            </a:fillRef>
            <a:effectRef idx="0">
              <a:scrgbClr r="0" g="0" b="0"/>
            </a:effectRef>
            <a:fontRef idx="minor"/>
          </p:style>
          <p:txBody>
            <a:bodyPr lIns="90000" tIns="-14400" rIns="90000" bIns="-14400" anchor="ctr">
              <a:noAutofit/>
            </a:bodyPr>
            <a:lstStyle/>
            <a:p>
              <a:pPr defTabSz="609480">
                <a:lnSpc>
                  <a:spcPct val="100000"/>
                </a:lnSpc>
                <a:tabLst>
                  <a:tab pos="0" algn="l"/>
                </a:tabLst>
              </a:pPr>
              <a:endParaRPr lang="en-US" sz="2880" b="0" u="none" strike="noStrike">
                <a:solidFill>
                  <a:srgbClr val="000000"/>
                </a:solidFill>
                <a:effectLst/>
                <a:uFillTx/>
                <a:latin typeface="Amazon Ember Display"/>
              </a:endParaRPr>
            </a:p>
          </p:txBody>
        </p:sp>
        <p:sp>
          <p:nvSpPr>
            <p:cNvPr id="2455" name="Freeform: Shape 120"/>
            <p:cNvSpPr/>
            <p:nvPr/>
          </p:nvSpPr>
          <p:spPr>
            <a:xfrm>
              <a:off x="1078560" y="1745640"/>
              <a:ext cx="30240" cy="30240"/>
            </a:xfrm>
            <a:custGeom>
              <a:avLst/>
              <a:gdLst>
                <a:gd name="textAreaLeft" fmla="*/ 0 w 30240"/>
                <a:gd name="textAreaRight" fmla="*/ 30600 w 30240"/>
                <a:gd name="textAreaTop" fmla="*/ 0 h 30240"/>
                <a:gd name="textAreaBottom" fmla="*/ 30600 h 30240"/>
                <a:gd name="GluePoint1X" fmla="*/ 26391 w 28966"/>
                <a:gd name="GluePoint1Y" fmla="*/ 26391 h 28966"/>
                <a:gd name="GluePoint2X" fmla="*/ 4828 w 28966"/>
                <a:gd name="GluePoint2Y" fmla="*/ 26391 h 28966"/>
                <a:gd name="GluePoint3X" fmla="*/ 4828 w 28966"/>
                <a:gd name="GluePoint3Y" fmla="*/ 4828 h 28966"/>
                <a:gd name="GluePoint4X" fmla="*/ 26391 w 28966"/>
                <a:gd name="GluePoint4Y" fmla="*/ 4828 h 28966"/>
              </a:gdLst>
              <a:ahLst/>
              <a:cxnLst>
                <a:cxn ang="0">
                  <a:pos x="GluePoint1X" y="GluePoint1Y"/>
                </a:cxn>
                <a:cxn ang="0">
                  <a:pos x="GluePoint2X" y="GluePoint2Y"/>
                </a:cxn>
                <a:cxn ang="0">
                  <a:pos x="GluePoint3X" y="GluePoint3Y"/>
                </a:cxn>
                <a:cxn ang="0">
                  <a:pos x="GluePoint4X" y="GluePoint4Y"/>
                </a:cxn>
              </a:cxnLst>
              <a:rect l="textAreaLeft" t="textAreaTop" r="textAreaRight" b="textAreaBottom"/>
              <a:pathLst>
                <a:path w="28966" h="28966">
                  <a:moveTo>
                    <a:pt x="26391" y="26391"/>
                  </a:moveTo>
                  <a:lnTo>
                    <a:pt x="4828" y="26391"/>
                  </a:lnTo>
                  <a:lnTo>
                    <a:pt x="4828" y="4828"/>
                  </a:lnTo>
                  <a:lnTo>
                    <a:pt x="26391" y="4828"/>
                  </a:lnTo>
                  <a:close/>
                </a:path>
              </a:pathLst>
            </a:custGeom>
            <a:noFill/>
            <a:ln w="19050">
              <a:solidFill>
                <a:srgbClr val="00E500"/>
              </a:solidFill>
              <a:round/>
            </a:ln>
          </p:spPr>
          <p:style>
            <a:lnRef idx="0">
              <a:scrgbClr r="0" g="0" b="0"/>
            </a:lnRef>
            <a:fillRef idx="0">
              <a:scrgbClr r="0" g="0" b="0"/>
            </a:fillRef>
            <a:effectRef idx="0">
              <a:scrgbClr r="0" g="0" b="0"/>
            </a:effectRef>
            <a:fontRef idx="minor"/>
          </p:style>
          <p:txBody>
            <a:bodyPr lIns="90000" tIns="-14400" rIns="90000" bIns="-14400" anchor="ctr">
              <a:noAutofit/>
            </a:bodyPr>
            <a:lstStyle/>
            <a:p>
              <a:pPr defTabSz="609480">
                <a:lnSpc>
                  <a:spcPct val="100000"/>
                </a:lnSpc>
                <a:tabLst>
                  <a:tab pos="0" algn="l"/>
                </a:tabLst>
              </a:pPr>
              <a:endParaRPr lang="en-US" sz="2880" b="0" u="none" strike="noStrike">
                <a:solidFill>
                  <a:srgbClr val="000000"/>
                </a:solidFill>
                <a:effectLst/>
                <a:uFillTx/>
                <a:latin typeface="Amazon Ember Display"/>
              </a:endParaRPr>
            </a:p>
          </p:txBody>
        </p:sp>
      </p:grpSp>
      <p:sp>
        <p:nvSpPr>
          <p:cNvPr id="2456" name="TextBox 400"/>
          <p:cNvSpPr/>
          <p:nvPr/>
        </p:nvSpPr>
        <p:spPr>
          <a:xfrm>
            <a:off x="2113560" y="2019960"/>
            <a:ext cx="1005840" cy="64584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gn="ctr" defTabSz="609480">
              <a:lnSpc>
                <a:spcPct val="100000"/>
              </a:lnSpc>
              <a:tabLst>
                <a:tab pos="0" algn="l"/>
              </a:tabLst>
            </a:pPr>
            <a:r>
              <a:rPr lang="en-US" sz="1200" b="0" u="none" strike="noStrike">
                <a:solidFill>
                  <a:schemeClr val="lt1"/>
                </a:solidFill>
                <a:effectLst/>
                <a:uFillTx/>
                <a:latin typeface="Amazon Ember Display"/>
                <a:ea typeface="Amazon Ember Light"/>
              </a:rPr>
              <a:t>NFS, SMB, HDFS, S3 API</a:t>
            </a:r>
            <a:endParaRPr lang="en-US" sz="1200" b="0" u="none" strike="noStrike">
              <a:solidFill>
                <a:srgbClr val="FFFFFF"/>
              </a:solidFill>
              <a:effectLst/>
              <a:uFillTx/>
              <a:latin typeface="Arial"/>
            </a:endParaRPr>
          </a:p>
        </p:txBody>
      </p:sp>
      <p:cxnSp>
        <p:nvCxnSpPr>
          <p:cNvPr id="2457" name="Straight Connector 401"/>
          <p:cNvCxnSpPr/>
          <p:nvPr/>
        </p:nvCxnSpPr>
        <p:spPr>
          <a:xfrm flipH="1">
            <a:off x="1838160" y="2012040"/>
            <a:ext cx="1556640" cy="360"/>
          </a:xfrm>
          <a:prstGeom prst="straightConnector1">
            <a:avLst/>
          </a:prstGeom>
          <a:ln>
            <a:solidFill>
              <a:srgbClr val="FFFFFF"/>
            </a:solidFill>
          </a:ln>
        </p:spPr>
      </p:cxnSp>
      <p:cxnSp>
        <p:nvCxnSpPr>
          <p:cNvPr id="2458" name="Straight Connector 402"/>
          <p:cNvCxnSpPr/>
          <p:nvPr/>
        </p:nvCxnSpPr>
        <p:spPr>
          <a:xfrm flipH="1">
            <a:off x="6426000" y="3960000"/>
            <a:ext cx="248760" cy="360"/>
          </a:xfrm>
          <a:prstGeom prst="straightConnector1">
            <a:avLst/>
          </a:prstGeom>
          <a:ln>
            <a:solidFill>
              <a:srgbClr val="FFFFFF"/>
            </a:solidFill>
          </a:ln>
        </p:spPr>
      </p:cxnSp>
      <p:pic>
        <p:nvPicPr>
          <p:cNvPr id="2459" name="Graphic 403"/>
          <p:cNvPicPr/>
          <p:nvPr/>
        </p:nvPicPr>
        <p:blipFill>
          <a:blip>
            <a:extLst>
              <a:ext uri="{96DAC541-7B7A-43D3-8B79-37D633B846F1}">
                <asvg:svgBlip xmlns:asvg="http://schemas.microsoft.com/office/drawing/2016/SVG/main" r:embed="rId3"/>
              </a:ext>
            </a:extLst>
          </a:blip>
          <a:stretch/>
        </p:blipFill>
        <p:spPr>
          <a:xfrm>
            <a:off x="5512680" y="3279240"/>
            <a:ext cx="700920" cy="700920"/>
          </a:xfrm>
          <a:prstGeom prst="rect">
            <a:avLst/>
          </a:prstGeom>
          <a:noFill/>
          <a:ln w="0">
            <a:noFill/>
          </a:ln>
        </p:spPr>
      </p:pic>
      <p:grpSp>
        <p:nvGrpSpPr>
          <p:cNvPr id="2460" name="Graphic 99"/>
          <p:cNvGrpSpPr/>
          <p:nvPr/>
        </p:nvGrpSpPr>
        <p:grpSpPr>
          <a:xfrm>
            <a:off x="720000" y="1344240"/>
            <a:ext cx="165600" cy="240480"/>
            <a:chOff x="720000" y="1344240"/>
            <a:chExt cx="165600" cy="240480"/>
          </a:xfrm>
        </p:grpSpPr>
        <p:sp>
          <p:nvSpPr>
            <p:cNvPr id="2461" name="Freeform: Shape 73"/>
            <p:cNvSpPr/>
            <p:nvPr/>
          </p:nvSpPr>
          <p:spPr>
            <a:xfrm>
              <a:off x="720000" y="1344240"/>
              <a:ext cx="165600" cy="240480"/>
            </a:xfrm>
            <a:custGeom>
              <a:avLst/>
              <a:gdLst>
                <a:gd name="textAreaLeft" fmla="*/ 0 w 165600"/>
                <a:gd name="textAreaRight" fmla="*/ 165960 w 165600"/>
                <a:gd name="textAreaTop" fmla="*/ 0 h 240480"/>
                <a:gd name="textAreaBottom" fmla="*/ 240840 h 240480"/>
                <a:gd name="GluePoint1X" fmla="*/ 171175 w 169900"/>
                <a:gd name="GluePoint1Y" fmla="*/ 87605 h 265470"/>
                <a:gd name="GluePoint2X" fmla="*/ 132310 w 169900"/>
                <a:gd name="GluePoint2Y" fmla="*/ 87605 h 265470"/>
                <a:gd name="GluePoint3X" fmla="*/ 132310 w 169900"/>
                <a:gd name="GluePoint3Y" fmla="*/ 5309 h 265470"/>
                <a:gd name="GluePoint4X" fmla="*/ 127001 w 169900"/>
                <a:gd name="GluePoint4Y" fmla="*/ 0 h 265470"/>
                <a:gd name="GluePoint5X" fmla="*/ 49484 w 169900"/>
                <a:gd name="GluePoint5Y" fmla="*/ 0 h 265470"/>
                <a:gd name="GluePoint6X" fmla="*/ 44174 w 169900"/>
                <a:gd name="GluePoint6Y" fmla="*/ 5309 h 265470"/>
                <a:gd name="GluePoint7X" fmla="*/ 44174 w 169900"/>
                <a:gd name="GluePoint7Y" fmla="*/ 87605 h 265470"/>
                <a:gd name="GluePoint8X" fmla="*/ 5309 w 169900"/>
                <a:gd name="GluePoint8Y" fmla="*/ 87605 h 265470"/>
                <a:gd name="GluePoint9X" fmla="*/ 0 w 169900"/>
                <a:gd name="GluePoint9Y" fmla="*/ 92915 h 265470"/>
                <a:gd name="GluePoint10X" fmla="*/ 0 w 169900"/>
                <a:gd name="GluePoint10Y" fmla="*/ 260161 h 265470"/>
                <a:gd name="GluePoint11X" fmla="*/ 5309 w 169900"/>
                <a:gd name="GluePoint11Y" fmla="*/ 265470 h 265470"/>
                <a:gd name="GluePoint12X" fmla="*/ 171175 w 169900"/>
                <a:gd name="GluePoint12Y" fmla="*/ 265470 h 265470"/>
                <a:gd name="GluePoint13X" fmla="*/ 176484 w 169900"/>
                <a:gd name="GluePoint13Y" fmla="*/ 260161 h 265470"/>
                <a:gd name="GluePoint14X" fmla="*/ 176484 w 169900"/>
                <a:gd name="GluePoint14Y" fmla="*/ 92915 h 265470"/>
                <a:gd name="GluePoint15X" fmla="*/ 171175 w 169900"/>
                <a:gd name="GluePoint15Y" fmla="*/ 87605 h 265470"/>
                <a:gd name="GluePoint16X" fmla="*/ 165866 w 169900"/>
                <a:gd name="GluePoint16Y" fmla="*/ 254851 h 265470"/>
                <a:gd name="GluePoint17X" fmla="*/ 10619 w 169900"/>
                <a:gd name="GluePoint17Y" fmla="*/ 254851 h 265470"/>
                <a:gd name="GluePoint18X" fmla="*/ 10619 w 169900"/>
                <a:gd name="GluePoint18Y" fmla="*/ 98224 h 265470"/>
                <a:gd name="GluePoint19X" fmla="*/ 49484 w 169900"/>
                <a:gd name="GluePoint19Y" fmla="*/ 98224 h 265470"/>
                <a:gd name="GluePoint20X" fmla="*/ 54793 w 169900"/>
                <a:gd name="GluePoint20Y" fmla="*/ 92915 h 265470"/>
                <a:gd name="GluePoint21X" fmla="*/ 54793 w 169900"/>
                <a:gd name="GluePoint21Y" fmla="*/ 10619 h 265470"/>
                <a:gd name="GluePoint22X" fmla="*/ 121691 w 169900"/>
                <a:gd name="GluePoint22Y" fmla="*/ 10619 h 265470"/>
                <a:gd name="GluePoint23X" fmla="*/ 121691 w 169900"/>
                <a:gd name="GluePoint23Y" fmla="*/ 92915 h 265470"/>
                <a:gd name="GluePoint24X" fmla="*/ 127001 w 169900"/>
                <a:gd name="GluePoint24Y" fmla="*/ 98224 h 265470"/>
                <a:gd name="GluePoint25X" fmla="*/ 165866 w 169900"/>
                <a:gd name="GluePoint25Y" fmla="*/ 98224 h 265470"/>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 ang="0">
                  <a:pos x="GluePoint9X" y="GluePoint9Y"/>
                </a:cxn>
                <a:cxn ang="0">
                  <a:pos x="GluePoint10X" y="GluePoint10Y"/>
                </a:cxn>
                <a:cxn ang="0">
                  <a:pos x="GluePoint11X" y="GluePoint11Y"/>
                </a:cxn>
                <a:cxn ang="0">
                  <a:pos x="GluePoint12X" y="GluePoint12Y"/>
                </a:cxn>
                <a:cxn ang="0">
                  <a:pos x="GluePoint13X" y="GluePoint13Y"/>
                </a:cxn>
                <a:cxn ang="0">
                  <a:pos x="GluePoint14X" y="GluePoint14Y"/>
                </a:cxn>
                <a:cxn ang="0">
                  <a:pos x="GluePoint15X" y="GluePoint15Y"/>
                </a:cxn>
                <a:cxn ang="0">
                  <a:pos x="GluePoint16X" y="GluePoint16Y"/>
                </a:cxn>
                <a:cxn ang="0">
                  <a:pos x="GluePoint17X" y="GluePoint17Y"/>
                </a:cxn>
                <a:cxn ang="0">
                  <a:pos x="GluePoint18X" y="GluePoint18Y"/>
                </a:cxn>
                <a:cxn ang="0">
                  <a:pos x="GluePoint19X" y="GluePoint19Y"/>
                </a:cxn>
                <a:cxn ang="0">
                  <a:pos x="GluePoint20X" y="GluePoint20Y"/>
                </a:cxn>
                <a:cxn ang="0">
                  <a:pos x="GluePoint21X" y="GluePoint21Y"/>
                </a:cxn>
                <a:cxn ang="0">
                  <a:pos x="GluePoint22X" y="GluePoint22Y"/>
                </a:cxn>
                <a:cxn ang="0">
                  <a:pos x="GluePoint23X" y="GluePoint23Y"/>
                </a:cxn>
                <a:cxn ang="0">
                  <a:pos x="GluePoint24X" y="GluePoint24Y"/>
                </a:cxn>
                <a:cxn ang="0">
                  <a:pos x="GluePoint25X" y="GluePoint25Y"/>
                </a:cxn>
              </a:cxnLst>
              <a:rect l="textAreaLeft" t="textAreaTop" r="textAreaRight" b="textAreaBottom"/>
              <a:pathLst>
                <a:path w="169900" h="265470">
                  <a:moveTo>
                    <a:pt x="171175" y="87605"/>
                  </a:moveTo>
                  <a:lnTo>
                    <a:pt x="132310" y="87605"/>
                  </a:lnTo>
                  <a:lnTo>
                    <a:pt x="132310" y="5309"/>
                  </a:lnTo>
                  <a:cubicBezTo>
                    <a:pt x="132310" y="2377"/>
                    <a:pt x="129933" y="0"/>
                    <a:pt x="127001" y="0"/>
                  </a:cubicBezTo>
                  <a:lnTo>
                    <a:pt x="49484" y="0"/>
                  </a:lnTo>
                  <a:cubicBezTo>
                    <a:pt x="46551" y="0"/>
                    <a:pt x="44174" y="2377"/>
                    <a:pt x="44174" y="5309"/>
                  </a:cubicBezTo>
                  <a:lnTo>
                    <a:pt x="44174" y="87605"/>
                  </a:lnTo>
                  <a:lnTo>
                    <a:pt x="5309" y="87605"/>
                  </a:lnTo>
                  <a:cubicBezTo>
                    <a:pt x="2377" y="87605"/>
                    <a:pt x="0" y="89982"/>
                    <a:pt x="0" y="92915"/>
                  </a:cubicBezTo>
                  <a:lnTo>
                    <a:pt x="0" y="260161"/>
                  </a:lnTo>
                  <a:cubicBezTo>
                    <a:pt x="0" y="263093"/>
                    <a:pt x="2377" y="265470"/>
                    <a:pt x="5309" y="265470"/>
                  </a:cubicBezTo>
                  <a:lnTo>
                    <a:pt x="171175" y="265470"/>
                  </a:lnTo>
                  <a:cubicBezTo>
                    <a:pt x="174107" y="265470"/>
                    <a:pt x="176484" y="263093"/>
                    <a:pt x="176484" y="260161"/>
                  </a:cubicBezTo>
                  <a:lnTo>
                    <a:pt x="176484" y="92915"/>
                  </a:lnTo>
                  <a:cubicBezTo>
                    <a:pt x="176484" y="89982"/>
                    <a:pt x="174107" y="87605"/>
                    <a:pt x="171175" y="87605"/>
                  </a:cubicBezTo>
                  <a:close/>
                  <a:moveTo>
                    <a:pt x="165866" y="254851"/>
                  </a:moveTo>
                  <a:lnTo>
                    <a:pt x="10619" y="254851"/>
                  </a:lnTo>
                  <a:lnTo>
                    <a:pt x="10619" y="98224"/>
                  </a:lnTo>
                  <a:lnTo>
                    <a:pt x="49484" y="98224"/>
                  </a:lnTo>
                  <a:cubicBezTo>
                    <a:pt x="52416" y="98224"/>
                    <a:pt x="54793" y="95847"/>
                    <a:pt x="54793" y="92915"/>
                  </a:cubicBezTo>
                  <a:lnTo>
                    <a:pt x="54793" y="10619"/>
                  </a:lnTo>
                  <a:lnTo>
                    <a:pt x="121691" y="10619"/>
                  </a:lnTo>
                  <a:lnTo>
                    <a:pt x="121691" y="92915"/>
                  </a:lnTo>
                  <a:cubicBezTo>
                    <a:pt x="121691" y="95847"/>
                    <a:pt x="124069" y="98224"/>
                    <a:pt x="127001" y="98224"/>
                  </a:cubicBezTo>
                  <a:lnTo>
                    <a:pt x="165866" y="98224"/>
                  </a:lnTo>
                  <a:close/>
                </a:path>
              </a:pathLst>
            </a:custGeom>
            <a:solidFill>
              <a:srgbClr val="002D43"/>
            </a:solidFill>
            <a:ln w="10614">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defTabSz="609480">
                <a:lnSpc>
                  <a:spcPct val="100000"/>
                </a:lnSpc>
                <a:tabLst>
                  <a:tab pos="0" algn="l"/>
                </a:tabLst>
              </a:pPr>
              <a:endParaRPr lang="en-US" sz="2880" b="0" u="none" strike="noStrike">
                <a:solidFill>
                  <a:srgbClr val="000000"/>
                </a:solidFill>
                <a:effectLst/>
                <a:uFillTx/>
                <a:latin typeface="Amazon Ember Display"/>
              </a:endParaRPr>
            </a:p>
          </p:txBody>
        </p:sp>
        <p:sp>
          <p:nvSpPr>
            <p:cNvPr id="2462" name="Freeform: Shape 74"/>
            <p:cNvSpPr/>
            <p:nvPr/>
          </p:nvSpPr>
          <p:spPr>
            <a:xfrm>
              <a:off x="753120" y="1453320"/>
              <a:ext cx="10080" cy="19080"/>
            </a:xfrm>
            <a:custGeom>
              <a:avLst/>
              <a:gdLst>
                <a:gd name="textAreaLeft" fmla="*/ 0 w 10080"/>
                <a:gd name="textAreaRight" fmla="*/ 10440 w 10080"/>
                <a:gd name="textAreaTop" fmla="*/ 0 h 19080"/>
                <a:gd name="textAreaBottom" fmla="*/ 19440 h 19080"/>
                <a:gd name="GluePoint1X" fmla="*/ 0 w 10618"/>
                <a:gd name="GluePoint1Y" fmla="*/ 0 h 21237"/>
                <a:gd name="GluePoint2X" fmla="*/ 10619 w 10618"/>
                <a:gd name="GluePoint2Y" fmla="*/ 0 h 21237"/>
                <a:gd name="GluePoint3X" fmla="*/ 10619 w 10618"/>
                <a:gd name="GluePoint3Y" fmla="*/ 27609 h 21237"/>
                <a:gd name="GluePoint4X" fmla="*/ 0 w 10618"/>
                <a:gd name="GluePoint4Y" fmla="*/ 27609 h 21237"/>
              </a:gdLst>
              <a:ahLst/>
              <a:cxnLst>
                <a:cxn ang="0">
                  <a:pos x="GluePoint1X" y="GluePoint1Y"/>
                </a:cxn>
                <a:cxn ang="0">
                  <a:pos x="GluePoint2X" y="GluePoint2Y"/>
                </a:cxn>
                <a:cxn ang="0">
                  <a:pos x="GluePoint3X" y="GluePoint3Y"/>
                </a:cxn>
                <a:cxn ang="0">
                  <a:pos x="GluePoint4X" y="GluePoint4Y"/>
                </a:cxn>
              </a:cxnLst>
              <a:rect l="textAreaLeft" t="textAreaTop" r="textAreaRight" b="textAreaBottom"/>
              <a:pathLst>
                <a:path w="10618" h="21237">
                  <a:moveTo>
                    <a:pt x="0" y="0"/>
                  </a:moveTo>
                  <a:lnTo>
                    <a:pt x="10619" y="0"/>
                  </a:lnTo>
                  <a:lnTo>
                    <a:pt x="10619" y="27609"/>
                  </a:lnTo>
                  <a:lnTo>
                    <a:pt x="0" y="27609"/>
                  </a:lnTo>
                  <a:close/>
                </a:path>
              </a:pathLst>
            </a:custGeom>
            <a:solidFill>
              <a:srgbClr val="002D43"/>
            </a:solidFill>
            <a:ln w="10614">
              <a:noFill/>
            </a:ln>
          </p:spPr>
          <p:style>
            <a:lnRef idx="0">
              <a:scrgbClr r="0" g="0" b="0"/>
            </a:lnRef>
            <a:fillRef idx="0">
              <a:scrgbClr r="0" g="0" b="0"/>
            </a:fillRef>
            <a:effectRef idx="0">
              <a:scrgbClr r="0" g="0" b="0"/>
            </a:effectRef>
            <a:fontRef idx="minor"/>
          </p:style>
          <p:txBody>
            <a:bodyPr lIns="90000" tIns="-25560" rIns="90000" bIns="-25560" anchor="ctr">
              <a:noAutofit/>
            </a:bodyPr>
            <a:lstStyle/>
            <a:p>
              <a:pPr defTabSz="609480">
                <a:lnSpc>
                  <a:spcPct val="100000"/>
                </a:lnSpc>
                <a:tabLst>
                  <a:tab pos="0" algn="l"/>
                </a:tabLst>
              </a:pPr>
              <a:endParaRPr lang="en-US" sz="2880" b="0" u="none" strike="noStrike">
                <a:solidFill>
                  <a:srgbClr val="000000"/>
                </a:solidFill>
                <a:effectLst/>
                <a:uFillTx/>
                <a:latin typeface="Amazon Ember Display"/>
              </a:endParaRPr>
            </a:p>
          </p:txBody>
        </p:sp>
        <p:sp>
          <p:nvSpPr>
            <p:cNvPr id="2463" name="Freeform: Shape 75"/>
            <p:cNvSpPr/>
            <p:nvPr/>
          </p:nvSpPr>
          <p:spPr>
            <a:xfrm>
              <a:off x="753120" y="1493280"/>
              <a:ext cx="10080" cy="19080"/>
            </a:xfrm>
            <a:custGeom>
              <a:avLst/>
              <a:gdLst>
                <a:gd name="textAreaLeft" fmla="*/ 0 w 10080"/>
                <a:gd name="textAreaRight" fmla="*/ 10440 w 10080"/>
                <a:gd name="textAreaTop" fmla="*/ 0 h 19080"/>
                <a:gd name="textAreaBottom" fmla="*/ 19440 h 19080"/>
                <a:gd name="GluePoint1X" fmla="*/ 0 w 10618"/>
                <a:gd name="GluePoint1Y" fmla="*/ 0 h 21237"/>
                <a:gd name="GluePoint2X" fmla="*/ 10619 w 10618"/>
                <a:gd name="GluePoint2Y" fmla="*/ 0 h 21237"/>
                <a:gd name="GluePoint3X" fmla="*/ 10619 w 10618"/>
                <a:gd name="GluePoint3Y" fmla="*/ 27609 h 21237"/>
                <a:gd name="GluePoint4X" fmla="*/ 0 w 10618"/>
                <a:gd name="GluePoint4Y" fmla="*/ 27609 h 21237"/>
              </a:gdLst>
              <a:ahLst/>
              <a:cxnLst>
                <a:cxn ang="0">
                  <a:pos x="GluePoint1X" y="GluePoint1Y"/>
                </a:cxn>
                <a:cxn ang="0">
                  <a:pos x="GluePoint2X" y="GluePoint2Y"/>
                </a:cxn>
                <a:cxn ang="0">
                  <a:pos x="GluePoint3X" y="GluePoint3Y"/>
                </a:cxn>
                <a:cxn ang="0">
                  <a:pos x="GluePoint4X" y="GluePoint4Y"/>
                </a:cxn>
              </a:cxnLst>
              <a:rect l="textAreaLeft" t="textAreaTop" r="textAreaRight" b="textAreaBottom"/>
              <a:pathLst>
                <a:path w="10618" h="21237">
                  <a:moveTo>
                    <a:pt x="0" y="0"/>
                  </a:moveTo>
                  <a:lnTo>
                    <a:pt x="10619" y="0"/>
                  </a:lnTo>
                  <a:lnTo>
                    <a:pt x="10619" y="27609"/>
                  </a:lnTo>
                  <a:lnTo>
                    <a:pt x="0" y="27609"/>
                  </a:lnTo>
                  <a:close/>
                </a:path>
              </a:pathLst>
            </a:custGeom>
            <a:solidFill>
              <a:srgbClr val="002D43"/>
            </a:solidFill>
            <a:ln w="10614">
              <a:noFill/>
            </a:ln>
          </p:spPr>
          <p:style>
            <a:lnRef idx="0">
              <a:scrgbClr r="0" g="0" b="0"/>
            </a:lnRef>
            <a:fillRef idx="0">
              <a:scrgbClr r="0" g="0" b="0"/>
            </a:fillRef>
            <a:effectRef idx="0">
              <a:scrgbClr r="0" g="0" b="0"/>
            </a:effectRef>
            <a:fontRef idx="minor"/>
          </p:style>
          <p:txBody>
            <a:bodyPr lIns="90000" tIns="-25560" rIns="90000" bIns="-25560" anchor="ctr">
              <a:noAutofit/>
            </a:bodyPr>
            <a:lstStyle/>
            <a:p>
              <a:pPr defTabSz="609480">
                <a:lnSpc>
                  <a:spcPct val="100000"/>
                </a:lnSpc>
                <a:tabLst>
                  <a:tab pos="0" algn="l"/>
                </a:tabLst>
              </a:pPr>
              <a:endParaRPr lang="en-US" sz="2880" b="0" u="none" strike="noStrike">
                <a:solidFill>
                  <a:srgbClr val="000000"/>
                </a:solidFill>
                <a:effectLst/>
                <a:uFillTx/>
                <a:latin typeface="Amazon Ember Display"/>
              </a:endParaRPr>
            </a:p>
          </p:txBody>
        </p:sp>
        <p:sp>
          <p:nvSpPr>
            <p:cNvPr id="2464" name="Freeform: Shape 76"/>
            <p:cNvSpPr/>
            <p:nvPr/>
          </p:nvSpPr>
          <p:spPr>
            <a:xfrm>
              <a:off x="753120" y="1533600"/>
              <a:ext cx="10080" cy="19080"/>
            </a:xfrm>
            <a:custGeom>
              <a:avLst/>
              <a:gdLst>
                <a:gd name="textAreaLeft" fmla="*/ 0 w 10080"/>
                <a:gd name="textAreaRight" fmla="*/ 10440 w 10080"/>
                <a:gd name="textAreaTop" fmla="*/ 0 h 19080"/>
                <a:gd name="textAreaBottom" fmla="*/ 19440 h 19080"/>
                <a:gd name="GluePoint1X" fmla="*/ 0 w 10618"/>
                <a:gd name="GluePoint1Y" fmla="*/ 0 h 21237"/>
                <a:gd name="GluePoint2X" fmla="*/ 10619 w 10618"/>
                <a:gd name="GluePoint2Y" fmla="*/ 0 h 21237"/>
                <a:gd name="GluePoint3X" fmla="*/ 10619 w 10618"/>
                <a:gd name="GluePoint3Y" fmla="*/ 27609 h 21237"/>
                <a:gd name="GluePoint4X" fmla="*/ 0 w 10618"/>
                <a:gd name="GluePoint4Y" fmla="*/ 27609 h 21237"/>
              </a:gdLst>
              <a:ahLst/>
              <a:cxnLst>
                <a:cxn ang="0">
                  <a:pos x="GluePoint1X" y="GluePoint1Y"/>
                </a:cxn>
                <a:cxn ang="0">
                  <a:pos x="GluePoint2X" y="GluePoint2Y"/>
                </a:cxn>
                <a:cxn ang="0">
                  <a:pos x="GluePoint3X" y="GluePoint3Y"/>
                </a:cxn>
                <a:cxn ang="0">
                  <a:pos x="GluePoint4X" y="GluePoint4Y"/>
                </a:cxn>
              </a:cxnLst>
              <a:rect l="textAreaLeft" t="textAreaTop" r="textAreaRight" b="textAreaBottom"/>
              <a:pathLst>
                <a:path w="10618" h="21237">
                  <a:moveTo>
                    <a:pt x="0" y="0"/>
                  </a:moveTo>
                  <a:lnTo>
                    <a:pt x="10619" y="0"/>
                  </a:lnTo>
                  <a:lnTo>
                    <a:pt x="10619" y="27609"/>
                  </a:lnTo>
                  <a:lnTo>
                    <a:pt x="0" y="27609"/>
                  </a:lnTo>
                  <a:close/>
                </a:path>
              </a:pathLst>
            </a:custGeom>
            <a:solidFill>
              <a:srgbClr val="002D43"/>
            </a:solidFill>
            <a:ln w="10614">
              <a:noFill/>
            </a:ln>
          </p:spPr>
          <p:style>
            <a:lnRef idx="0">
              <a:scrgbClr r="0" g="0" b="0"/>
            </a:lnRef>
            <a:fillRef idx="0">
              <a:scrgbClr r="0" g="0" b="0"/>
            </a:fillRef>
            <a:effectRef idx="0">
              <a:scrgbClr r="0" g="0" b="0"/>
            </a:effectRef>
            <a:fontRef idx="minor"/>
          </p:style>
          <p:txBody>
            <a:bodyPr lIns="90000" tIns="-25560" rIns="90000" bIns="-25560" anchor="ctr">
              <a:noAutofit/>
            </a:bodyPr>
            <a:lstStyle/>
            <a:p>
              <a:pPr defTabSz="609480">
                <a:lnSpc>
                  <a:spcPct val="100000"/>
                </a:lnSpc>
                <a:tabLst>
                  <a:tab pos="0" algn="l"/>
                </a:tabLst>
              </a:pPr>
              <a:endParaRPr lang="en-US" sz="2880" b="0" u="none" strike="noStrike">
                <a:solidFill>
                  <a:srgbClr val="000000"/>
                </a:solidFill>
                <a:effectLst/>
                <a:uFillTx/>
                <a:latin typeface="Amazon Ember Display"/>
              </a:endParaRPr>
            </a:p>
          </p:txBody>
        </p:sp>
        <p:sp>
          <p:nvSpPr>
            <p:cNvPr id="2465" name="Freeform: Shape 77"/>
            <p:cNvSpPr/>
            <p:nvPr/>
          </p:nvSpPr>
          <p:spPr>
            <a:xfrm>
              <a:off x="801720" y="1453320"/>
              <a:ext cx="10080" cy="19080"/>
            </a:xfrm>
            <a:custGeom>
              <a:avLst/>
              <a:gdLst>
                <a:gd name="textAreaLeft" fmla="*/ 0 w 10080"/>
                <a:gd name="textAreaRight" fmla="*/ 10440 w 10080"/>
                <a:gd name="textAreaTop" fmla="*/ 0 h 19080"/>
                <a:gd name="textAreaBottom" fmla="*/ 19440 h 19080"/>
                <a:gd name="GluePoint1X" fmla="*/ 0 w 10618"/>
                <a:gd name="GluePoint1Y" fmla="*/ 0 h 21237"/>
                <a:gd name="GluePoint2X" fmla="*/ 10619 w 10618"/>
                <a:gd name="GluePoint2Y" fmla="*/ 0 h 21237"/>
                <a:gd name="GluePoint3X" fmla="*/ 10619 w 10618"/>
                <a:gd name="GluePoint3Y" fmla="*/ 27609 h 21237"/>
                <a:gd name="GluePoint4X" fmla="*/ 0 w 10618"/>
                <a:gd name="GluePoint4Y" fmla="*/ 27609 h 21237"/>
              </a:gdLst>
              <a:ahLst/>
              <a:cxnLst>
                <a:cxn ang="0">
                  <a:pos x="GluePoint1X" y="GluePoint1Y"/>
                </a:cxn>
                <a:cxn ang="0">
                  <a:pos x="GluePoint2X" y="GluePoint2Y"/>
                </a:cxn>
                <a:cxn ang="0">
                  <a:pos x="GluePoint3X" y="GluePoint3Y"/>
                </a:cxn>
                <a:cxn ang="0">
                  <a:pos x="GluePoint4X" y="GluePoint4Y"/>
                </a:cxn>
              </a:cxnLst>
              <a:rect l="textAreaLeft" t="textAreaTop" r="textAreaRight" b="textAreaBottom"/>
              <a:pathLst>
                <a:path w="10618" h="21237">
                  <a:moveTo>
                    <a:pt x="0" y="0"/>
                  </a:moveTo>
                  <a:lnTo>
                    <a:pt x="10619" y="0"/>
                  </a:lnTo>
                  <a:lnTo>
                    <a:pt x="10619" y="27609"/>
                  </a:lnTo>
                  <a:lnTo>
                    <a:pt x="0" y="27609"/>
                  </a:lnTo>
                  <a:close/>
                </a:path>
              </a:pathLst>
            </a:custGeom>
            <a:solidFill>
              <a:srgbClr val="002D43"/>
            </a:solidFill>
            <a:ln w="10614">
              <a:noFill/>
            </a:ln>
          </p:spPr>
          <p:style>
            <a:lnRef idx="0">
              <a:scrgbClr r="0" g="0" b="0"/>
            </a:lnRef>
            <a:fillRef idx="0">
              <a:scrgbClr r="0" g="0" b="0"/>
            </a:fillRef>
            <a:effectRef idx="0">
              <a:scrgbClr r="0" g="0" b="0"/>
            </a:effectRef>
            <a:fontRef idx="minor"/>
          </p:style>
          <p:txBody>
            <a:bodyPr lIns="90000" tIns="-25560" rIns="90000" bIns="-25560" anchor="ctr">
              <a:noAutofit/>
            </a:bodyPr>
            <a:lstStyle/>
            <a:p>
              <a:pPr defTabSz="609480">
                <a:lnSpc>
                  <a:spcPct val="100000"/>
                </a:lnSpc>
                <a:tabLst>
                  <a:tab pos="0" algn="l"/>
                </a:tabLst>
              </a:pPr>
              <a:endParaRPr lang="en-US" sz="2880" b="0" u="none" strike="noStrike">
                <a:solidFill>
                  <a:srgbClr val="000000"/>
                </a:solidFill>
                <a:effectLst/>
                <a:uFillTx/>
                <a:latin typeface="Amazon Ember Display"/>
              </a:endParaRPr>
            </a:p>
          </p:txBody>
        </p:sp>
        <p:sp>
          <p:nvSpPr>
            <p:cNvPr id="2466" name="Freeform: Shape 78"/>
            <p:cNvSpPr/>
            <p:nvPr/>
          </p:nvSpPr>
          <p:spPr>
            <a:xfrm>
              <a:off x="801720" y="1493280"/>
              <a:ext cx="10080" cy="19080"/>
            </a:xfrm>
            <a:custGeom>
              <a:avLst/>
              <a:gdLst>
                <a:gd name="textAreaLeft" fmla="*/ 0 w 10080"/>
                <a:gd name="textAreaRight" fmla="*/ 10440 w 10080"/>
                <a:gd name="textAreaTop" fmla="*/ 0 h 19080"/>
                <a:gd name="textAreaBottom" fmla="*/ 19440 h 19080"/>
                <a:gd name="GluePoint1X" fmla="*/ 0 w 10618"/>
                <a:gd name="GluePoint1Y" fmla="*/ 0 h 21237"/>
                <a:gd name="GluePoint2X" fmla="*/ 10619 w 10618"/>
                <a:gd name="GluePoint2Y" fmla="*/ 0 h 21237"/>
                <a:gd name="GluePoint3X" fmla="*/ 10619 w 10618"/>
                <a:gd name="GluePoint3Y" fmla="*/ 27609 h 21237"/>
                <a:gd name="GluePoint4X" fmla="*/ 0 w 10618"/>
                <a:gd name="GluePoint4Y" fmla="*/ 27609 h 21237"/>
              </a:gdLst>
              <a:ahLst/>
              <a:cxnLst>
                <a:cxn ang="0">
                  <a:pos x="GluePoint1X" y="GluePoint1Y"/>
                </a:cxn>
                <a:cxn ang="0">
                  <a:pos x="GluePoint2X" y="GluePoint2Y"/>
                </a:cxn>
                <a:cxn ang="0">
                  <a:pos x="GluePoint3X" y="GluePoint3Y"/>
                </a:cxn>
                <a:cxn ang="0">
                  <a:pos x="GluePoint4X" y="GluePoint4Y"/>
                </a:cxn>
              </a:cxnLst>
              <a:rect l="textAreaLeft" t="textAreaTop" r="textAreaRight" b="textAreaBottom"/>
              <a:pathLst>
                <a:path w="10618" h="21237">
                  <a:moveTo>
                    <a:pt x="0" y="0"/>
                  </a:moveTo>
                  <a:lnTo>
                    <a:pt x="10619" y="0"/>
                  </a:lnTo>
                  <a:lnTo>
                    <a:pt x="10619" y="27609"/>
                  </a:lnTo>
                  <a:lnTo>
                    <a:pt x="0" y="27609"/>
                  </a:lnTo>
                  <a:close/>
                </a:path>
              </a:pathLst>
            </a:custGeom>
            <a:solidFill>
              <a:srgbClr val="002D43"/>
            </a:solidFill>
            <a:ln w="10614">
              <a:noFill/>
            </a:ln>
          </p:spPr>
          <p:style>
            <a:lnRef idx="0">
              <a:scrgbClr r="0" g="0" b="0"/>
            </a:lnRef>
            <a:fillRef idx="0">
              <a:scrgbClr r="0" g="0" b="0"/>
            </a:fillRef>
            <a:effectRef idx="0">
              <a:scrgbClr r="0" g="0" b="0"/>
            </a:effectRef>
            <a:fontRef idx="minor"/>
          </p:style>
          <p:txBody>
            <a:bodyPr lIns="90000" tIns="-25560" rIns="90000" bIns="-25560" anchor="ctr">
              <a:noAutofit/>
            </a:bodyPr>
            <a:lstStyle/>
            <a:p>
              <a:pPr defTabSz="609480">
                <a:lnSpc>
                  <a:spcPct val="100000"/>
                </a:lnSpc>
                <a:tabLst>
                  <a:tab pos="0" algn="l"/>
                </a:tabLst>
              </a:pPr>
              <a:endParaRPr lang="en-US" sz="2880" b="0" u="none" strike="noStrike">
                <a:solidFill>
                  <a:srgbClr val="000000"/>
                </a:solidFill>
                <a:effectLst/>
                <a:uFillTx/>
                <a:latin typeface="Amazon Ember Display"/>
              </a:endParaRPr>
            </a:p>
          </p:txBody>
        </p:sp>
        <p:sp>
          <p:nvSpPr>
            <p:cNvPr id="2467" name="Freeform: Shape 79"/>
            <p:cNvSpPr/>
            <p:nvPr/>
          </p:nvSpPr>
          <p:spPr>
            <a:xfrm>
              <a:off x="801720" y="1533600"/>
              <a:ext cx="10080" cy="19080"/>
            </a:xfrm>
            <a:custGeom>
              <a:avLst/>
              <a:gdLst>
                <a:gd name="textAreaLeft" fmla="*/ 0 w 10080"/>
                <a:gd name="textAreaRight" fmla="*/ 10440 w 10080"/>
                <a:gd name="textAreaTop" fmla="*/ 0 h 19080"/>
                <a:gd name="textAreaBottom" fmla="*/ 19440 h 19080"/>
                <a:gd name="GluePoint1X" fmla="*/ 0 w 10618"/>
                <a:gd name="GluePoint1Y" fmla="*/ 0 h 21237"/>
                <a:gd name="GluePoint2X" fmla="*/ 10619 w 10618"/>
                <a:gd name="GluePoint2Y" fmla="*/ 0 h 21237"/>
                <a:gd name="GluePoint3X" fmla="*/ 10619 w 10618"/>
                <a:gd name="GluePoint3Y" fmla="*/ 27609 h 21237"/>
                <a:gd name="GluePoint4X" fmla="*/ 0 w 10618"/>
                <a:gd name="GluePoint4Y" fmla="*/ 27609 h 21237"/>
              </a:gdLst>
              <a:ahLst/>
              <a:cxnLst>
                <a:cxn ang="0">
                  <a:pos x="GluePoint1X" y="GluePoint1Y"/>
                </a:cxn>
                <a:cxn ang="0">
                  <a:pos x="GluePoint2X" y="GluePoint2Y"/>
                </a:cxn>
                <a:cxn ang="0">
                  <a:pos x="GluePoint3X" y="GluePoint3Y"/>
                </a:cxn>
                <a:cxn ang="0">
                  <a:pos x="GluePoint4X" y="GluePoint4Y"/>
                </a:cxn>
              </a:cxnLst>
              <a:rect l="textAreaLeft" t="textAreaTop" r="textAreaRight" b="textAreaBottom"/>
              <a:pathLst>
                <a:path w="10618" h="21237">
                  <a:moveTo>
                    <a:pt x="0" y="0"/>
                  </a:moveTo>
                  <a:lnTo>
                    <a:pt x="10619" y="0"/>
                  </a:lnTo>
                  <a:lnTo>
                    <a:pt x="10619" y="27609"/>
                  </a:lnTo>
                  <a:lnTo>
                    <a:pt x="0" y="27609"/>
                  </a:lnTo>
                  <a:close/>
                </a:path>
              </a:pathLst>
            </a:custGeom>
            <a:solidFill>
              <a:srgbClr val="002D43"/>
            </a:solidFill>
            <a:ln w="10614">
              <a:noFill/>
            </a:ln>
          </p:spPr>
          <p:style>
            <a:lnRef idx="0">
              <a:scrgbClr r="0" g="0" b="0"/>
            </a:lnRef>
            <a:fillRef idx="0">
              <a:scrgbClr r="0" g="0" b="0"/>
            </a:fillRef>
            <a:effectRef idx="0">
              <a:scrgbClr r="0" g="0" b="0"/>
            </a:effectRef>
            <a:fontRef idx="minor"/>
          </p:style>
          <p:txBody>
            <a:bodyPr lIns="90000" tIns="-25560" rIns="90000" bIns="-25560" anchor="ctr">
              <a:noAutofit/>
            </a:bodyPr>
            <a:lstStyle/>
            <a:p>
              <a:pPr defTabSz="609480">
                <a:lnSpc>
                  <a:spcPct val="100000"/>
                </a:lnSpc>
                <a:tabLst>
                  <a:tab pos="0" algn="l"/>
                </a:tabLst>
              </a:pPr>
              <a:endParaRPr lang="en-US" sz="2880" b="0" u="none" strike="noStrike">
                <a:solidFill>
                  <a:srgbClr val="000000"/>
                </a:solidFill>
                <a:effectLst/>
                <a:uFillTx/>
                <a:latin typeface="Amazon Ember Display"/>
              </a:endParaRPr>
            </a:p>
          </p:txBody>
        </p:sp>
        <p:sp>
          <p:nvSpPr>
            <p:cNvPr id="2468" name="Freeform: Shape 80"/>
            <p:cNvSpPr/>
            <p:nvPr/>
          </p:nvSpPr>
          <p:spPr>
            <a:xfrm>
              <a:off x="850320" y="1453320"/>
              <a:ext cx="10080" cy="19080"/>
            </a:xfrm>
            <a:custGeom>
              <a:avLst/>
              <a:gdLst>
                <a:gd name="textAreaLeft" fmla="*/ 0 w 10080"/>
                <a:gd name="textAreaRight" fmla="*/ 10440 w 10080"/>
                <a:gd name="textAreaTop" fmla="*/ 0 h 19080"/>
                <a:gd name="textAreaBottom" fmla="*/ 19440 h 19080"/>
                <a:gd name="GluePoint1X" fmla="*/ 0 w 10618"/>
                <a:gd name="GluePoint1Y" fmla="*/ 0 h 21237"/>
                <a:gd name="GluePoint2X" fmla="*/ 10619 w 10618"/>
                <a:gd name="GluePoint2Y" fmla="*/ 0 h 21237"/>
                <a:gd name="GluePoint3X" fmla="*/ 10619 w 10618"/>
                <a:gd name="GluePoint3Y" fmla="*/ 27609 h 21237"/>
                <a:gd name="GluePoint4X" fmla="*/ 0 w 10618"/>
                <a:gd name="GluePoint4Y" fmla="*/ 27609 h 21237"/>
              </a:gdLst>
              <a:ahLst/>
              <a:cxnLst>
                <a:cxn ang="0">
                  <a:pos x="GluePoint1X" y="GluePoint1Y"/>
                </a:cxn>
                <a:cxn ang="0">
                  <a:pos x="GluePoint2X" y="GluePoint2Y"/>
                </a:cxn>
                <a:cxn ang="0">
                  <a:pos x="GluePoint3X" y="GluePoint3Y"/>
                </a:cxn>
                <a:cxn ang="0">
                  <a:pos x="GluePoint4X" y="GluePoint4Y"/>
                </a:cxn>
              </a:cxnLst>
              <a:rect l="textAreaLeft" t="textAreaTop" r="textAreaRight" b="textAreaBottom"/>
              <a:pathLst>
                <a:path w="10618" h="21237">
                  <a:moveTo>
                    <a:pt x="0" y="0"/>
                  </a:moveTo>
                  <a:lnTo>
                    <a:pt x="10619" y="0"/>
                  </a:lnTo>
                  <a:lnTo>
                    <a:pt x="10619" y="27609"/>
                  </a:lnTo>
                  <a:lnTo>
                    <a:pt x="0" y="27609"/>
                  </a:lnTo>
                  <a:close/>
                </a:path>
              </a:pathLst>
            </a:custGeom>
            <a:solidFill>
              <a:srgbClr val="002D43"/>
            </a:solidFill>
            <a:ln w="10614">
              <a:noFill/>
            </a:ln>
          </p:spPr>
          <p:style>
            <a:lnRef idx="0">
              <a:scrgbClr r="0" g="0" b="0"/>
            </a:lnRef>
            <a:fillRef idx="0">
              <a:scrgbClr r="0" g="0" b="0"/>
            </a:fillRef>
            <a:effectRef idx="0">
              <a:scrgbClr r="0" g="0" b="0"/>
            </a:effectRef>
            <a:fontRef idx="minor"/>
          </p:style>
          <p:txBody>
            <a:bodyPr lIns="90000" tIns="-25560" rIns="90000" bIns="-25560" anchor="ctr">
              <a:noAutofit/>
            </a:bodyPr>
            <a:lstStyle/>
            <a:p>
              <a:pPr defTabSz="609480">
                <a:lnSpc>
                  <a:spcPct val="100000"/>
                </a:lnSpc>
                <a:tabLst>
                  <a:tab pos="0" algn="l"/>
                </a:tabLst>
              </a:pPr>
              <a:endParaRPr lang="en-US" sz="2880" b="0" u="none" strike="noStrike">
                <a:solidFill>
                  <a:srgbClr val="000000"/>
                </a:solidFill>
                <a:effectLst/>
                <a:uFillTx/>
                <a:latin typeface="Amazon Ember Display"/>
              </a:endParaRPr>
            </a:p>
          </p:txBody>
        </p:sp>
        <p:sp>
          <p:nvSpPr>
            <p:cNvPr id="2469" name="Freeform: Shape 81"/>
            <p:cNvSpPr/>
            <p:nvPr/>
          </p:nvSpPr>
          <p:spPr>
            <a:xfrm>
              <a:off x="850320" y="1493280"/>
              <a:ext cx="10080" cy="19080"/>
            </a:xfrm>
            <a:custGeom>
              <a:avLst/>
              <a:gdLst>
                <a:gd name="textAreaLeft" fmla="*/ 0 w 10080"/>
                <a:gd name="textAreaRight" fmla="*/ 10440 w 10080"/>
                <a:gd name="textAreaTop" fmla="*/ 0 h 19080"/>
                <a:gd name="textAreaBottom" fmla="*/ 19440 h 19080"/>
                <a:gd name="GluePoint1X" fmla="*/ 0 w 10618"/>
                <a:gd name="GluePoint1Y" fmla="*/ 0 h 21237"/>
                <a:gd name="GluePoint2X" fmla="*/ 10619 w 10618"/>
                <a:gd name="GluePoint2Y" fmla="*/ 0 h 21237"/>
                <a:gd name="GluePoint3X" fmla="*/ 10619 w 10618"/>
                <a:gd name="GluePoint3Y" fmla="*/ 27609 h 21237"/>
                <a:gd name="GluePoint4X" fmla="*/ 0 w 10618"/>
                <a:gd name="GluePoint4Y" fmla="*/ 27609 h 21237"/>
              </a:gdLst>
              <a:ahLst/>
              <a:cxnLst>
                <a:cxn ang="0">
                  <a:pos x="GluePoint1X" y="GluePoint1Y"/>
                </a:cxn>
                <a:cxn ang="0">
                  <a:pos x="GluePoint2X" y="GluePoint2Y"/>
                </a:cxn>
                <a:cxn ang="0">
                  <a:pos x="GluePoint3X" y="GluePoint3Y"/>
                </a:cxn>
                <a:cxn ang="0">
                  <a:pos x="GluePoint4X" y="GluePoint4Y"/>
                </a:cxn>
              </a:cxnLst>
              <a:rect l="textAreaLeft" t="textAreaTop" r="textAreaRight" b="textAreaBottom"/>
              <a:pathLst>
                <a:path w="10618" h="21237">
                  <a:moveTo>
                    <a:pt x="0" y="0"/>
                  </a:moveTo>
                  <a:lnTo>
                    <a:pt x="10619" y="0"/>
                  </a:lnTo>
                  <a:lnTo>
                    <a:pt x="10619" y="27609"/>
                  </a:lnTo>
                  <a:lnTo>
                    <a:pt x="0" y="27609"/>
                  </a:lnTo>
                  <a:close/>
                </a:path>
              </a:pathLst>
            </a:custGeom>
            <a:solidFill>
              <a:srgbClr val="002D43"/>
            </a:solidFill>
            <a:ln w="10614">
              <a:noFill/>
            </a:ln>
          </p:spPr>
          <p:style>
            <a:lnRef idx="0">
              <a:scrgbClr r="0" g="0" b="0"/>
            </a:lnRef>
            <a:fillRef idx="0">
              <a:scrgbClr r="0" g="0" b="0"/>
            </a:fillRef>
            <a:effectRef idx="0">
              <a:scrgbClr r="0" g="0" b="0"/>
            </a:effectRef>
            <a:fontRef idx="minor"/>
          </p:style>
          <p:txBody>
            <a:bodyPr lIns="90000" tIns="-25560" rIns="90000" bIns="-25560" anchor="ctr">
              <a:noAutofit/>
            </a:bodyPr>
            <a:lstStyle/>
            <a:p>
              <a:pPr defTabSz="609480">
                <a:lnSpc>
                  <a:spcPct val="100000"/>
                </a:lnSpc>
                <a:tabLst>
                  <a:tab pos="0" algn="l"/>
                </a:tabLst>
              </a:pPr>
              <a:endParaRPr lang="en-US" sz="2880" b="0" u="none" strike="noStrike">
                <a:solidFill>
                  <a:srgbClr val="000000"/>
                </a:solidFill>
                <a:effectLst/>
                <a:uFillTx/>
                <a:latin typeface="Amazon Ember Display"/>
              </a:endParaRPr>
            </a:p>
          </p:txBody>
        </p:sp>
        <p:sp>
          <p:nvSpPr>
            <p:cNvPr id="2470" name="Freeform: Shape 82"/>
            <p:cNvSpPr/>
            <p:nvPr/>
          </p:nvSpPr>
          <p:spPr>
            <a:xfrm>
              <a:off x="850320" y="1533600"/>
              <a:ext cx="10080" cy="19080"/>
            </a:xfrm>
            <a:custGeom>
              <a:avLst/>
              <a:gdLst>
                <a:gd name="textAreaLeft" fmla="*/ 0 w 10080"/>
                <a:gd name="textAreaRight" fmla="*/ 10440 w 10080"/>
                <a:gd name="textAreaTop" fmla="*/ 0 h 19080"/>
                <a:gd name="textAreaBottom" fmla="*/ 19440 h 19080"/>
                <a:gd name="GluePoint1X" fmla="*/ 0 w 10618"/>
                <a:gd name="GluePoint1Y" fmla="*/ 0 h 21237"/>
                <a:gd name="GluePoint2X" fmla="*/ 10619 w 10618"/>
                <a:gd name="GluePoint2Y" fmla="*/ 0 h 21237"/>
                <a:gd name="GluePoint3X" fmla="*/ 10619 w 10618"/>
                <a:gd name="GluePoint3Y" fmla="*/ 27609 h 21237"/>
                <a:gd name="GluePoint4X" fmla="*/ 0 w 10618"/>
                <a:gd name="GluePoint4Y" fmla="*/ 27609 h 21237"/>
              </a:gdLst>
              <a:ahLst/>
              <a:cxnLst>
                <a:cxn ang="0">
                  <a:pos x="GluePoint1X" y="GluePoint1Y"/>
                </a:cxn>
                <a:cxn ang="0">
                  <a:pos x="GluePoint2X" y="GluePoint2Y"/>
                </a:cxn>
                <a:cxn ang="0">
                  <a:pos x="GluePoint3X" y="GluePoint3Y"/>
                </a:cxn>
                <a:cxn ang="0">
                  <a:pos x="GluePoint4X" y="GluePoint4Y"/>
                </a:cxn>
              </a:cxnLst>
              <a:rect l="textAreaLeft" t="textAreaTop" r="textAreaRight" b="textAreaBottom"/>
              <a:pathLst>
                <a:path w="10618" h="21237">
                  <a:moveTo>
                    <a:pt x="0" y="0"/>
                  </a:moveTo>
                  <a:lnTo>
                    <a:pt x="10619" y="0"/>
                  </a:lnTo>
                  <a:lnTo>
                    <a:pt x="10619" y="27609"/>
                  </a:lnTo>
                  <a:lnTo>
                    <a:pt x="0" y="27609"/>
                  </a:lnTo>
                  <a:close/>
                </a:path>
              </a:pathLst>
            </a:custGeom>
            <a:solidFill>
              <a:srgbClr val="002D43"/>
            </a:solidFill>
            <a:ln w="10614">
              <a:noFill/>
            </a:ln>
          </p:spPr>
          <p:style>
            <a:lnRef idx="0">
              <a:scrgbClr r="0" g="0" b="0"/>
            </a:lnRef>
            <a:fillRef idx="0">
              <a:scrgbClr r="0" g="0" b="0"/>
            </a:fillRef>
            <a:effectRef idx="0">
              <a:scrgbClr r="0" g="0" b="0"/>
            </a:effectRef>
            <a:fontRef idx="minor"/>
          </p:style>
          <p:txBody>
            <a:bodyPr lIns="90000" tIns="-25560" rIns="90000" bIns="-25560" anchor="ctr">
              <a:noAutofit/>
            </a:bodyPr>
            <a:lstStyle/>
            <a:p>
              <a:pPr defTabSz="609480">
                <a:lnSpc>
                  <a:spcPct val="100000"/>
                </a:lnSpc>
                <a:tabLst>
                  <a:tab pos="0" algn="l"/>
                </a:tabLst>
              </a:pPr>
              <a:endParaRPr lang="en-US" sz="2880" b="0" u="none" strike="noStrike">
                <a:solidFill>
                  <a:srgbClr val="000000"/>
                </a:solidFill>
                <a:effectLst/>
                <a:uFillTx/>
                <a:latin typeface="Amazon Ember Display"/>
              </a:endParaRPr>
            </a:p>
          </p:txBody>
        </p:sp>
        <p:sp>
          <p:nvSpPr>
            <p:cNvPr id="2471" name="Freeform: Shape 83"/>
            <p:cNvSpPr/>
            <p:nvPr/>
          </p:nvSpPr>
          <p:spPr>
            <a:xfrm>
              <a:off x="801720" y="1376280"/>
              <a:ext cx="10080" cy="19080"/>
            </a:xfrm>
            <a:custGeom>
              <a:avLst/>
              <a:gdLst>
                <a:gd name="textAreaLeft" fmla="*/ 0 w 10080"/>
                <a:gd name="textAreaRight" fmla="*/ 10440 w 10080"/>
                <a:gd name="textAreaTop" fmla="*/ 0 h 19080"/>
                <a:gd name="textAreaBottom" fmla="*/ 19440 h 19080"/>
                <a:gd name="GluePoint1X" fmla="*/ 0 w 10618"/>
                <a:gd name="GluePoint1Y" fmla="*/ 0 h 21237"/>
                <a:gd name="GluePoint2X" fmla="*/ 10619 w 10618"/>
                <a:gd name="GluePoint2Y" fmla="*/ 0 h 21237"/>
                <a:gd name="GluePoint3X" fmla="*/ 10619 w 10618"/>
                <a:gd name="GluePoint3Y" fmla="*/ 27609 h 21237"/>
                <a:gd name="GluePoint4X" fmla="*/ 0 w 10618"/>
                <a:gd name="GluePoint4Y" fmla="*/ 27609 h 21237"/>
              </a:gdLst>
              <a:ahLst/>
              <a:cxnLst>
                <a:cxn ang="0">
                  <a:pos x="GluePoint1X" y="GluePoint1Y"/>
                </a:cxn>
                <a:cxn ang="0">
                  <a:pos x="GluePoint2X" y="GluePoint2Y"/>
                </a:cxn>
                <a:cxn ang="0">
                  <a:pos x="GluePoint3X" y="GluePoint3Y"/>
                </a:cxn>
                <a:cxn ang="0">
                  <a:pos x="GluePoint4X" y="GluePoint4Y"/>
                </a:cxn>
              </a:cxnLst>
              <a:rect l="textAreaLeft" t="textAreaTop" r="textAreaRight" b="textAreaBottom"/>
              <a:pathLst>
                <a:path w="10618" h="21237">
                  <a:moveTo>
                    <a:pt x="0" y="0"/>
                  </a:moveTo>
                  <a:lnTo>
                    <a:pt x="10619" y="0"/>
                  </a:lnTo>
                  <a:lnTo>
                    <a:pt x="10619" y="27609"/>
                  </a:lnTo>
                  <a:lnTo>
                    <a:pt x="0" y="27609"/>
                  </a:lnTo>
                  <a:close/>
                </a:path>
              </a:pathLst>
            </a:custGeom>
            <a:solidFill>
              <a:srgbClr val="002D43"/>
            </a:solidFill>
            <a:ln w="10614">
              <a:noFill/>
            </a:ln>
          </p:spPr>
          <p:style>
            <a:lnRef idx="0">
              <a:scrgbClr r="0" g="0" b="0"/>
            </a:lnRef>
            <a:fillRef idx="0">
              <a:scrgbClr r="0" g="0" b="0"/>
            </a:fillRef>
            <a:effectRef idx="0">
              <a:scrgbClr r="0" g="0" b="0"/>
            </a:effectRef>
            <a:fontRef idx="minor"/>
          </p:style>
          <p:txBody>
            <a:bodyPr lIns="90000" tIns="-25560" rIns="90000" bIns="-25560" anchor="ctr">
              <a:noAutofit/>
            </a:bodyPr>
            <a:lstStyle/>
            <a:p>
              <a:pPr defTabSz="609480">
                <a:lnSpc>
                  <a:spcPct val="100000"/>
                </a:lnSpc>
                <a:tabLst>
                  <a:tab pos="0" algn="l"/>
                </a:tabLst>
              </a:pPr>
              <a:endParaRPr lang="en-US" sz="2880" b="0" u="none" strike="noStrike">
                <a:solidFill>
                  <a:srgbClr val="000000"/>
                </a:solidFill>
                <a:effectLst/>
                <a:uFillTx/>
                <a:latin typeface="Amazon Ember Display"/>
              </a:endParaRPr>
            </a:p>
          </p:txBody>
        </p:sp>
        <p:sp>
          <p:nvSpPr>
            <p:cNvPr id="2472" name="Freeform: Shape 84"/>
            <p:cNvSpPr/>
            <p:nvPr/>
          </p:nvSpPr>
          <p:spPr>
            <a:xfrm>
              <a:off x="801720" y="1416240"/>
              <a:ext cx="10080" cy="19080"/>
            </a:xfrm>
            <a:custGeom>
              <a:avLst/>
              <a:gdLst>
                <a:gd name="textAreaLeft" fmla="*/ 0 w 10080"/>
                <a:gd name="textAreaRight" fmla="*/ 10440 w 10080"/>
                <a:gd name="textAreaTop" fmla="*/ 0 h 19080"/>
                <a:gd name="textAreaBottom" fmla="*/ 19440 h 19080"/>
                <a:gd name="GluePoint1X" fmla="*/ 0 w 10618"/>
                <a:gd name="GluePoint1Y" fmla="*/ 0 h 21237"/>
                <a:gd name="GluePoint2X" fmla="*/ 10619 w 10618"/>
                <a:gd name="GluePoint2Y" fmla="*/ 0 h 21237"/>
                <a:gd name="GluePoint3X" fmla="*/ 10619 w 10618"/>
                <a:gd name="GluePoint3Y" fmla="*/ 27609 h 21237"/>
                <a:gd name="GluePoint4X" fmla="*/ 0 w 10618"/>
                <a:gd name="GluePoint4Y" fmla="*/ 27609 h 21237"/>
              </a:gdLst>
              <a:ahLst/>
              <a:cxnLst>
                <a:cxn ang="0">
                  <a:pos x="GluePoint1X" y="GluePoint1Y"/>
                </a:cxn>
                <a:cxn ang="0">
                  <a:pos x="GluePoint2X" y="GluePoint2Y"/>
                </a:cxn>
                <a:cxn ang="0">
                  <a:pos x="GluePoint3X" y="GluePoint3Y"/>
                </a:cxn>
                <a:cxn ang="0">
                  <a:pos x="GluePoint4X" y="GluePoint4Y"/>
                </a:cxn>
              </a:cxnLst>
              <a:rect l="textAreaLeft" t="textAreaTop" r="textAreaRight" b="textAreaBottom"/>
              <a:pathLst>
                <a:path w="10618" h="21237">
                  <a:moveTo>
                    <a:pt x="0" y="0"/>
                  </a:moveTo>
                  <a:lnTo>
                    <a:pt x="10619" y="0"/>
                  </a:lnTo>
                  <a:lnTo>
                    <a:pt x="10619" y="27609"/>
                  </a:lnTo>
                  <a:lnTo>
                    <a:pt x="0" y="27609"/>
                  </a:lnTo>
                  <a:close/>
                </a:path>
              </a:pathLst>
            </a:custGeom>
            <a:solidFill>
              <a:srgbClr val="002D43"/>
            </a:solidFill>
            <a:ln w="10614">
              <a:noFill/>
            </a:ln>
          </p:spPr>
          <p:style>
            <a:lnRef idx="0">
              <a:scrgbClr r="0" g="0" b="0"/>
            </a:lnRef>
            <a:fillRef idx="0">
              <a:scrgbClr r="0" g="0" b="0"/>
            </a:fillRef>
            <a:effectRef idx="0">
              <a:scrgbClr r="0" g="0" b="0"/>
            </a:effectRef>
            <a:fontRef idx="minor"/>
          </p:style>
          <p:txBody>
            <a:bodyPr lIns="90000" tIns="-25560" rIns="90000" bIns="-25560" anchor="ctr">
              <a:noAutofit/>
            </a:bodyPr>
            <a:lstStyle/>
            <a:p>
              <a:pPr defTabSz="609480">
                <a:lnSpc>
                  <a:spcPct val="100000"/>
                </a:lnSpc>
                <a:tabLst>
                  <a:tab pos="0" algn="l"/>
                </a:tabLst>
              </a:pPr>
              <a:endParaRPr lang="en-US" sz="2880" b="0" u="none" strike="noStrike">
                <a:solidFill>
                  <a:srgbClr val="000000"/>
                </a:solidFill>
                <a:effectLst/>
                <a:uFillTx/>
                <a:latin typeface="Amazon Ember Display"/>
              </a:endParaRPr>
            </a:p>
          </p:txBody>
        </p:sp>
      </p:grpSp>
      <p:sp>
        <p:nvSpPr>
          <p:cNvPr id="2473" name="Rectangle 417"/>
          <p:cNvSpPr/>
          <p:nvPr/>
        </p:nvSpPr>
        <p:spPr>
          <a:xfrm>
            <a:off x="6733080" y="1745640"/>
            <a:ext cx="2595600" cy="4148280"/>
          </a:xfrm>
          <a:prstGeom prst="rect">
            <a:avLst/>
          </a:prstGeom>
          <a:noFill/>
          <a:ln w="19050">
            <a:solidFill>
              <a:srgbClr val="F3F3F7"/>
            </a:solidFill>
            <a:prstDash val="dash"/>
            <a:round/>
          </a:ln>
        </p:spPr>
        <p:style>
          <a:lnRef idx="0">
            <a:scrgbClr r="0" g="0" b="0"/>
          </a:lnRef>
          <a:fillRef idx="0">
            <a:scrgbClr r="0" g="0" b="0"/>
          </a:fillRef>
          <a:effectRef idx="0">
            <a:scrgbClr r="0" g="0" b="0"/>
          </a:effectRef>
          <a:fontRef idx="minor"/>
        </p:style>
        <p:txBody>
          <a:bodyPr horzOverflow="overflow" tIns="91440" bIns="91440" numCol="1" spcCol="0" anchor="t">
            <a:noAutofit/>
          </a:bodyPr>
          <a:lstStyle/>
          <a:p>
            <a:pPr defTabSz="609480">
              <a:lnSpc>
                <a:spcPct val="100000"/>
              </a:lnSpc>
              <a:tabLst>
                <a:tab pos="0" algn="l"/>
              </a:tabLst>
            </a:pPr>
            <a:r>
              <a:rPr lang="en-US" sz="1200" b="0" u="none" strike="noStrike">
                <a:solidFill>
                  <a:schemeClr val="lt1"/>
                </a:solidFill>
                <a:effectLst/>
                <a:uFillTx/>
                <a:latin typeface="Amazon Ember Display"/>
                <a:ea typeface="Amazon Ember"/>
              </a:rPr>
              <a:t>AWS storage services</a:t>
            </a:r>
            <a:endParaRPr lang="en-US" sz="1200" b="0" u="none" strike="noStrike">
              <a:solidFill>
                <a:srgbClr val="FFFFFF"/>
              </a:solidFill>
              <a:effectLst/>
              <a:uFillTx/>
              <a:latin typeface="Arial"/>
            </a:endParaRPr>
          </a:p>
        </p:txBody>
      </p:sp>
      <p:sp>
        <p:nvSpPr>
          <p:cNvPr id="2474" name="TextBox 418"/>
          <p:cNvSpPr/>
          <p:nvPr/>
        </p:nvSpPr>
        <p:spPr>
          <a:xfrm>
            <a:off x="7646040" y="3808800"/>
            <a:ext cx="1346760" cy="2970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defTabSz="609480">
              <a:lnSpc>
                <a:spcPct val="100000"/>
              </a:lnSpc>
              <a:tabLst>
                <a:tab pos="0" algn="l"/>
              </a:tabLst>
            </a:pPr>
            <a:r>
              <a:rPr lang="en-US" sz="1340" b="0" u="none" strike="noStrike">
                <a:solidFill>
                  <a:schemeClr val="lt1"/>
                </a:solidFill>
                <a:effectLst/>
                <a:uFillTx/>
                <a:latin typeface="Amazon Ember Display"/>
              </a:rPr>
              <a:t>Amazon EFS</a:t>
            </a:r>
            <a:endParaRPr lang="en-US" sz="1340" b="0" u="none" strike="noStrike">
              <a:solidFill>
                <a:srgbClr val="FFFFFF"/>
              </a:solidFill>
              <a:effectLst/>
              <a:uFillTx/>
              <a:latin typeface="Arial"/>
            </a:endParaRPr>
          </a:p>
        </p:txBody>
      </p:sp>
      <p:sp>
        <p:nvSpPr>
          <p:cNvPr id="2475" name="TextBox 419"/>
          <p:cNvSpPr/>
          <p:nvPr/>
        </p:nvSpPr>
        <p:spPr>
          <a:xfrm>
            <a:off x="7646040" y="2826000"/>
            <a:ext cx="1562040" cy="4816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defTabSz="609480">
              <a:lnSpc>
                <a:spcPct val="100000"/>
              </a:lnSpc>
              <a:tabLst>
                <a:tab pos="0" algn="l"/>
              </a:tabLst>
            </a:pPr>
            <a:r>
              <a:rPr lang="en-US" sz="1340" b="0" u="none" strike="noStrike">
                <a:solidFill>
                  <a:schemeClr val="lt1"/>
                </a:solidFill>
                <a:effectLst/>
                <a:uFillTx/>
                <a:latin typeface="Amazon Ember Display"/>
              </a:rPr>
              <a:t>Amazon S3</a:t>
            </a:r>
            <a:endParaRPr lang="en-US" sz="1340" b="0" u="none" strike="noStrike">
              <a:solidFill>
                <a:srgbClr val="FFFFFF"/>
              </a:solidFill>
              <a:effectLst/>
              <a:uFillTx/>
              <a:latin typeface="Arial"/>
            </a:endParaRPr>
          </a:p>
          <a:p>
            <a:pPr defTabSz="609480">
              <a:lnSpc>
                <a:spcPct val="100000"/>
              </a:lnSpc>
              <a:tabLst>
                <a:tab pos="0" algn="l"/>
              </a:tabLst>
            </a:pPr>
            <a:r>
              <a:rPr lang="en-US" sz="1200" b="0" u="none" strike="noStrike">
                <a:solidFill>
                  <a:schemeClr val="lt1"/>
                </a:solidFill>
                <a:effectLst/>
                <a:uFillTx/>
                <a:latin typeface="Amazon Ember Display"/>
                <a:ea typeface="Amazon Ember Light"/>
              </a:rPr>
              <a:t>(any storage class)</a:t>
            </a:r>
            <a:endParaRPr lang="en-US" sz="1200" b="0" u="none" strike="noStrike">
              <a:solidFill>
                <a:srgbClr val="FFFFFF"/>
              </a:solidFill>
              <a:effectLst/>
              <a:uFillTx/>
              <a:latin typeface="Arial"/>
            </a:endParaRPr>
          </a:p>
        </p:txBody>
      </p:sp>
      <p:sp>
        <p:nvSpPr>
          <p:cNvPr id="2476" name="TextBox 420"/>
          <p:cNvSpPr/>
          <p:nvPr/>
        </p:nvSpPr>
        <p:spPr>
          <a:xfrm>
            <a:off x="3167280" y="2197440"/>
            <a:ext cx="1094760" cy="461160"/>
          </a:xfrm>
          <a:prstGeom prst="rect">
            <a:avLst/>
          </a:prstGeom>
          <a:noFill/>
          <a:ln w="0">
            <a:noFill/>
          </a:ln>
        </p:spPr>
        <p:style>
          <a:lnRef idx="0">
            <a:scrgbClr r="0" g="0" b="0"/>
          </a:lnRef>
          <a:fillRef idx="0">
            <a:scrgbClr r="0" g="0" b="0"/>
          </a:fillRef>
          <a:effectRef idx="0">
            <a:scrgbClr r="0" g="0" b="0"/>
          </a:effectRef>
          <a:fontRef idx="minor"/>
        </p:style>
        <p:txBody>
          <a:bodyPr anchor="t">
            <a:spAutoFit/>
          </a:bodyPr>
          <a:lstStyle/>
          <a:p>
            <a:pPr algn="ctr" defTabSz="609480">
              <a:lnSpc>
                <a:spcPct val="100000"/>
              </a:lnSpc>
              <a:tabLst>
                <a:tab pos="0" algn="l"/>
              </a:tabLst>
            </a:pPr>
            <a:r>
              <a:rPr lang="en-US" sz="1200" b="0" u="none" strike="noStrike">
                <a:solidFill>
                  <a:schemeClr val="lt1"/>
                </a:solidFill>
                <a:effectLst/>
                <a:uFillTx/>
                <a:latin typeface="Amazon Ember Display"/>
              </a:rPr>
              <a:t>DataSync agent(s)</a:t>
            </a:r>
            <a:endParaRPr lang="en-US" sz="1200" b="0" u="none" strike="noStrike">
              <a:solidFill>
                <a:srgbClr val="FFFFFF"/>
              </a:solidFill>
              <a:effectLst/>
              <a:uFillTx/>
              <a:latin typeface="Arial"/>
            </a:endParaRPr>
          </a:p>
        </p:txBody>
      </p:sp>
      <p:cxnSp>
        <p:nvCxnSpPr>
          <p:cNvPr id="2477" name="Straight Connector 421"/>
          <p:cNvCxnSpPr/>
          <p:nvPr/>
        </p:nvCxnSpPr>
        <p:spPr>
          <a:xfrm>
            <a:off x="4034520" y="1995840"/>
            <a:ext cx="1238400" cy="360"/>
          </a:xfrm>
          <a:prstGeom prst="straightConnector1">
            <a:avLst/>
          </a:prstGeom>
          <a:ln>
            <a:solidFill>
              <a:srgbClr val="FFFFFF"/>
            </a:solidFill>
          </a:ln>
        </p:spPr>
      </p:cxnSp>
      <p:sp>
        <p:nvSpPr>
          <p:cNvPr id="2478" name="Rounded Rectangle 20"/>
          <p:cNvSpPr/>
          <p:nvPr/>
        </p:nvSpPr>
        <p:spPr>
          <a:xfrm>
            <a:off x="5363280" y="1745640"/>
            <a:ext cx="1000800" cy="4148280"/>
          </a:xfrm>
          <a:prstGeom prst="roundRect">
            <a:avLst>
              <a:gd name="adj" fmla="val 16667"/>
            </a:avLst>
          </a:prstGeom>
          <a:noFill/>
          <a:ln w="19050">
            <a:solidFill>
              <a:srgbClr val="FFFFFF"/>
            </a:solidFill>
            <a:prstDash val="dash"/>
          </a:ln>
        </p:spPr>
        <p:style>
          <a:lnRef idx="1">
            <a:schemeClr val="accent1"/>
          </a:lnRef>
          <a:fillRef idx="3">
            <a:schemeClr val="accent1"/>
          </a:fillRef>
          <a:effectRef idx="2">
            <a:schemeClr val="accent1"/>
          </a:effectRef>
          <a:fontRef idx="minor"/>
        </p:style>
        <p:txBody>
          <a:bodyPr lIns="90000" tIns="45000" rIns="90000" bIns="45000" anchor="ctr">
            <a:noAutofit/>
          </a:bodyPr>
          <a:lstStyle/>
          <a:p>
            <a:pPr algn="ctr" defTabSz="914400">
              <a:lnSpc>
                <a:spcPct val="100000"/>
              </a:lnSpc>
              <a:tabLst>
                <a:tab pos="0" algn="l"/>
              </a:tabLst>
            </a:pPr>
            <a:endParaRPr lang="en-US" sz="1500" b="0" u="none" strike="noStrike">
              <a:solidFill>
                <a:srgbClr val="000000"/>
              </a:solidFill>
              <a:effectLst/>
              <a:uFillTx/>
              <a:latin typeface="Amazon Ember Display"/>
            </a:endParaRPr>
          </a:p>
        </p:txBody>
      </p:sp>
      <p:sp>
        <p:nvSpPr>
          <p:cNvPr id="2479" name="TextBox 423"/>
          <p:cNvSpPr/>
          <p:nvPr/>
        </p:nvSpPr>
        <p:spPr>
          <a:xfrm>
            <a:off x="753120" y="3956400"/>
            <a:ext cx="1283040" cy="461160"/>
          </a:xfrm>
          <a:prstGeom prst="rect">
            <a:avLst/>
          </a:prstGeom>
          <a:noFill/>
          <a:ln w="0">
            <a:noFill/>
          </a:ln>
        </p:spPr>
        <p:style>
          <a:lnRef idx="0">
            <a:scrgbClr r="0" g="0" b="0"/>
          </a:lnRef>
          <a:fillRef idx="0">
            <a:scrgbClr r="0" g="0" b="0"/>
          </a:fillRef>
          <a:effectRef idx="0">
            <a:scrgbClr r="0" g="0" b="0"/>
          </a:effectRef>
          <a:fontRef idx="minor"/>
        </p:style>
        <p:txBody>
          <a:bodyPr anchor="t">
            <a:spAutoFit/>
          </a:bodyPr>
          <a:lstStyle/>
          <a:p>
            <a:pPr algn="ctr" defTabSz="609480">
              <a:lnSpc>
                <a:spcPct val="100000"/>
              </a:lnSpc>
              <a:tabLst>
                <a:tab pos="0" algn="l"/>
              </a:tabLst>
            </a:pPr>
            <a:r>
              <a:rPr lang="en-US" sz="1200" b="0" u="none" strike="noStrike">
                <a:solidFill>
                  <a:schemeClr val="lt1"/>
                </a:solidFill>
                <a:effectLst/>
                <a:uFillTx/>
                <a:latin typeface="Amazon Ember Display"/>
              </a:rPr>
              <a:t>Amazon S3 on AWS Outposts</a:t>
            </a:r>
            <a:endParaRPr lang="en-US" sz="1200" b="0" u="none" strike="noStrike">
              <a:solidFill>
                <a:srgbClr val="FFFFFF"/>
              </a:solidFill>
              <a:effectLst/>
              <a:uFillTx/>
              <a:latin typeface="Arial"/>
            </a:endParaRPr>
          </a:p>
        </p:txBody>
      </p:sp>
      <p:sp>
        <p:nvSpPr>
          <p:cNvPr id="2480" name="TextBox 424"/>
          <p:cNvSpPr/>
          <p:nvPr/>
        </p:nvSpPr>
        <p:spPr>
          <a:xfrm>
            <a:off x="2309040" y="3749760"/>
            <a:ext cx="637920" cy="276480"/>
          </a:xfrm>
          <a:prstGeom prst="rect">
            <a:avLst/>
          </a:prstGeom>
          <a:noFill/>
          <a:ln w="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p>
            <a:pPr defTabSz="609480">
              <a:lnSpc>
                <a:spcPct val="100000"/>
              </a:lnSpc>
              <a:tabLst>
                <a:tab pos="0" algn="l"/>
              </a:tabLst>
            </a:pPr>
            <a:r>
              <a:rPr lang="en-US" sz="1200" b="0" u="none" strike="noStrike">
                <a:solidFill>
                  <a:schemeClr val="lt1"/>
                </a:solidFill>
                <a:effectLst/>
                <a:uFillTx/>
                <a:latin typeface="Amazon Ember Display"/>
                <a:ea typeface="Amazon Ember Light"/>
              </a:rPr>
              <a:t>S3 API</a:t>
            </a:r>
            <a:endParaRPr lang="en-US" sz="1200" b="0" u="none" strike="noStrike">
              <a:solidFill>
                <a:srgbClr val="FFFFFF"/>
              </a:solidFill>
              <a:effectLst/>
              <a:uFillTx/>
              <a:latin typeface="Arial"/>
            </a:endParaRPr>
          </a:p>
        </p:txBody>
      </p:sp>
      <p:cxnSp>
        <p:nvCxnSpPr>
          <p:cNvPr id="2481" name="Straight Connector 425"/>
          <p:cNvCxnSpPr/>
          <p:nvPr/>
        </p:nvCxnSpPr>
        <p:spPr>
          <a:xfrm flipH="1">
            <a:off x="1985040" y="3745440"/>
            <a:ext cx="1286640" cy="360"/>
          </a:xfrm>
          <a:prstGeom prst="straightConnector1">
            <a:avLst/>
          </a:prstGeom>
          <a:ln>
            <a:solidFill>
              <a:srgbClr val="FFFFFF"/>
            </a:solidFill>
          </a:ln>
        </p:spPr>
      </p:cxnSp>
      <p:sp>
        <p:nvSpPr>
          <p:cNvPr id="2482" name="TextBox 426"/>
          <p:cNvSpPr/>
          <p:nvPr/>
        </p:nvSpPr>
        <p:spPr>
          <a:xfrm>
            <a:off x="3209760" y="3943440"/>
            <a:ext cx="1015560" cy="461160"/>
          </a:xfrm>
          <a:prstGeom prst="rect">
            <a:avLst/>
          </a:prstGeom>
          <a:noFill/>
          <a:ln w="0">
            <a:noFill/>
          </a:ln>
        </p:spPr>
        <p:style>
          <a:lnRef idx="0">
            <a:scrgbClr r="0" g="0" b="0"/>
          </a:lnRef>
          <a:fillRef idx="0">
            <a:scrgbClr r="0" g="0" b="0"/>
          </a:fillRef>
          <a:effectRef idx="0">
            <a:scrgbClr r="0" g="0" b="0"/>
          </a:effectRef>
          <a:fontRef idx="minor"/>
        </p:style>
        <p:txBody>
          <a:bodyPr anchor="t">
            <a:spAutoFit/>
          </a:bodyPr>
          <a:lstStyle/>
          <a:p>
            <a:pPr algn="ctr" defTabSz="609480">
              <a:lnSpc>
                <a:spcPct val="100000"/>
              </a:lnSpc>
              <a:tabLst>
                <a:tab pos="0" algn="l"/>
              </a:tabLst>
            </a:pPr>
            <a:r>
              <a:rPr lang="en-US" sz="1200" b="0" u="none" strike="noStrike">
                <a:solidFill>
                  <a:schemeClr val="lt1"/>
                </a:solidFill>
                <a:effectLst/>
                <a:uFillTx/>
                <a:latin typeface="Amazon Ember Display"/>
              </a:rPr>
              <a:t>DataSync agent(s)</a:t>
            </a:r>
            <a:endParaRPr lang="en-US" sz="1200" b="0" u="none" strike="noStrike">
              <a:solidFill>
                <a:srgbClr val="FFFFFF"/>
              </a:solidFill>
              <a:effectLst/>
              <a:uFillTx/>
              <a:latin typeface="Arial"/>
            </a:endParaRPr>
          </a:p>
        </p:txBody>
      </p:sp>
      <p:sp>
        <p:nvSpPr>
          <p:cNvPr id="2483" name="TextBox 427"/>
          <p:cNvSpPr/>
          <p:nvPr/>
        </p:nvSpPr>
        <p:spPr>
          <a:xfrm>
            <a:off x="2947320" y="3171240"/>
            <a:ext cx="1517400" cy="276480"/>
          </a:xfrm>
          <a:prstGeom prst="rect">
            <a:avLst/>
          </a:prstGeom>
          <a:noFill/>
          <a:ln w="0">
            <a:noFill/>
          </a:ln>
        </p:spPr>
        <p:style>
          <a:lnRef idx="0">
            <a:scrgbClr r="0" g="0" b="0"/>
          </a:lnRef>
          <a:fillRef idx="0">
            <a:scrgbClr r="0" g="0" b="0"/>
          </a:fillRef>
          <a:effectRef idx="0">
            <a:scrgbClr r="0" g="0" b="0"/>
          </a:effectRef>
          <a:fontRef idx="minor"/>
        </p:style>
        <p:txBody>
          <a:bodyPr anchor="t">
            <a:spAutoFit/>
          </a:bodyPr>
          <a:lstStyle/>
          <a:p>
            <a:pPr algn="ctr" defTabSz="609480">
              <a:lnSpc>
                <a:spcPct val="100000"/>
              </a:lnSpc>
              <a:tabLst>
                <a:tab pos="0" algn="l"/>
              </a:tabLst>
            </a:pPr>
            <a:r>
              <a:rPr lang="en-US" sz="1200" b="0" u="none" strike="noStrike">
                <a:solidFill>
                  <a:schemeClr val="lt1"/>
                </a:solidFill>
                <a:effectLst/>
                <a:uFillTx/>
                <a:latin typeface="Amazon Ember Display"/>
              </a:rPr>
              <a:t>AWS Snowcone</a:t>
            </a:r>
            <a:endParaRPr lang="en-US" sz="1200" b="0" u="none" strike="noStrike">
              <a:solidFill>
                <a:srgbClr val="FFFFFF"/>
              </a:solidFill>
              <a:effectLst/>
              <a:uFillTx/>
              <a:latin typeface="Arial"/>
            </a:endParaRPr>
          </a:p>
        </p:txBody>
      </p:sp>
      <p:pic>
        <p:nvPicPr>
          <p:cNvPr id="2484" name="Graphic 8"/>
          <p:cNvPicPr/>
          <p:nvPr/>
        </p:nvPicPr>
        <p:blipFill>
          <a:blip r:embed="rId4"/>
          <a:stretch/>
        </p:blipFill>
        <p:spPr>
          <a:xfrm>
            <a:off x="7020720" y="2805120"/>
            <a:ext cx="563040" cy="563040"/>
          </a:xfrm>
          <a:prstGeom prst="rect">
            <a:avLst/>
          </a:prstGeom>
          <a:noFill/>
          <a:ln w="0">
            <a:noFill/>
          </a:ln>
        </p:spPr>
      </p:pic>
      <p:pic>
        <p:nvPicPr>
          <p:cNvPr id="2485" name="Graphic 19"/>
          <p:cNvPicPr/>
          <p:nvPr/>
        </p:nvPicPr>
        <p:blipFill>
          <a:blip r:embed="rId5"/>
          <a:stretch/>
        </p:blipFill>
        <p:spPr>
          <a:xfrm>
            <a:off x="7020720" y="3690720"/>
            <a:ext cx="563040" cy="563040"/>
          </a:xfrm>
          <a:prstGeom prst="rect">
            <a:avLst/>
          </a:prstGeom>
          <a:noFill/>
          <a:ln w="0">
            <a:noFill/>
          </a:ln>
        </p:spPr>
      </p:pic>
      <p:pic>
        <p:nvPicPr>
          <p:cNvPr id="2486" name="Graphic 8"/>
          <p:cNvPicPr/>
          <p:nvPr/>
        </p:nvPicPr>
        <p:blipFill>
          <a:blip r:embed="rId6"/>
          <a:stretch/>
        </p:blipFill>
        <p:spPr>
          <a:xfrm>
            <a:off x="3492000" y="2715120"/>
            <a:ext cx="451080" cy="451080"/>
          </a:xfrm>
          <a:prstGeom prst="rect">
            <a:avLst/>
          </a:prstGeom>
          <a:noFill/>
          <a:ln w="0">
            <a:noFill/>
          </a:ln>
        </p:spPr>
      </p:pic>
      <p:pic>
        <p:nvPicPr>
          <p:cNvPr id="2487" name="Graphic 431"/>
          <p:cNvPicPr/>
          <p:nvPr/>
        </p:nvPicPr>
        <p:blipFill>
          <a:blip>
            <a:extLst>
              <a:ext uri="{96DAC541-7B7A-43D3-8B79-37D633B846F1}">
                <asvg:svgBlip xmlns:asvg="http://schemas.microsoft.com/office/drawing/2016/SVG/main" r:embed="rId7"/>
              </a:ext>
            </a:extLst>
          </a:blip>
          <a:stretch/>
        </p:blipFill>
        <p:spPr>
          <a:xfrm>
            <a:off x="5052960" y="1283760"/>
            <a:ext cx="345600" cy="337680"/>
          </a:xfrm>
          <a:prstGeom prst="rect">
            <a:avLst/>
          </a:prstGeom>
          <a:noFill/>
          <a:ln w="0">
            <a:noFill/>
          </a:ln>
        </p:spPr>
      </p:pic>
      <p:pic>
        <p:nvPicPr>
          <p:cNvPr id="2488" name="Graphic 6"/>
          <p:cNvPicPr/>
          <p:nvPr/>
        </p:nvPicPr>
        <p:blipFill>
          <a:blip>
            <a:extLst>
              <a:ext uri="{96DAC541-7B7A-43D3-8B79-37D633B846F1}">
                <asvg:svgBlip xmlns:asvg="http://schemas.microsoft.com/office/drawing/2016/SVG/main" r:embed="rId8"/>
              </a:ext>
            </a:extLst>
          </a:blip>
          <a:stretch/>
        </p:blipFill>
        <p:spPr>
          <a:xfrm>
            <a:off x="3468600" y="1765440"/>
            <a:ext cx="474480" cy="474480"/>
          </a:xfrm>
          <a:prstGeom prst="rect">
            <a:avLst/>
          </a:prstGeom>
          <a:noFill/>
          <a:ln w="0">
            <a:noFill/>
          </a:ln>
        </p:spPr>
      </p:pic>
      <p:pic>
        <p:nvPicPr>
          <p:cNvPr id="2489" name="Graphic 6"/>
          <p:cNvPicPr/>
          <p:nvPr/>
        </p:nvPicPr>
        <p:blipFill>
          <a:blip>
            <a:extLst>
              <a:ext uri="{96DAC541-7B7A-43D3-8B79-37D633B846F1}">
                <asvg:svgBlip xmlns:asvg="http://schemas.microsoft.com/office/drawing/2016/SVG/main" r:embed="rId8"/>
              </a:ext>
            </a:extLst>
          </a:blip>
          <a:stretch/>
        </p:blipFill>
        <p:spPr>
          <a:xfrm>
            <a:off x="3480120" y="3480480"/>
            <a:ext cx="474480" cy="474480"/>
          </a:xfrm>
          <a:prstGeom prst="rect">
            <a:avLst/>
          </a:prstGeom>
          <a:noFill/>
          <a:ln w="0">
            <a:noFill/>
          </a:ln>
        </p:spPr>
      </p:pic>
      <p:pic>
        <p:nvPicPr>
          <p:cNvPr id="2490" name="Graphic 434"/>
          <p:cNvPicPr/>
          <p:nvPr/>
        </p:nvPicPr>
        <p:blipFill>
          <a:blip>
            <a:extLst>
              <a:ext uri="{96DAC541-7B7A-43D3-8B79-37D633B846F1}">
                <asvg:svgBlip xmlns:asvg="http://schemas.microsoft.com/office/drawing/2016/SVG/main" r:embed="rId9"/>
              </a:ext>
            </a:extLst>
          </a:blip>
          <a:stretch/>
        </p:blipFill>
        <p:spPr>
          <a:xfrm>
            <a:off x="7020720" y="4626360"/>
            <a:ext cx="563040" cy="563040"/>
          </a:xfrm>
          <a:prstGeom prst="rect">
            <a:avLst/>
          </a:prstGeom>
          <a:noFill/>
          <a:ln w="0">
            <a:noFill/>
          </a:ln>
        </p:spPr>
      </p:pic>
      <p:sp>
        <p:nvSpPr>
          <p:cNvPr id="2491" name="TextBox 28"/>
          <p:cNvSpPr/>
          <p:nvPr/>
        </p:nvSpPr>
        <p:spPr>
          <a:xfrm>
            <a:off x="7646040" y="4665240"/>
            <a:ext cx="1601640" cy="47664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defTabSz="914400">
              <a:lnSpc>
                <a:spcPct val="100000"/>
              </a:lnSpc>
              <a:tabLst>
                <a:tab pos="0" algn="l"/>
              </a:tabLst>
            </a:pPr>
            <a:r>
              <a:rPr lang="en-US" sz="1330" b="0" u="none" strike="noStrike">
                <a:solidFill>
                  <a:schemeClr val="lt1"/>
                </a:solidFill>
                <a:effectLst/>
                <a:uFillTx/>
                <a:latin typeface="Amazon Ember Display"/>
                <a:ea typeface="Amazon Ember"/>
              </a:rPr>
              <a:t>Amazon FSx</a:t>
            </a:r>
            <a:endParaRPr lang="en-US" sz="1330" b="0" u="none" strike="noStrike">
              <a:solidFill>
                <a:srgbClr val="FFFFFF"/>
              </a:solidFill>
              <a:effectLst/>
              <a:uFillTx/>
              <a:latin typeface="Arial"/>
            </a:endParaRPr>
          </a:p>
          <a:p>
            <a:pPr defTabSz="914400">
              <a:lnSpc>
                <a:spcPct val="100000"/>
              </a:lnSpc>
              <a:tabLst>
                <a:tab pos="0" algn="l"/>
              </a:tabLst>
            </a:pPr>
            <a:r>
              <a:rPr lang="en-US" sz="1200" b="0" i="1" u="none" strike="noStrike">
                <a:solidFill>
                  <a:schemeClr val="lt1"/>
                </a:solidFill>
                <a:effectLst/>
                <a:uFillTx/>
                <a:latin typeface="Amazon Ember Display"/>
                <a:ea typeface="Amazon Ember Light"/>
              </a:rPr>
              <a:t>(all file systems)</a:t>
            </a:r>
            <a:endParaRPr lang="en-US" sz="1200" b="0" u="none" strike="noStrike">
              <a:solidFill>
                <a:srgbClr val="FFFFFF"/>
              </a:solidFill>
              <a:effectLst/>
              <a:uFillTx/>
              <a:latin typeface="Arial"/>
            </a:endParaRPr>
          </a:p>
        </p:txBody>
      </p:sp>
      <p:cxnSp>
        <p:nvCxnSpPr>
          <p:cNvPr id="2492" name="Straight Connector 436"/>
          <p:cNvCxnSpPr/>
          <p:nvPr/>
        </p:nvCxnSpPr>
        <p:spPr>
          <a:xfrm>
            <a:off x="4034520" y="2940840"/>
            <a:ext cx="1238400" cy="360"/>
          </a:xfrm>
          <a:prstGeom prst="straightConnector1">
            <a:avLst/>
          </a:prstGeom>
          <a:ln>
            <a:solidFill>
              <a:srgbClr val="FFFFFF"/>
            </a:solidFill>
          </a:ln>
        </p:spPr>
      </p:cxnSp>
      <p:cxnSp>
        <p:nvCxnSpPr>
          <p:cNvPr id="2493" name="Straight Connector 437"/>
          <p:cNvCxnSpPr/>
          <p:nvPr/>
        </p:nvCxnSpPr>
        <p:spPr>
          <a:xfrm>
            <a:off x="4034520" y="3717720"/>
            <a:ext cx="1238400" cy="360"/>
          </a:xfrm>
          <a:prstGeom prst="straightConnector1">
            <a:avLst/>
          </a:prstGeom>
          <a:ln>
            <a:solidFill>
              <a:srgbClr val="FFFFFF"/>
            </a:solidFill>
          </a:ln>
        </p:spPr>
      </p:cxnSp>
      <p:sp>
        <p:nvSpPr>
          <p:cNvPr id="2494" name="Rectangle 438"/>
          <p:cNvSpPr/>
          <p:nvPr/>
        </p:nvSpPr>
        <p:spPr>
          <a:xfrm>
            <a:off x="609480" y="4591440"/>
            <a:ext cx="4036680" cy="1486080"/>
          </a:xfrm>
          <a:prstGeom prst="rect">
            <a:avLst/>
          </a:prstGeom>
          <a:noFill/>
          <a:ln w="19050">
            <a:solidFill>
              <a:srgbClr val="FFFFFF"/>
            </a:solidFill>
            <a:round/>
          </a:ln>
        </p:spPr>
        <p:style>
          <a:lnRef idx="0">
            <a:scrgbClr r="0" g="0" b="0"/>
          </a:lnRef>
          <a:fillRef idx="0">
            <a:scrgbClr r="0" g="0" b="0"/>
          </a:fillRef>
          <a:effectRef idx="0">
            <a:scrgbClr r="0" g="0" b="0"/>
          </a:effectRef>
          <a:fontRef idx="minor"/>
        </p:style>
        <p:txBody>
          <a:bodyPr horzOverflow="overflow" lIns="548640" tIns="91440" bIns="91440" numCol="1" spcCol="0" anchor="t">
            <a:noAutofit/>
          </a:bodyPr>
          <a:lstStyle/>
          <a:p>
            <a:pPr defTabSz="609480">
              <a:lnSpc>
                <a:spcPct val="100000"/>
              </a:lnSpc>
              <a:tabLst>
                <a:tab pos="0" algn="l"/>
              </a:tabLst>
            </a:pPr>
            <a:r>
              <a:rPr lang="en-US" sz="1200" b="0" u="none" strike="noStrike">
                <a:solidFill>
                  <a:schemeClr val="lt1"/>
                </a:solidFill>
                <a:effectLst/>
                <a:uFillTx/>
                <a:latin typeface="Amazon Ember Display"/>
                <a:ea typeface="Amazon Ember"/>
              </a:rPr>
              <a:t>Other public clouds</a:t>
            </a:r>
            <a:endParaRPr lang="en-US" sz="1200" b="0" u="none" strike="noStrike">
              <a:solidFill>
                <a:srgbClr val="FFFFFF"/>
              </a:solidFill>
              <a:effectLst/>
              <a:uFillTx/>
              <a:latin typeface="Arial"/>
            </a:endParaRPr>
          </a:p>
        </p:txBody>
      </p:sp>
      <p:pic>
        <p:nvPicPr>
          <p:cNvPr id="2495" name="Graphic 439"/>
          <p:cNvPicPr/>
          <p:nvPr/>
        </p:nvPicPr>
        <p:blipFill>
          <a:blip>
            <a:extLst>
              <a:ext uri="{96DAC541-7B7A-43D3-8B79-37D633B846F1}">
                <asvg:svgBlip xmlns:asvg="http://schemas.microsoft.com/office/drawing/2016/SVG/main" r:embed="rId10"/>
              </a:ext>
            </a:extLst>
          </a:blip>
          <a:stretch/>
        </p:blipFill>
        <p:spPr>
          <a:xfrm>
            <a:off x="618480" y="4590720"/>
            <a:ext cx="364680" cy="364680"/>
          </a:xfrm>
          <a:prstGeom prst="rect">
            <a:avLst/>
          </a:prstGeom>
          <a:noFill/>
          <a:ln w="0">
            <a:noFill/>
          </a:ln>
        </p:spPr>
      </p:pic>
      <p:sp>
        <p:nvSpPr>
          <p:cNvPr id="2496" name="TextBox 440"/>
          <p:cNvSpPr/>
          <p:nvPr/>
        </p:nvSpPr>
        <p:spPr>
          <a:xfrm>
            <a:off x="637200" y="5041440"/>
            <a:ext cx="1277280" cy="4611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gn="r" defTabSz="914400">
              <a:lnSpc>
                <a:spcPct val="100000"/>
              </a:lnSpc>
              <a:tabLst>
                <a:tab pos="0" algn="l"/>
              </a:tabLst>
            </a:pPr>
            <a:r>
              <a:rPr lang="en-US" sz="1200" b="0" u="none" strike="noStrike">
                <a:solidFill>
                  <a:schemeClr val="lt1"/>
                </a:solidFill>
                <a:effectLst/>
                <a:uFillTx/>
                <a:latin typeface="Amazon Ember Display"/>
                <a:ea typeface="Amazon Ember"/>
              </a:rPr>
              <a:t>Google </a:t>
            </a:r>
            <a:endParaRPr lang="en-US" sz="1200" b="0" u="none" strike="noStrike">
              <a:solidFill>
                <a:srgbClr val="FFFFFF"/>
              </a:solidFill>
              <a:effectLst/>
              <a:uFillTx/>
              <a:latin typeface="Arial"/>
            </a:endParaRPr>
          </a:p>
          <a:p>
            <a:pPr algn="r" defTabSz="914400">
              <a:lnSpc>
                <a:spcPct val="100000"/>
              </a:lnSpc>
              <a:tabLst>
                <a:tab pos="0" algn="l"/>
              </a:tabLst>
            </a:pPr>
            <a:r>
              <a:rPr lang="en-US" sz="1200" b="0" u="none" strike="noStrike">
                <a:solidFill>
                  <a:schemeClr val="lt1"/>
                </a:solidFill>
                <a:effectLst/>
                <a:uFillTx/>
                <a:latin typeface="Amazon Ember Display"/>
                <a:ea typeface="Amazon Ember"/>
              </a:rPr>
              <a:t>Cloud Storage</a:t>
            </a:r>
            <a:endParaRPr lang="en-US" sz="1200" b="0" u="none" strike="noStrike">
              <a:solidFill>
                <a:srgbClr val="FFFFFF"/>
              </a:solidFill>
              <a:effectLst/>
              <a:uFillTx/>
              <a:latin typeface="Arial"/>
            </a:endParaRPr>
          </a:p>
        </p:txBody>
      </p:sp>
      <p:sp>
        <p:nvSpPr>
          <p:cNvPr id="2497" name="TextBox 441"/>
          <p:cNvSpPr/>
          <p:nvPr/>
        </p:nvSpPr>
        <p:spPr>
          <a:xfrm>
            <a:off x="749520" y="5559480"/>
            <a:ext cx="1149120" cy="4611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gn="r" defTabSz="914400">
              <a:lnSpc>
                <a:spcPct val="100000"/>
              </a:lnSpc>
              <a:tabLst>
                <a:tab pos="0" algn="l"/>
              </a:tabLst>
            </a:pPr>
            <a:r>
              <a:rPr lang="en-US" sz="1200" b="0" u="none" strike="noStrike">
                <a:solidFill>
                  <a:schemeClr val="lt1"/>
                </a:solidFill>
                <a:effectLst/>
                <a:uFillTx/>
                <a:latin typeface="Amazon Ember Display"/>
                <a:ea typeface="Amazon Ember"/>
              </a:rPr>
              <a:t>Azure </a:t>
            </a:r>
            <a:endParaRPr lang="en-US" sz="1200" b="0" u="none" strike="noStrike">
              <a:solidFill>
                <a:srgbClr val="FFFFFF"/>
              </a:solidFill>
              <a:effectLst/>
              <a:uFillTx/>
              <a:latin typeface="Arial"/>
            </a:endParaRPr>
          </a:p>
          <a:p>
            <a:pPr algn="r" defTabSz="914400">
              <a:lnSpc>
                <a:spcPct val="100000"/>
              </a:lnSpc>
              <a:tabLst>
                <a:tab pos="0" algn="l"/>
              </a:tabLst>
            </a:pPr>
            <a:r>
              <a:rPr lang="en-US" sz="1200" b="0" u="none" strike="noStrike">
                <a:solidFill>
                  <a:schemeClr val="lt1"/>
                </a:solidFill>
                <a:effectLst/>
                <a:uFillTx/>
                <a:latin typeface="Amazon Ember Display"/>
                <a:ea typeface="Amazon Ember"/>
              </a:rPr>
              <a:t>Files &amp; Blob</a:t>
            </a:r>
            <a:endParaRPr lang="en-US" sz="1200" b="0" u="none" strike="noStrike">
              <a:solidFill>
                <a:srgbClr val="FFFFFF"/>
              </a:solidFill>
              <a:effectLst/>
              <a:uFillTx/>
              <a:latin typeface="Arial"/>
            </a:endParaRPr>
          </a:p>
        </p:txBody>
      </p:sp>
      <p:pic>
        <p:nvPicPr>
          <p:cNvPr id="2498" name="Graphic 6"/>
          <p:cNvPicPr/>
          <p:nvPr/>
        </p:nvPicPr>
        <p:blipFill>
          <a:blip>
            <a:extLst>
              <a:ext uri="{96DAC541-7B7A-43D3-8B79-37D633B846F1}">
                <asvg:svgBlip xmlns:asvg="http://schemas.microsoft.com/office/drawing/2016/SVG/main" r:embed="rId8"/>
              </a:ext>
            </a:extLst>
          </a:blip>
          <a:stretch/>
        </p:blipFill>
        <p:spPr>
          <a:xfrm>
            <a:off x="3539160" y="5605560"/>
            <a:ext cx="366840" cy="366840"/>
          </a:xfrm>
          <a:prstGeom prst="rect">
            <a:avLst/>
          </a:prstGeom>
          <a:noFill/>
          <a:ln w="0">
            <a:noFill/>
          </a:ln>
        </p:spPr>
      </p:pic>
      <p:cxnSp>
        <p:nvCxnSpPr>
          <p:cNvPr id="2499" name="Straight Connector 443"/>
          <p:cNvCxnSpPr/>
          <p:nvPr/>
        </p:nvCxnSpPr>
        <p:spPr>
          <a:xfrm>
            <a:off x="4034520" y="5243040"/>
            <a:ext cx="1238400" cy="360"/>
          </a:xfrm>
          <a:prstGeom prst="straightConnector1">
            <a:avLst/>
          </a:prstGeom>
          <a:ln>
            <a:solidFill>
              <a:srgbClr val="FFFFFF"/>
            </a:solidFill>
          </a:ln>
        </p:spPr>
      </p:cxnSp>
      <p:cxnSp>
        <p:nvCxnSpPr>
          <p:cNvPr id="2500" name="Straight Connector 444"/>
          <p:cNvCxnSpPr/>
          <p:nvPr/>
        </p:nvCxnSpPr>
        <p:spPr>
          <a:xfrm flipH="1">
            <a:off x="2469960" y="5788800"/>
            <a:ext cx="878760" cy="360"/>
          </a:xfrm>
          <a:prstGeom prst="straightConnector1">
            <a:avLst/>
          </a:prstGeom>
          <a:ln>
            <a:solidFill>
              <a:srgbClr val="FFFFFF"/>
            </a:solidFill>
          </a:ln>
        </p:spPr>
      </p:cxnSp>
      <p:sp>
        <p:nvSpPr>
          <p:cNvPr id="2501" name="TextBox 445"/>
          <p:cNvSpPr/>
          <p:nvPr/>
        </p:nvSpPr>
        <p:spPr>
          <a:xfrm>
            <a:off x="2660760" y="5790600"/>
            <a:ext cx="496800" cy="276480"/>
          </a:xfrm>
          <a:prstGeom prst="rect">
            <a:avLst/>
          </a:prstGeom>
          <a:noFill/>
          <a:ln w="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p>
            <a:pPr defTabSz="609480">
              <a:lnSpc>
                <a:spcPct val="100000"/>
              </a:lnSpc>
              <a:tabLst>
                <a:tab pos="0" algn="l"/>
              </a:tabLst>
            </a:pPr>
            <a:r>
              <a:rPr lang="en-US" sz="1200" b="0" u="none" strike="noStrike">
                <a:solidFill>
                  <a:schemeClr val="lt1"/>
                </a:solidFill>
                <a:effectLst/>
                <a:uFillTx/>
                <a:latin typeface="Amazon Ember Display"/>
                <a:ea typeface="Amazon Ember Light"/>
              </a:rPr>
              <a:t>SMB</a:t>
            </a:r>
            <a:endParaRPr lang="en-US" sz="1200" b="0" u="none" strike="noStrike">
              <a:solidFill>
                <a:srgbClr val="FFFFFF"/>
              </a:solidFill>
              <a:effectLst/>
              <a:uFillTx/>
              <a:latin typeface="Arial"/>
            </a:endParaRPr>
          </a:p>
        </p:txBody>
      </p:sp>
      <p:pic>
        <p:nvPicPr>
          <p:cNvPr id="2502" name="Graphic 6"/>
          <p:cNvPicPr/>
          <p:nvPr/>
        </p:nvPicPr>
        <p:blipFill>
          <a:blip>
            <a:extLst>
              <a:ext uri="{96DAC541-7B7A-43D3-8B79-37D633B846F1}">
                <asvg:svgBlip xmlns:asvg="http://schemas.microsoft.com/office/drawing/2016/SVG/main" r:embed="rId8"/>
              </a:ext>
            </a:extLst>
          </a:blip>
          <a:stretch/>
        </p:blipFill>
        <p:spPr>
          <a:xfrm>
            <a:off x="3539160" y="5044320"/>
            <a:ext cx="366840" cy="366840"/>
          </a:xfrm>
          <a:prstGeom prst="rect">
            <a:avLst/>
          </a:prstGeom>
          <a:noFill/>
          <a:ln w="0">
            <a:noFill/>
          </a:ln>
        </p:spPr>
      </p:pic>
      <p:cxnSp>
        <p:nvCxnSpPr>
          <p:cNvPr id="2503" name="Straight Connector 447"/>
          <p:cNvCxnSpPr/>
          <p:nvPr/>
        </p:nvCxnSpPr>
        <p:spPr>
          <a:xfrm flipH="1">
            <a:off x="2469960" y="5243040"/>
            <a:ext cx="878760" cy="360"/>
          </a:xfrm>
          <a:prstGeom prst="straightConnector1">
            <a:avLst/>
          </a:prstGeom>
          <a:ln>
            <a:solidFill>
              <a:srgbClr val="FFFFFF"/>
            </a:solidFill>
          </a:ln>
        </p:spPr>
      </p:cxnSp>
      <p:sp>
        <p:nvSpPr>
          <p:cNvPr id="2504" name="TextBox 448"/>
          <p:cNvSpPr/>
          <p:nvPr/>
        </p:nvSpPr>
        <p:spPr>
          <a:xfrm>
            <a:off x="2590200" y="5244840"/>
            <a:ext cx="637920" cy="276480"/>
          </a:xfrm>
          <a:prstGeom prst="rect">
            <a:avLst/>
          </a:prstGeom>
          <a:noFill/>
          <a:ln w="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p>
            <a:pPr defTabSz="609480">
              <a:lnSpc>
                <a:spcPct val="100000"/>
              </a:lnSpc>
              <a:tabLst>
                <a:tab pos="0" algn="l"/>
              </a:tabLst>
            </a:pPr>
            <a:r>
              <a:rPr lang="en-US" sz="1200" b="0" u="none" strike="noStrike">
                <a:solidFill>
                  <a:schemeClr val="lt1"/>
                </a:solidFill>
                <a:effectLst/>
                <a:uFillTx/>
                <a:latin typeface="Amazon Ember Display"/>
                <a:ea typeface="Amazon Ember Light"/>
              </a:rPr>
              <a:t>S3 API</a:t>
            </a:r>
            <a:endParaRPr lang="en-US" sz="1200" b="0" u="none" strike="noStrike">
              <a:solidFill>
                <a:srgbClr val="FFFFFF"/>
              </a:solidFill>
              <a:effectLst/>
              <a:uFillTx/>
              <a:latin typeface="Arial"/>
            </a:endParaRPr>
          </a:p>
        </p:txBody>
      </p:sp>
      <p:cxnSp>
        <p:nvCxnSpPr>
          <p:cNvPr id="2505" name="Straight Connector 449"/>
          <p:cNvCxnSpPr/>
          <p:nvPr/>
        </p:nvCxnSpPr>
        <p:spPr>
          <a:xfrm>
            <a:off x="4034520" y="5797440"/>
            <a:ext cx="1238400" cy="360"/>
          </a:xfrm>
          <a:prstGeom prst="straightConnector1">
            <a:avLst/>
          </a:prstGeom>
          <a:ln>
            <a:solidFill>
              <a:srgbClr val="FFFFFF"/>
            </a:solidFill>
          </a:ln>
        </p:spPr>
      </p:cxnSp>
      <p:sp>
        <p:nvSpPr>
          <p:cNvPr id="2506" name="Oval 450"/>
          <p:cNvSpPr/>
          <p:nvPr/>
        </p:nvSpPr>
        <p:spPr>
          <a:xfrm>
            <a:off x="4117680" y="5373000"/>
            <a:ext cx="291600" cy="291240"/>
          </a:xfrm>
          <a:prstGeom prst="ellipse">
            <a:avLst/>
          </a:prstGeom>
          <a:noFill/>
          <a:ln w="38100">
            <a:solidFill>
              <a:srgbClr val="41B3FF"/>
            </a:solidFill>
          </a:ln>
        </p:spPr>
        <p:style>
          <a:lnRef idx="1">
            <a:schemeClr val="accent2"/>
          </a:lnRef>
          <a:fillRef idx="3">
            <a:schemeClr val="accent2"/>
          </a:fillRef>
          <a:effectRef idx="2">
            <a:schemeClr val="accent2"/>
          </a:effectRef>
          <a:fontRef idx="minor"/>
        </p:style>
        <p:txBody>
          <a:bodyPr horzOverflow="overflow" lIns="152280" tIns="110520" rIns="152280" bIns="95400" numCol="1" spcCol="0" anchor="ctr">
            <a:noAutofit/>
          </a:bodyPr>
          <a:lstStyle/>
          <a:p>
            <a:pPr algn="ctr" defTabSz="776880">
              <a:lnSpc>
                <a:spcPct val="90000"/>
              </a:lnSpc>
              <a:tabLst>
                <a:tab pos="0" algn="l"/>
              </a:tabLst>
            </a:pPr>
            <a:r>
              <a:rPr lang="en-US" sz="1500" b="0" u="none" strike="noStrike">
                <a:solidFill>
                  <a:schemeClr val="lt1"/>
                </a:solidFill>
                <a:effectLst/>
                <a:uFillTx/>
                <a:latin typeface="Amazon Ember Display"/>
                <a:ea typeface="Segoe UI"/>
              </a:rPr>
              <a:t>1</a:t>
            </a:r>
            <a:endParaRPr lang="en-US" sz="1500" b="0" u="none" strike="noStrike">
              <a:solidFill>
                <a:srgbClr val="FFFFFF"/>
              </a:solidFill>
              <a:effectLst/>
              <a:uFillTx/>
              <a:latin typeface="Arial"/>
            </a:endParaRPr>
          </a:p>
        </p:txBody>
      </p:sp>
      <p:sp>
        <p:nvSpPr>
          <p:cNvPr id="2507" name="Oval 451"/>
          <p:cNvSpPr/>
          <p:nvPr/>
        </p:nvSpPr>
        <p:spPr>
          <a:xfrm>
            <a:off x="4117680" y="1553400"/>
            <a:ext cx="291600" cy="291240"/>
          </a:xfrm>
          <a:prstGeom prst="ellipse">
            <a:avLst/>
          </a:prstGeom>
          <a:noFill/>
          <a:ln w="38100">
            <a:solidFill>
              <a:srgbClr val="41B3FF"/>
            </a:solidFill>
          </a:ln>
        </p:spPr>
        <p:style>
          <a:lnRef idx="1">
            <a:schemeClr val="accent2"/>
          </a:lnRef>
          <a:fillRef idx="3">
            <a:schemeClr val="accent2"/>
          </a:fillRef>
          <a:effectRef idx="2">
            <a:schemeClr val="accent2"/>
          </a:effectRef>
          <a:fontRef idx="minor"/>
        </p:style>
        <p:txBody>
          <a:bodyPr horzOverflow="overflow" lIns="152280" tIns="110520" rIns="152280" bIns="95400" numCol="1" spcCol="0" anchor="ctr">
            <a:noAutofit/>
          </a:bodyPr>
          <a:lstStyle/>
          <a:p>
            <a:pPr algn="ctr" defTabSz="776880">
              <a:lnSpc>
                <a:spcPct val="90000"/>
              </a:lnSpc>
              <a:tabLst>
                <a:tab pos="0" algn="l"/>
              </a:tabLst>
            </a:pPr>
            <a:r>
              <a:rPr lang="en-US" sz="1500" b="0" u="none" strike="noStrike">
                <a:solidFill>
                  <a:schemeClr val="lt1"/>
                </a:solidFill>
                <a:effectLst/>
                <a:uFillTx/>
                <a:latin typeface="Amazon Ember Display"/>
                <a:ea typeface="Segoe UI"/>
              </a:rPr>
              <a:t>1</a:t>
            </a:r>
            <a:endParaRPr lang="en-US" sz="1500" b="0" u="none" strike="noStrike">
              <a:solidFill>
                <a:srgbClr val="FFFFFF"/>
              </a:solidFill>
              <a:effectLst/>
              <a:uFillTx/>
              <a:latin typeface="Arial"/>
            </a:endParaRPr>
          </a:p>
        </p:txBody>
      </p:sp>
      <p:sp>
        <p:nvSpPr>
          <p:cNvPr id="2508" name="Oval 452"/>
          <p:cNvSpPr/>
          <p:nvPr/>
        </p:nvSpPr>
        <p:spPr>
          <a:xfrm>
            <a:off x="4117680" y="3847320"/>
            <a:ext cx="291600" cy="291240"/>
          </a:xfrm>
          <a:prstGeom prst="ellipse">
            <a:avLst/>
          </a:prstGeom>
          <a:noFill/>
          <a:ln w="38100">
            <a:solidFill>
              <a:srgbClr val="41B3FF"/>
            </a:solidFill>
          </a:ln>
        </p:spPr>
        <p:style>
          <a:lnRef idx="1">
            <a:schemeClr val="accent2"/>
          </a:lnRef>
          <a:fillRef idx="3">
            <a:schemeClr val="accent2"/>
          </a:fillRef>
          <a:effectRef idx="2">
            <a:schemeClr val="accent2"/>
          </a:effectRef>
          <a:fontRef idx="minor"/>
        </p:style>
        <p:txBody>
          <a:bodyPr horzOverflow="overflow" lIns="152280" tIns="110520" rIns="152280" bIns="95400" numCol="1" spcCol="0" anchor="ctr">
            <a:noAutofit/>
          </a:bodyPr>
          <a:lstStyle/>
          <a:p>
            <a:pPr algn="ctr" defTabSz="776880">
              <a:lnSpc>
                <a:spcPct val="90000"/>
              </a:lnSpc>
              <a:tabLst>
                <a:tab pos="0" algn="l"/>
              </a:tabLst>
            </a:pPr>
            <a:r>
              <a:rPr lang="en-US" sz="1500" b="0" u="none" strike="noStrike">
                <a:solidFill>
                  <a:schemeClr val="lt1"/>
                </a:solidFill>
                <a:effectLst/>
                <a:uFillTx/>
                <a:latin typeface="Amazon Ember Display"/>
                <a:ea typeface="Segoe UI"/>
              </a:rPr>
              <a:t>1</a:t>
            </a:r>
            <a:endParaRPr lang="en-US" sz="1500" b="0" u="none" strike="noStrike">
              <a:solidFill>
                <a:srgbClr val="FFFFFF"/>
              </a:solidFill>
              <a:effectLst/>
              <a:uFillTx/>
              <a:latin typeface="Arial"/>
            </a:endParaRPr>
          </a:p>
        </p:txBody>
      </p:sp>
      <p:sp>
        <p:nvSpPr>
          <p:cNvPr id="2509" name="Oval 453"/>
          <p:cNvSpPr/>
          <p:nvPr/>
        </p:nvSpPr>
        <p:spPr>
          <a:xfrm>
            <a:off x="774720" y="2969280"/>
            <a:ext cx="291600" cy="291240"/>
          </a:xfrm>
          <a:prstGeom prst="ellipse">
            <a:avLst/>
          </a:prstGeom>
          <a:noFill/>
          <a:ln w="38100">
            <a:solidFill>
              <a:srgbClr val="41B3FF"/>
            </a:solidFill>
          </a:ln>
        </p:spPr>
        <p:style>
          <a:lnRef idx="1">
            <a:schemeClr val="accent2"/>
          </a:lnRef>
          <a:fillRef idx="3">
            <a:schemeClr val="accent2"/>
          </a:fillRef>
          <a:effectRef idx="2">
            <a:schemeClr val="accent2"/>
          </a:effectRef>
          <a:fontRef idx="minor"/>
        </p:style>
        <p:txBody>
          <a:bodyPr horzOverflow="overflow" lIns="152280" tIns="110520" rIns="152280" bIns="95400" numCol="1" spcCol="0" anchor="ctr">
            <a:noAutofit/>
          </a:bodyPr>
          <a:lstStyle/>
          <a:p>
            <a:pPr algn="ctr" defTabSz="776880">
              <a:lnSpc>
                <a:spcPct val="90000"/>
              </a:lnSpc>
              <a:tabLst>
                <a:tab pos="0" algn="l"/>
              </a:tabLst>
            </a:pPr>
            <a:r>
              <a:rPr lang="en-US" sz="1500" b="0" u="none" strike="noStrike">
                <a:solidFill>
                  <a:schemeClr val="lt1"/>
                </a:solidFill>
                <a:effectLst/>
                <a:uFillTx/>
                <a:latin typeface="Amazon Ember Display"/>
                <a:ea typeface="Segoe UI"/>
              </a:rPr>
              <a:t>2</a:t>
            </a:r>
            <a:endParaRPr lang="en-US" sz="1500" b="0" u="none" strike="noStrike">
              <a:solidFill>
                <a:srgbClr val="FFFFFF"/>
              </a:solidFill>
              <a:effectLst/>
              <a:uFillTx/>
              <a:latin typeface="Arial"/>
            </a:endParaRPr>
          </a:p>
        </p:txBody>
      </p:sp>
      <p:sp>
        <p:nvSpPr>
          <p:cNvPr id="2510" name="Oval 454"/>
          <p:cNvSpPr/>
          <p:nvPr/>
        </p:nvSpPr>
        <p:spPr>
          <a:xfrm>
            <a:off x="685800" y="5649480"/>
            <a:ext cx="291600" cy="291240"/>
          </a:xfrm>
          <a:prstGeom prst="ellipse">
            <a:avLst/>
          </a:prstGeom>
          <a:noFill/>
          <a:ln w="38100">
            <a:solidFill>
              <a:srgbClr val="41B3FF"/>
            </a:solidFill>
          </a:ln>
        </p:spPr>
        <p:style>
          <a:lnRef idx="1">
            <a:schemeClr val="accent2"/>
          </a:lnRef>
          <a:fillRef idx="3">
            <a:schemeClr val="accent2"/>
          </a:fillRef>
          <a:effectRef idx="2">
            <a:schemeClr val="accent2"/>
          </a:effectRef>
          <a:fontRef idx="minor"/>
        </p:style>
        <p:txBody>
          <a:bodyPr horzOverflow="overflow" lIns="152280" tIns="110520" rIns="152280" bIns="95400" numCol="1" spcCol="0" anchor="ctr">
            <a:noAutofit/>
          </a:bodyPr>
          <a:lstStyle/>
          <a:p>
            <a:pPr algn="ctr" defTabSz="776880">
              <a:lnSpc>
                <a:spcPct val="90000"/>
              </a:lnSpc>
              <a:tabLst>
                <a:tab pos="0" algn="l"/>
              </a:tabLst>
            </a:pPr>
            <a:r>
              <a:rPr lang="en-US" sz="1500" b="0" u="none" strike="noStrike">
                <a:solidFill>
                  <a:schemeClr val="lt1"/>
                </a:solidFill>
                <a:effectLst/>
                <a:uFillTx/>
                <a:latin typeface="Amazon Ember Display"/>
                <a:ea typeface="Segoe UI"/>
              </a:rPr>
              <a:t>2</a:t>
            </a:r>
            <a:endParaRPr lang="en-US" sz="1500" b="0" u="none" strike="noStrike">
              <a:solidFill>
                <a:srgbClr val="FFFFFF"/>
              </a:solidFill>
              <a:effectLst/>
              <a:uFillTx/>
              <a:latin typeface="Arial"/>
            </a:endParaRPr>
          </a:p>
        </p:txBody>
      </p:sp>
      <p:sp>
        <p:nvSpPr>
          <p:cNvPr id="2511" name="Oval 455"/>
          <p:cNvSpPr/>
          <p:nvPr/>
        </p:nvSpPr>
        <p:spPr>
          <a:xfrm>
            <a:off x="8916480" y="3778560"/>
            <a:ext cx="291600" cy="291240"/>
          </a:xfrm>
          <a:prstGeom prst="ellipse">
            <a:avLst/>
          </a:prstGeom>
          <a:noFill/>
          <a:ln w="38100">
            <a:solidFill>
              <a:srgbClr val="41B3FF"/>
            </a:solidFill>
          </a:ln>
        </p:spPr>
        <p:style>
          <a:lnRef idx="1">
            <a:schemeClr val="accent2"/>
          </a:lnRef>
          <a:fillRef idx="3">
            <a:schemeClr val="accent2"/>
          </a:fillRef>
          <a:effectRef idx="2">
            <a:schemeClr val="accent2"/>
          </a:effectRef>
          <a:fontRef idx="minor"/>
        </p:style>
        <p:txBody>
          <a:bodyPr horzOverflow="overflow" lIns="152280" tIns="110520" rIns="152280" bIns="95400" numCol="1" spcCol="0" anchor="ctr">
            <a:noAutofit/>
          </a:bodyPr>
          <a:lstStyle/>
          <a:p>
            <a:pPr algn="ctr" defTabSz="776880">
              <a:lnSpc>
                <a:spcPct val="90000"/>
              </a:lnSpc>
              <a:tabLst>
                <a:tab pos="0" algn="l"/>
              </a:tabLst>
            </a:pPr>
            <a:r>
              <a:rPr lang="en-US" sz="1500" b="0" u="none" strike="noStrike">
                <a:solidFill>
                  <a:schemeClr val="lt1"/>
                </a:solidFill>
                <a:effectLst/>
                <a:uFillTx/>
                <a:latin typeface="Amazon Ember Display"/>
                <a:ea typeface="Segoe UI"/>
              </a:rPr>
              <a:t>2</a:t>
            </a:r>
            <a:endParaRPr lang="en-US" sz="1500" b="0" u="none" strike="noStrike">
              <a:solidFill>
                <a:srgbClr val="FFFFFF"/>
              </a:solidFill>
              <a:effectLst/>
              <a:uFillTx/>
              <a:latin typeface="Arial"/>
            </a:endParaRPr>
          </a:p>
        </p:txBody>
      </p:sp>
      <p:sp>
        <p:nvSpPr>
          <p:cNvPr id="2512" name="Oval 456"/>
          <p:cNvSpPr/>
          <p:nvPr/>
        </p:nvSpPr>
        <p:spPr>
          <a:xfrm>
            <a:off x="5730840" y="2831760"/>
            <a:ext cx="291600" cy="291240"/>
          </a:xfrm>
          <a:prstGeom prst="ellipse">
            <a:avLst/>
          </a:prstGeom>
          <a:noFill/>
          <a:ln w="38100">
            <a:solidFill>
              <a:srgbClr val="41B3FF"/>
            </a:solidFill>
          </a:ln>
        </p:spPr>
        <p:style>
          <a:lnRef idx="1">
            <a:schemeClr val="accent2"/>
          </a:lnRef>
          <a:fillRef idx="3">
            <a:schemeClr val="accent2"/>
          </a:fillRef>
          <a:effectRef idx="2">
            <a:schemeClr val="accent2"/>
          </a:effectRef>
          <a:fontRef idx="minor"/>
        </p:style>
        <p:txBody>
          <a:bodyPr horzOverflow="overflow" lIns="152280" tIns="110520" rIns="152280" bIns="95400" numCol="1" spcCol="0" anchor="ctr">
            <a:noAutofit/>
          </a:bodyPr>
          <a:lstStyle/>
          <a:p>
            <a:pPr algn="ctr" defTabSz="776880">
              <a:lnSpc>
                <a:spcPct val="90000"/>
              </a:lnSpc>
              <a:tabLst>
                <a:tab pos="0" algn="l"/>
              </a:tabLst>
            </a:pPr>
            <a:r>
              <a:rPr lang="en-US" sz="1500" b="0" u="none" strike="noStrike">
                <a:solidFill>
                  <a:schemeClr val="lt1"/>
                </a:solidFill>
                <a:effectLst/>
                <a:uFillTx/>
                <a:latin typeface="Amazon Ember Display"/>
                <a:ea typeface="Segoe UI"/>
              </a:rPr>
              <a:t>3</a:t>
            </a:r>
            <a:endParaRPr lang="en-US" sz="1500" b="0" u="none" strike="noStrike">
              <a:solidFill>
                <a:srgbClr val="FFFFFF"/>
              </a:solidFill>
              <a:effectLst/>
              <a:uFillTx/>
              <a:latin typeface="Arial"/>
            </a:endParaRPr>
          </a:p>
        </p:txBody>
      </p:sp>
      <p:sp>
        <p:nvSpPr>
          <p:cNvPr id="2513" name="Oval 457"/>
          <p:cNvSpPr/>
          <p:nvPr/>
        </p:nvSpPr>
        <p:spPr>
          <a:xfrm>
            <a:off x="4684320" y="2032200"/>
            <a:ext cx="291600" cy="291240"/>
          </a:xfrm>
          <a:prstGeom prst="ellipse">
            <a:avLst/>
          </a:prstGeom>
          <a:noFill/>
          <a:ln w="38100">
            <a:solidFill>
              <a:srgbClr val="41B3FF"/>
            </a:solidFill>
          </a:ln>
        </p:spPr>
        <p:style>
          <a:lnRef idx="1">
            <a:schemeClr val="accent2"/>
          </a:lnRef>
          <a:fillRef idx="3">
            <a:schemeClr val="accent2"/>
          </a:fillRef>
          <a:effectRef idx="2">
            <a:schemeClr val="accent2"/>
          </a:effectRef>
          <a:fontRef idx="minor"/>
        </p:style>
        <p:txBody>
          <a:bodyPr horzOverflow="overflow" lIns="152280" tIns="110520" rIns="152280" bIns="95400" numCol="1" spcCol="0" anchor="ctr">
            <a:noAutofit/>
          </a:bodyPr>
          <a:lstStyle/>
          <a:p>
            <a:pPr algn="ctr" defTabSz="776880">
              <a:lnSpc>
                <a:spcPct val="90000"/>
              </a:lnSpc>
              <a:tabLst>
                <a:tab pos="0" algn="l"/>
              </a:tabLst>
            </a:pPr>
            <a:r>
              <a:rPr lang="en-US" sz="1500" b="0" u="none" strike="noStrike">
                <a:solidFill>
                  <a:schemeClr val="lt1"/>
                </a:solidFill>
                <a:effectLst/>
                <a:uFillTx/>
                <a:latin typeface="Amazon Ember Display"/>
                <a:ea typeface="Segoe UI"/>
              </a:rPr>
              <a:t>4</a:t>
            </a:r>
            <a:endParaRPr lang="en-US" sz="1500" b="0" u="none" strike="noStrike">
              <a:solidFill>
                <a:srgbClr val="FFFFFF"/>
              </a:solidFill>
              <a:effectLst/>
              <a:uFillTx/>
              <a:latin typeface="Arial"/>
            </a:endParaRPr>
          </a:p>
        </p:txBody>
      </p:sp>
      <p:sp>
        <p:nvSpPr>
          <p:cNvPr id="2514" name="Graphic 65"/>
          <p:cNvSpPr/>
          <p:nvPr/>
        </p:nvSpPr>
        <p:spPr>
          <a:xfrm>
            <a:off x="1197360" y="3457440"/>
            <a:ext cx="503640" cy="503640"/>
          </a:xfrm>
          <a:custGeom>
            <a:avLst/>
            <a:gdLst>
              <a:gd name="textAreaLeft" fmla="*/ 0 w 503640"/>
              <a:gd name="textAreaRight" fmla="*/ 504000 w 503640"/>
              <a:gd name="textAreaTop" fmla="*/ 0 h 503640"/>
              <a:gd name="textAreaBottom" fmla="*/ 504000 h 503640"/>
              <a:gd name="GluePoint1X" fmla="*/ 463005 w 504069"/>
              <a:gd name="GluePoint1Y" fmla="*/ 232614 h 504063"/>
              <a:gd name="GluePoint2X" fmla="*/ 337505 w 504069"/>
              <a:gd name="GluePoint2Y" fmla="*/ 200331 h 504063"/>
              <a:gd name="GluePoint3X" fmla="*/ 212016 w 504069"/>
              <a:gd name="GluePoint3Y" fmla="*/ 232614 h 504063"/>
              <a:gd name="GluePoint4X" fmla="*/ 212107 w 504069"/>
              <a:gd name="GluePoint4Y" fmla="*/ 233278 h 504063"/>
              <a:gd name="GluePoint5X" fmla="*/ 337505 w 504069"/>
              <a:gd name="GluePoint5Y" fmla="*/ 260669 h 504063"/>
              <a:gd name="GluePoint6X" fmla="*/ 462718 w 504069"/>
              <a:gd name="GluePoint6Y" fmla="*/ 233587 h 504063"/>
              <a:gd name="GluePoint7X" fmla="*/ 462787 w 504069"/>
              <a:gd name="GluePoint7Y" fmla="*/ 232992 h 504063"/>
              <a:gd name="GluePoint8X" fmla="*/ 462948 w 504069"/>
              <a:gd name="GluePoint8Y" fmla="*/ 233015 h 504063"/>
              <a:gd name="GluePoint9X" fmla="*/ 463005 w 504069"/>
              <a:gd name="GluePoint9Y" fmla="*/ 232614 h 504063"/>
              <a:gd name="GluePoint10X" fmla="*/ 458663 w 504069"/>
              <a:gd name="GluePoint10Y" fmla="*/ 263659 h 504063"/>
              <a:gd name="GluePoint11X" fmla="*/ 337505 w 504069"/>
              <a:gd name="GluePoint11Y" fmla="*/ 283581 h 504063"/>
              <a:gd name="GluePoint12X" fmla="*/ 216186 w 504069"/>
              <a:gd name="GluePoint12Y" fmla="*/ 263579 h 504063"/>
              <a:gd name="GluePoint13X" fmla="*/ 227985 w 504069"/>
              <a:gd name="GluePoint13Y" fmla="*/ 351194 h 504063"/>
              <a:gd name="GluePoint14X" fmla="*/ 252375 w 504069"/>
              <a:gd name="GluePoint14Y" fmla="*/ 366866 h 504063"/>
              <a:gd name="GluePoint15X" fmla="*/ 263362 w 504069"/>
              <a:gd name="GluePoint15Y" fmla="*/ 381026 h 504063"/>
              <a:gd name="GluePoint16X" fmla="*/ 285930 w 504069"/>
              <a:gd name="GluePoint16Y" fmla="*/ 379548 h 504063"/>
              <a:gd name="GluePoint17X" fmla="*/ 310617 w 504069"/>
              <a:gd name="GluePoint17Y" fmla="*/ 408188 h 504063"/>
              <a:gd name="GluePoint18X" fmla="*/ 325350 w 504069"/>
              <a:gd name="GluePoint18Y" fmla="*/ 415119 h 504063"/>
              <a:gd name="GluePoint19X" fmla="*/ 348961 w 504069"/>
              <a:gd name="GluePoint19Y" fmla="*/ 453703 h 504063"/>
              <a:gd name="GluePoint20X" fmla="*/ 341995 w 504069"/>
              <a:gd name="GluePoint20Y" fmla="*/ 481048 h 504063"/>
              <a:gd name="GluePoint21X" fmla="*/ 401131 w 504069"/>
              <a:gd name="GluePoint21Y" fmla="*/ 474564 h 504063"/>
              <a:gd name="GluePoint22X" fmla="*/ 419644 w 504069"/>
              <a:gd name="GluePoint22Y" fmla="*/ 468996 h 504063"/>
              <a:gd name="GluePoint23X" fmla="*/ 431994 w 504069"/>
              <a:gd name="GluePoint23Y" fmla="*/ 461825 h 504063"/>
              <a:gd name="GluePoint24X" fmla="*/ 432062 w 504069"/>
              <a:gd name="GluePoint24Y" fmla="*/ 461172 h 504063"/>
              <a:gd name="GluePoint25X" fmla="*/ 444320 w 504069"/>
              <a:gd name="GluePoint25Y" fmla="*/ 370085 h 504063"/>
              <a:gd name="GluePoint26X" fmla="*/ 346429 w 504069"/>
              <a:gd name="GluePoint26Y" fmla="*/ 329898 h 504063"/>
              <a:gd name="GluePoint27X" fmla="*/ 337951 w 504069"/>
              <a:gd name="GluePoint27Y" fmla="*/ 332223 h 504063"/>
              <a:gd name="GluePoint28X" fmla="*/ 320767 w 504069"/>
              <a:gd name="GluePoint28Y" fmla="*/ 315039 h 504063"/>
              <a:gd name="GluePoint29X" fmla="*/ 337951 w 504069"/>
              <a:gd name="GluePoint29Y" fmla="*/ 297855 h 504063"/>
              <a:gd name="GluePoint30X" fmla="*/ 353543 w 504069"/>
              <a:gd name="GluePoint30Y" fmla="*/ 307925 h 504063"/>
              <a:gd name="GluePoint31X" fmla="*/ 447436 w 504069"/>
              <a:gd name="GluePoint31Y" fmla="*/ 347002 h 504063"/>
              <a:gd name="GluePoint32X" fmla="*/ 458663 w 504069"/>
              <a:gd name="GluePoint32Y" fmla="*/ 263659 h 504063"/>
              <a:gd name="GluePoint33X" fmla="*/ 326049 w 504069"/>
              <a:gd name="GluePoint33Y" fmla="*/ 453703 h 504063"/>
              <a:gd name="GluePoint34X" fmla="*/ 313092 w 504069"/>
              <a:gd name="GluePoint34Y" fmla="*/ 434468 h 504063"/>
              <a:gd name="GluePoint35X" fmla="*/ 298337 w 504069"/>
              <a:gd name="GluePoint35Y" fmla="*/ 428648 h 504063"/>
              <a:gd name="GluePoint36X" fmla="*/ 288805 w 504069"/>
              <a:gd name="GluePoint36Y" fmla="*/ 416757 h 504063"/>
              <a:gd name="GluePoint37X" fmla="*/ 279423 w 504069"/>
              <a:gd name="GluePoint37Y" fmla="*/ 401521 h 504063"/>
              <a:gd name="GluePoint38X" fmla="*/ 268196 w 504069"/>
              <a:gd name="GluePoint38Y" fmla="*/ 405622 h 504063"/>
              <a:gd name="GluePoint39X" fmla="*/ 257324 w 504069"/>
              <a:gd name="GluePoint39Y" fmla="*/ 410067 h 504063"/>
              <a:gd name="GluePoint40X" fmla="*/ 248251 w 504069"/>
              <a:gd name="GluePoint40Y" fmla="*/ 402609 h 504063"/>
              <a:gd name="GluePoint41X" fmla="*/ 236280 w 504069"/>
              <a:gd name="GluePoint41Y" fmla="*/ 383168 h 504063"/>
              <a:gd name="GluePoint42X" fmla="*/ 206162 w 504069"/>
              <a:gd name="GluePoint42Y" fmla="*/ 370189 h 504063"/>
              <a:gd name="GluePoint43X" fmla="*/ 188829 w 504069"/>
              <a:gd name="GluePoint43Y" fmla="*/ 373843 h 504063"/>
              <a:gd name="GluePoint44X" fmla="*/ 164347 w 504069"/>
              <a:gd name="GluePoint44Y" fmla="*/ 411487 h 504063"/>
              <a:gd name="GluePoint45X" fmla="*/ 164657 w 504069"/>
              <a:gd name="GluePoint45Y" fmla="*/ 416608 h 504063"/>
              <a:gd name="GluePoint46X" fmla="*/ 156076 w 504069"/>
              <a:gd name="GluePoint46Y" fmla="*/ 429141 h 504063"/>
              <a:gd name="GluePoint47X" fmla="*/ 135891 w 504069"/>
              <a:gd name="GluePoint47Y" fmla="*/ 454585 h 504063"/>
              <a:gd name="GluePoint48X" fmla="*/ 149821 w 504069"/>
              <a:gd name="GluePoint48Y" fmla="*/ 479719 h 504063"/>
              <a:gd name="GluePoint49X" fmla="*/ 155011 w 504069"/>
              <a:gd name="GluePoint49Y" fmla="*/ 481151 h 504063"/>
              <a:gd name="GluePoint50X" fmla="*/ 299253 w 504069"/>
              <a:gd name="GluePoint50Y" fmla="*/ 481300 h 504063"/>
              <a:gd name="GluePoint51X" fmla="*/ 299310 w 504069"/>
              <a:gd name="GluePoint51Y" fmla="*/ 481300 h 504063"/>
              <a:gd name="GluePoint52X" fmla="*/ 326049 w 504069"/>
              <a:gd name="GluePoint52Y" fmla="*/ 453703 h 504063"/>
              <a:gd name="GluePoint53X" fmla="*/ 326049 w 504069"/>
              <a:gd name="GluePoint53Y" fmla="*/ 453703 h 504063"/>
              <a:gd name="GluePoint54X" fmla="*/ 141458 w 504069"/>
              <a:gd name="GluePoint54Y" fmla="*/ 409964 h 504063"/>
              <a:gd name="GluePoint55X" fmla="*/ 180019 w 504069"/>
              <a:gd name="GluePoint55Y" fmla="*/ 352695 h 504063"/>
              <a:gd name="GluePoint56X" fmla="*/ 204375 w 504069"/>
              <a:gd name="GluePoint56Y" fmla="*/ 347506 h 504063"/>
              <a:gd name="GluePoint57X" fmla="*/ 189516 w 504069"/>
              <a:gd name="GluePoint57Y" fmla="*/ 237242 h 504063"/>
              <a:gd name="GluePoint58X" fmla="*/ 189528 w 504069"/>
              <a:gd name="GluePoint58Y" fmla="*/ 237242 h 504063"/>
              <a:gd name="GluePoint59X" fmla="*/ 189516 w 504069"/>
              <a:gd name="GluePoint59Y" fmla="*/ 237196 h 504063"/>
              <a:gd name="GluePoint60X" fmla="*/ 189150 w 504069"/>
              <a:gd name="GluePoint60Y" fmla="*/ 234378 h 504063"/>
              <a:gd name="GluePoint61X" fmla="*/ 189047 w 504069"/>
              <a:gd name="GluePoint61Y" fmla="*/ 232889 h 504063"/>
              <a:gd name="GluePoint62X" fmla="*/ 229967 w 504069"/>
              <a:gd name="GluePoint62Y" fmla="*/ 194752 h 504063"/>
              <a:gd name="GluePoint63X" fmla="*/ 229120 w 504069"/>
              <a:gd name="GluePoint63Y" fmla="*/ 194752 h 504063"/>
              <a:gd name="GluePoint64X" fmla="*/ 229120 w 504069"/>
              <a:gd name="GluePoint64Y" fmla="*/ 34368 h 504063"/>
              <a:gd name="GluePoint65X" fmla="*/ 217664 w 504069"/>
              <a:gd name="GluePoint65Y" fmla="*/ 22912 h 504063"/>
              <a:gd name="GluePoint66X" fmla="*/ 34368 w 504069"/>
              <a:gd name="GluePoint66Y" fmla="*/ 22912 h 504063"/>
              <a:gd name="GluePoint67X" fmla="*/ 22912 w 504069"/>
              <a:gd name="GluePoint67Y" fmla="*/ 34368 h 504063"/>
              <a:gd name="GluePoint68X" fmla="*/ 22912 w 504069"/>
              <a:gd name="GluePoint68Y" fmla="*/ 435327 h 504063"/>
              <a:gd name="GluePoint69X" fmla="*/ 34368 w 504069"/>
              <a:gd name="GluePoint69Y" fmla="*/ 446783 h 504063"/>
              <a:gd name="GluePoint70X" fmla="*/ 113517 w 504069"/>
              <a:gd name="GluePoint70Y" fmla="*/ 446783 h 504063"/>
              <a:gd name="GluePoint71X" fmla="*/ 141458 w 504069"/>
              <a:gd name="GluePoint71Y" fmla="*/ 409964 h 504063"/>
              <a:gd name="GluePoint72X" fmla="*/ 141458 w 504069"/>
              <a:gd name="GluePoint72Y" fmla="*/ 409964 h 504063"/>
              <a:gd name="GluePoint73X" fmla="*/ 154988 w 504069"/>
              <a:gd name="GluePoint73Y" fmla="*/ 504063 h 504063"/>
              <a:gd name="GluePoint74X" fmla="*/ 137838 w 504069"/>
              <a:gd name="GluePoint74Y" fmla="*/ 499240 h 504063"/>
              <a:gd name="GluePoint75X" fmla="*/ 115121 w 504069"/>
              <a:gd name="GluePoint75Y" fmla="*/ 469695 h 504063"/>
              <a:gd name="GluePoint76X" fmla="*/ 68736 w 504069"/>
              <a:gd name="GluePoint76Y" fmla="*/ 469695 h 504063"/>
              <a:gd name="GluePoint77X" fmla="*/ 68736 w 504069"/>
              <a:gd name="GluePoint77Y" fmla="*/ 504063 h 504063"/>
              <a:gd name="GluePoint78X" fmla="*/ 45824 w 504069"/>
              <a:gd name="GluePoint78Y" fmla="*/ 504063 h 504063"/>
              <a:gd name="GluePoint79X" fmla="*/ 45824 w 504069"/>
              <a:gd name="GluePoint79Y" fmla="*/ 469695 h 504063"/>
              <a:gd name="GluePoint80X" fmla="*/ 34368 w 504069"/>
              <a:gd name="GluePoint80Y" fmla="*/ 469695 h 504063"/>
              <a:gd name="GluePoint81X" fmla="*/ 0 w 504069"/>
              <a:gd name="GluePoint81Y" fmla="*/ 435327 h 504063"/>
              <a:gd name="GluePoint82X" fmla="*/ 0 w 504069"/>
              <a:gd name="GluePoint82Y" fmla="*/ 34368 h 504063"/>
              <a:gd name="GluePoint83X" fmla="*/ 34368 w 504069"/>
              <a:gd name="GluePoint83Y" fmla="*/ 0 h 504063"/>
              <a:gd name="GluePoint84X" fmla="*/ 217664 w 504069"/>
              <a:gd name="GluePoint84Y" fmla="*/ 0 h 504063"/>
              <a:gd name="GluePoint85X" fmla="*/ 252032 w 504069"/>
              <a:gd name="GluePoint85Y" fmla="*/ 34368 h 504063"/>
              <a:gd name="GluePoint86X" fmla="*/ 252032 w 504069"/>
              <a:gd name="GluePoint86Y" fmla="*/ 187752 h 504063"/>
              <a:gd name="GluePoint87X" fmla="*/ 337505 w 504069"/>
              <a:gd name="GluePoint87Y" fmla="*/ 177419 h 504063"/>
              <a:gd name="GluePoint88X" fmla="*/ 485974 w 504069"/>
              <a:gd name="GluePoint88Y" fmla="*/ 232889 h 504063"/>
              <a:gd name="GluePoint89X" fmla="*/ 485871 w 504069"/>
              <a:gd name="GluePoint89Y" fmla="*/ 234378 h 504063"/>
              <a:gd name="GluePoint90X" fmla="*/ 485504 w 504069"/>
              <a:gd name="GluePoint90Y" fmla="*/ 237196 h 504063"/>
              <a:gd name="GluePoint91X" fmla="*/ 485229 w 504069"/>
              <a:gd name="GluePoint91Y" fmla="*/ 238617 h 504063"/>
              <a:gd name="GluePoint92X" fmla="*/ 485126 w 504069"/>
              <a:gd name="GluePoint92Y" fmla="*/ 238892 h 504063"/>
              <a:gd name="GluePoint93X" fmla="*/ 473269 w 504069"/>
              <a:gd name="GluePoint93Y" fmla="*/ 326828 h 504063"/>
              <a:gd name="GluePoint94X" fmla="*/ 503765 w 504069"/>
              <a:gd name="GluePoint94Y" fmla="*/ 356705 h 504063"/>
              <a:gd name="GluePoint95X" fmla="*/ 500031 w 504069"/>
              <a:gd name="GluePoint95Y" fmla="*/ 370876 h 504063"/>
              <a:gd name="GluePoint96X" fmla="*/ 481701 w 504069"/>
              <a:gd name="GluePoint96Y" fmla="*/ 377830 h 504063"/>
              <a:gd name="GluePoint97X" fmla="*/ 466636 w 504069"/>
              <a:gd name="GluePoint97Y" fmla="*/ 376043 h 504063"/>
              <a:gd name="GluePoint98X" fmla="*/ 454848 w 504069"/>
              <a:gd name="GluePoint98Y" fmla="*/ 463612 h 504063"/>
              <a:gd name="GluePoint99X" fmla="*/ 428064 w 504069"/>
              <a:gd name="GluePoint99Y" fmla="*/ 490304 h 504063"/>
              <a:gd name="GluePoint100X" fmla="*/ 406275 w 504069"/>
              <a:gd name="GluePoint100Y" fmla="*/ 496880 h 504063"/>
              <a:gd name="GluePoint101X" fmla="*/ 337505 w 504069"/>
              <a:gd name="GluePoint101Y" fmla="*/ 504063 h 504063"/>
              <a:gd name="GluePoint102X" fmla="*/ 299356 w 504069"/>
              <a:gd name="GluePoint102Y" fmla="*/ 504063 h 504063"/>
              <a:gd name="GluePoint103X" fmla="*/ 154988 w 504069"/>
              <a:gd name="GluePoint103Y" fmla="*/ 504063 h 504063"/>
              <a:gd name="GluePoint104X" fmla="*/ 68736 w 504069"/>
              <a:gd name="GluePoint104Y" fmla="*/ 194752 h 504063"/>
              <a:gd name="GluePoint105X" fmla="*/ 194752 w 504069"/>
              <a:gd name="GluePoint105Y" fmla="*/ 194752 h 504063"/>
              <a:gd name="GluePoint106X" fmla="*/ 194752 w 504069"/>
              <a:gd name="GluePoint106Y" fmla="*/ 171840 h 504063"/>
              <a:gd name="GluePoint107X" fmla="*/ 68736 w 504069"/>
              <a:gd name="GluePoint107Y" fmla="*/ 171840 h 504063"/>
              <a:gd name="GluePoint108X" fmla="*/ 68736 w 504069"/>
              <a:gd name="GluePoint108Y" fmla="*/ 194752 h 504063"/>
              <a:gd name="GluePoint109X" fmla="*/ 68736 w 504069"/>
              <a:gd name="GluePoint109Y" fmla="*/ 252032 h 504063"/>
              <a:gd name="GluePoint110X" fmla="*/ 160384 w 504069"/>
              <a:gd name="GluePoint110Y" fmla="*/ 252032 h 504063"/>
              <a:gd name="GluePoint111X" fmla="*/ 160384 w 504069"/>
              <a:gd name="GluePoint111Y" fmla="*/ 229120 h 504063"/>
              <a:gd name="GluePoint112X" fmla="*/ 68736 w 504069"/>
              <a:gd name="GluePoint112Y" fmla="*/ 229120 h 504063"/>
              <a:gd name="GluePoint113X" fmla="*/ 68736 w 504069"/>
              <a:gd name="GluePoint113Y" fmla="*/ 252032 h 504063"/>
              <a:gd name="GluePoint114X" fmla="*/ 68736 w 504069"/>
              <a:gd name="GluePoint114Y" fmla="*/ 137472 h 504063"/>
              <a:gd name="GluePoint115X" fmla="*/ 194752 w 504069"/>
              <a:gd name="GluePoint115Y" fmla="*/ 137472 h 504063"/>
              <a:gd name="GluePoint116X" fmla="*/ 194752 w 504069"/>
              <a:gd name="GluePoint116Y" fmla="*/ 114560 h 504063"/>
              <a:gd name="GluePoint117X" fmla="*/ 68736 w 504069"/>
              <a:gd name="GluePoint117Y" fmla="*/ 114560 h 504063"/>
              <a:gd name="GluePoint118X" fmla="*/ 68736 w 504069"/>
              <a:gd name="GluePoint118Y" fmla="*/ 137472 h 504063"/>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 ang="0">
                <a:pos x="GluePoint9X" y="GluePoint9Y"/>
              </a:cxn>
              <a:cxn ang="0">
                <a:pos x="GluePoint10X" y="GluePoint10Y"/>
              </a:cxn>
              <a:cxn ang="0">
                <a:pos x="GluePoint11X" y="GluePoint11Y"/>
              </a:cxn>
              <a:cxn ang="0">
                <a:pos x="GluePoint12X" y="GluePoint12Y"/>
              </a:cxn>
              <a:cxn ang="0">
                <a:pos x="GluePoint13X" y="GluePoint13Y"/>
              </a:cxn>
              <a:cxn ang="0">
                <a:pos x="GluePoint14X" y="GluePoint14Y"/>
              </a:cxn>
              <a:cxn ang="0">
                <a:pos x="GluePoint15X" y="GluePoint15Y"/>
              </a:cxn>
              <a:cxn ang="0">
                <a:pos x="GluePoint16X" y="GluePoint16Y"/>
              </a:cxn>
              <a:cxn ang="0">
                <a:pos x="GluePoint17X" y="GluePoint17Y"/>
              </a:cxn>
              <a:cxn ang="0">
                <a:pos x="GluePoint18X" y="GluePoint18Y"/>
              </a:cxn>
              <a:cxn ang="0">
                <a:pos x="GluePoint19X" y="GluePoint19Y"/>
              </a:cxn>
              <a:cxn ang="0">
                <a:pos x="GluePoint20X" y="GluePoint20Y"/>
              </a:cxn>
              <a:cxn ang="0">
                <a:pos x="GluePoint21X" y="GluePoint21Y"/>
              </a:cxn>
              <a:cxn ang="0">
                <a:pos x="GluePoint22X" y="GluePoint22Y"/>
              </a:cxn>
              <a:cxn ang="0">
                <a:pos x="GluePoint23X" y="GluePoint23Y"/>
              </a:cxn>
              <a:cxn ang="0">
                <a:pos x="GluePoint24X" y="GluePoint24Y"/>
              </a:cxn>
              <a:cxn ang="0">
                <a:pos x="GluePoint25X" y="GluePoint25Y"/>
              </a:cxn>
              <a:cxn ang="0">
                <a:pos x="GluePoint26X" y="GluePoint26Y"/>
              </a:cxn>
              <a:cxn ang="0">
                <a:pos x="GluePoint27X" y="GluePoint27Y"/>
              </a:cxn>
              <a:cxn ang="0">
                <a:pos x="GluePoint28X" y="GluePoint28Y"/>
              </a:cxn>
              <a:cxn ang="0">
                <a:pos x="GluePoint29X" y="GluePoint29Y"/>
              </a:cxn>
              <a:cxn ang="0">
                <a:pos x="GluePoint30X" y="GluePoint30Y"/>
              </a:cxn>
              <a:cxn ang="0">
                <a:pos x="GluePoint31X" y="GluePoint31Y"/>
              </a:cxn>
              <a:cxn ang="0">
                <a:pos x="GluePoint32X" y="GluePoint32Y"/>
              </a:cxn>
              <a:cxn ang="0">
                <a:pos x="GluePoint33X" y="GluePoint33Y"/>
              </a:cxn>
              <a:cxn ang="0">
                <a:pos x="GluePoint34X" y="GluePoint34Y"/>
              </a:cxn>
              <a:cxn ang="0">
                <a:pos x="GluePoint35X" y="GluePoint35Y"/>
              </a:cxn>
              <a:cxn ang="0">
                <a:pos x="GluePoint36X" y="GluePoint36Y"/>
              </a:cxn>
              <a:cxn ang="0">
                <a:pos x="GluePoint37X" y="GluePoint37Y"/>
              </a:cxn>
              <a:cxn ang="0">
                <a:pos x="GluePoint38X" y="GluePoint38Y"/>
              </a:cxn>
              <a:cxn ang="0">
                <a:pos x="GluePoint39X" y="GluePoint39Y"/>
              </a:cxn>
              <a:cxn ang="0">
                <a:pos x="GluePoint40X" y="GluePoint40Y"/>
              </a:cxn>
              <a:cxn ang="0">
                <a:pos x="GluePoint41X" y="GluePoint41Y"/>
              </a:cxn>
              <a:cxn ang="0">
                <a:pos x="GluePoint42X" y="GluePoint42Y"/>
              </a:cxn>
              <a:cxn ang="0">
                <a:pos x="GluePoint43X" y="GluePoint43Y"/>
              </a:cxn>
              <a:cxn ang="0">
                <a:pos x="GluePoint44X" y="GluePoint44Y"/>
              </a:cxn>
              <a:cxn ang="0">
                <a:pos x="GluePoint45X" y="GluePoint45Y"/>
              </a:cxn>
              <a:cxn ang="0">
                <a:pos x="GluePoint46X" y="GluePoint46Y"/>
              </a:cxn>
              <a:cxn ang="0">
                <a:pos x="GluePoint47X" y="GluePoint47Y"/>
              </a:cxn>
              <a:cxn ang="0">
                <a:pos x="GluePoint48X" y="GluePoint48Y"/>
              </a:cxn>
              <a:cxn ang="0">
                <a:pos x="GluePoint49X" y="GluePoint49Y"/>
              </a:cxn>
              <a:cxn ang="0">
                <a:pos x="GluePoint50X" y="GluePoint50Y"/>
              </a:cxn>
              <a:cxn ang="0">
                <a:pos x="GluePoint51X" y="GluePoint51Y"/>
              </a:cxn>
              <a:cxn ang="0">
                <a:pos x="GluePoint52X" y="GluePoint52Y"/>
              </a:cxn>
              <a:cxn ang="0">
                <a:pos x="GluePoint53X" y="GluePoint53Y"/>
              </a:cxn>
              <a:cxn ang="0">
                <a:pos x="GluePoint54X" y="GluePoint54Y"/>
              </a:cxn>
              <a:cxn ang="0">
                <a:pos x="GluePoint55X" y="GluePoint55Y"/>
              </a:cxn>
              <a:cxn ang="0">
                <a:pos x="GluePoint56X" y="GluePoint56Y"/>
              </a:cxn>
              <a:cxn ang="0">
                <a:pos x="GluePoint57X" y="GluePoint57Y"/>
              </a:cxn>
              <a:cxn ang="0">
                <a:pos x="GluePoint58X" y="GluePoint58Y"/>
              </a:cxn>
              <a:cxn ang="0">
                <a:pos x="GluePoint59X" y="GluePoint59Y"/>
              </a:cxn>
              <a:cxn ang="0">
                <a:pos x="GluePoint60X" y="GluePoint60Y"/>
              </a:cxn>
              <a:cxn ang="0">
                <a:pos x="GluePoint61X" y="GluePoint61Y"/>
              </a:cxn>
              <a:cxn ang="0">
                <a:pos x="GluePoint62X" y="GluePoint62Y"/>
              </a:cxn>
              <a:cxn ang="0">
                <a:pos x="GluePoint63X" y="GluePoint63Y"/>
              </a:cxn>
              <a:cxn ang="0">
                <a:pos x="GluePoint64X" y="GluePoint64Y"/>
              </a:cxn>
              <a:cxn ang="0">
                <a:pos x="GluePoint65X" y="GluePoint65Y"/>
              </a:cxn>
              <a:cxn ang="0">
                <a:pos x="GluePoint66X" y="GluePoint66Y"/>
              </a:cxn>
              <a:cxn ang="0">
                <a:pos x="GluePoint67X" y="GluePoint67Y"/>
              </a:cxn>
              <a:cxn ang="0">
                <a:pos x="GluePoint68X" y="GluePoint68Y"/>
              </a:cxn>
              <a:cxn ang="0">
                <a:pos x="GluePoint69X" y="GluePoint69Y"/>
              </a:cxn>
              <a:cxn ang="0">
                <a:pos x="GluePoint70X" y="GluePoint70Y"/>
              </a:cxn>
              <a:cxn ang="0">
                <a:pos x="GluePoint71X" y="GluePoint71Y"/>
              </a:cxn>
              <a:cxn ang="0">
                <a:pos x="GluePoint72X" y="GluePoint72Y"/>
              </a:cxn>
              <a:cxn ang="0">
                <a:pos x="GluePoint73X" y="GluePoint73Y"/>
              </a:cxn>
              <a:cxn ang="0">
                <a:pos x="GluePoint74X" y="GluePoint74Y"/>
              </a:cxn>
              <a:cxn ang="0">
                <a:pos x="GluePoint75X" y="GluePoint75Y"/>
              </a:cxn>
              <a:cxn ang="0">
                <a:pos x="GluePoint76X" y="GluePoint76Y"/>
              </a:cxn>
              <a:cxn ang="0">
                <a:pos x="GluePoint77X" y="GluePoint77Y"/>
              </a:cxn>
              <a:cxn ang="0">
                <a:pos x="GluePoint78X" y="GluePoint78Y"/>
              </a:cxn>
              <a:cxn ang="0">
                <a:pos x="GluePoint79X" y="GluePoint79Y"/>
              </a:cxn>
              <a:cxn ang="0">
                <a:pos x="GluePoint80X" y="GluePoint80Y"/>
              </a:cxn>
              <a:cxn ang="0">
                <a:pos x="GluePoint81X" y="GluePoint81Y"/>
              </a:cxn>
              <a:cxn ang="0">
                <a:pos x="GluePoint82X" y="GluePoint82Y"/>
              </a:cxn>
              <a:cxn ang="0">
                <a:pos x="GluePoint83X" y="GluePoint83Y"/>
              </a:cxn>
              <a:cxn ang="0">
                <a:pos x="GluePoint84X" y="GluePoint84Y"/>
              </a:cxn>
              <a:cxn ang="0">
                <a:pos x="GluePoint85X" y="GluePoint85Y"/>
              </a:cxn>
              <a:cxn ang="0">
                <a:pos x="GluePoint86X" y="GluePoint86Y"/>
              </a:cxn>
              <a:cxn ang="0">
                <a:pos x="GluePoint87X" y="GluePoint87Y"/>
              </a:cxn>
              <a:cxn ang="0">
                <a:pos x="GluePoint88X" y="GluePoint88Y"/>
              </a:cxn>
              <a:cxn ang="0">
                <a:pos x="GluePoint89X" y="GluePoint89Y"/>
              </a:cxn>
              <a:cxn ang="0">
                <a:pos x="GluePoint90X" y="GluePoint90Y"/>
              </a:cxn>
              <a:cxn ang="0">
                <a:pos x="GluePoint91X" y="GluePoint91Y"/>
              </a:cxn>
              <a:cxn ang="0">
                <a:pos x="GluePoint92X" y="GluePoint92Y"/>
              </a:cxn>
              <a:cxn ang="0">
                <a:pos x="GluePoint93X" y="GluePoint93Y"/>
              </a:cxn>
              <a:cxn ang="0">
                <a:pos x="GluePoint94X" y="GluePoint94Y"/>
              </a:cxn>
              <a:cxn ang="0">
                <a:pos x="GluePoint95X" y="GluePoint95Y"/>
              </a:cxn>
              <a:cxn ang="0">
                <a:pos x="GluePoint96X" y="GluePoint96Y"/>
              </a:cxn>
              <a:cxn ang="0">
                <a:pos x="GluePoint97X" y="GluePoint97Y"/>
              </a:cxn>
              <a:cxn ang="0">
                <a:pos x="GluePoint98X" y="GluePoint98Y"/>
              </a:cxn>
              <a:cxn ang="0">
                <a:pos x="GluePoint99X" y="GluePoint99Y"/>
              </a:cxn>
              <a:cxn ang="0">
                <a:pos x="GluePoint100X" y="GluePoint100Y"/>
              </a:cxn>
              <a:cxn ang="0">
                <a:pos x="GluePoint101X" y="GluePoint101Y"/>
              </a:cxn>
              <a:cxn ang="0">
                <a:pos x="GluePoint102X" y="GluePoint102Y"/>
              </a:cxn>
              <a:cxn ang="0">
                <a:pos x="GluePoint103X" y="GluePoint103Y"/>
              </a:cxn>
              <a:cxn ang="0">
                <a:pos x="GluePoint104X" y="GluePoint104Y"/>
              </a:cxn>
              <a:cxn ang="0">
                <a:pos x="GluePoint105X" y="GluePoint105Y"/>
              </a:cxn>
              <a:cxn ang="0">
                <a:pos x="GluePoint106X" y="GluePoint106Y"/>
              </a:cxn>
              <a:cxn ang="0">
                <a:pos x="GluePoint107X" y="GluePoint107Y"/>
              </a:cxn>
              <a:cxn ang="0">
                <a:pos x="GluePoint108X" y="GluePoint108Y"/>
              </a:cxn>
              <a:cxn ang="0">
                <a:pos x="GluePoint109X" y="GluePoint109Y"/>
              </a:cxn>
              <a:cxn ang="0">
                <a:pos x="GluePoint110X" y="GluePoint110Y"/>
              </a:cxn>
              <a:cxn ang="0">
                <a:pos x="GluePoint111X" y="GluePoint111Y"/>
              </a:cxn>
              <a:cxn ang="0">
                <a:pos x="GluePoint112X" y="GluePoint112Y"/>
              </a:cxn>
              <a:cxn ang="0">
                <a:pos x="GluePoint113X" y="GluePoint113Y"/>
              </a:cxn>
              <a:cxn ang="0">
                <a:pos x="GluePoint114X" y="GluePoint114Y"/>
              </a:cxn>
              <a:cxn ang="0">
                <a:pos x="GluePoint115X" y="GluePoint115Y"/>
              </a:cxn>
              <a:cxn ang="0">
                <a:pos x="GluePoint116X" y="GluePoint116Y"/>
              </a:cxn>
              <a:cxn ang="0">
                <a:pos x="GluePoint117X" y="GluePoint117Y"/>
              </a:cxn>
              <a:cxn ang="0">
                <a:pos x="GluePoint118X" y="GluePoint118Y"/>
              </a:cxn>
            </a:cxnLst>
            <a:rect l="textAreaLeft" t="textAreaTop" r="textAreaRight" b="textAreaBottom"/>
            <a:pathLst>
              <a:path w="504069" h="504063">
                <a:moveTo>
                  <a:pt x="463005" y="232614"/>
                </a:moveTo>
                <a:cubicBezTo>
                  <a:pt x="460599" y="222750"/>
                  <a:pt x="410731" y="200331"/>
                  <a:pt x="337505" y="200331"/>
                </a:cubicBezTo>
                <a:cubicBezTo>
                  <a:pt x="264278" y="200331"/>
                  <a:pt x="214422" y="222750"/>
                  <a:pt x="212016" y="232614"/>
                </a:cubicBezTo>
                <a:lnTo>
                  <a:pt x="212107" y="233278"/>
                </a:lnTo>
                <a:cubicBezTo>
                  <a:pt x="216037" y="243188"/>
                  <a:pt x="265252" y="260669"/>
                  <a:pt x="337505" y="260669"/>
                </a:cubicBezTo>
                <a:cubicBezTo>
                  <a:pt x="409024" y="260669"/>
                  <a:pt x="457907" y="243543"/>
                  <a:pt x="462718" y="233587"/>
                </a:cubicBezTo>
                <a:lnTo>
                  <a:pt x="462787" y="232992"/>
                </a:lnTo>
                <a:lnTo>
                  <a:pt x="462948" y="233015"/>
                </a:lnTo>
                <a:lnTo>
                  <a:pt x="463005" y="232614"/>
                </a:lnTo>
                <a:close/>
                <a:moveTo>
                  <a:pt x="458663" y="263659"/>
                </a:moveTo>
                <a:cubicBezTo>
                  <a:pt x="425704" y="278873"/>
                  <a:pt x="370635" y="283581"/>
                  <a:pt x="337505" y="283581"/>
                </a:cubicBezTo>
                <a:cubicBezTo>
                  <a:pt x="304294" y="283581"/>
                  <a:pt x="249110" y="278850"/>
                  <a:pt x="216186" y="263579"/>
                </a:cubicBezTo>
                <a:lnTo>
                  <a:pt x="227985" y="351194"/>
                </a:lnTo>
                <a:cubicBezTo>
                  <a:pt x="236818" y="354437"/>
                  <a:pt x="245101" y="359672"/>
                  <a:pt x="252375" y="366866"/>
                </a:cubicBezTo>
                <a:cubicBezTo>
                  <a:pt x="256568" y="371013"/>
                  <a:pt x="260245" y="375745"/>
                  <a:pt x="263362" y="381026"/>
                </a:cubicBezTo>
                <a:cubicBezTo>
                  <a:pt x="270373" y="377910"/>
                  <a:pt x="278289" y="377303"/>
                  <a:pt x="285930" y="379548"/>
                </a:cubicBezTo>
                <a:cubicBezTo>
                  <a:pt x="298589" y="383306"/>
                  <a:pt x="307478" y="393753"/>
                  <a:pt x="310617" y="408188"/>
                </a:cubicBezTo>
                <a:cubicBezTo>
                  <a:pt x="315750" y="409872"/>
                  <a:pt x="320836" y="412255"/>
                  <a:pt x="325350" y="415119"/>
                </a:cubicBezTo>
                <a:cubicBezTo>
                  <a:pt x="341022" y="425028"/>
                  <a:pt x="348961" y="438008"/>
                  <a:pt x="348961" y="453703"/>
                </a:cubicBezTo>
                <a:cubicBezTo>
                  <a:pt x="348961" y="464299"/>
                  <a:pt x="346543" y="473395"/>
                  <a:pt x="341995" y="481048"/>
                </a:cubicBezTo>
                <a:cubicBezTo>
                  <a:pt x="363097" y="480750"/>
                  <a:pt x="383959" y="478528"/>
                  <a:pt x="401131" y="474564"/>
                </a:cubicBezTo>
                <a:cubicBezTo>
                  <a:pt x="408188" y="472937"/>
                  <a:pt x="414409" y="471070"/>
                  <a:pt x="419644" y="468996"/>
                </a:cubicBezTo>
                <a:cubicBezTo>
                  <a:pt x="427720" y="465800"/>
                  <a:pt x="431100" y="462970"/>
                  <a:pt x="431994" y="461825"/>
                </a:cubicBezTo>
                <a:cubicBezTo>
                  <a:pt x="432005" y="461607"/>
                  <a:pt x="432039" y="461390"/>
                  <a:pt x="432062" y="461172"/>
                </a:cubicBezTo>
                <a:lnTo>
                  <a:pt x="444320" y="370085"/>
                </a:lnTo>
                <a:cubicBezTo>
                  <a:pt x="411121" y="359534"/>
                  <a:pt x="369077" y="340540"/>
                  <a:pt x="346429" y="329898"/>
                </a:cubicBezTo>
                <a:cubicBezTo>
                  <a:pt x="343920" y="331341"/>
                  <a:pt x="341045" y="332223"/>
                  <a:pt x="337951" y="332223"/>
                </a:cubicBezTo>
                <a:cubicBezTo>
                  <a:pt x="328477" y="332223"/>
                  <a:pt x="320767" y="324514"/>
                  <a:pt x="320767" y="315039"/>
                </a:cubicBezTo>
                <a:cubicBezTo>
                  <a:pt x="320767" y="305565"/>
                  <a:pt x="328477" y="297855"/>
                  <a:pt x="337951" y="297855"/>
                </a:cubicBezTo>
                <a:cubicBezTo>
                  <a:pt x="344871" y="297855"/>
                  <a:pt x="350828" y="302003"/>
                  <a:pt x="353543" y="307925"/>
                </a:cubicBezTo>
                <a:cubicBezTo>
                  <a:pt x="371517" y="316403"/>
                  <a:pt x="414031" y="335935"/>
                  <a:pt x="447436" y="347002"/>
                </a:cubicBezTo>
                <a:lnTo>
                  <a:pt x="458663" y="263659"/>
                </a:lnTo>
                <a:close/>
                <a:moveTo>
                  <a:pt x="326049" y="453703"/>
                </a:moveTo>
                <a:cubicBezTo>
                  <a:pt x="326049" y="448250"/>
                  <a:pt x="324502" y="441697"/>
                  <a:pt x="313092" y="434468"/>
                </a:cubicBezTo>
                <a:cubicBezTo>
                  <a:pt x="308601" y="431627"/>
                  <a:pt x="303091" y="429450"/>
                  <a:pt x="298337" y="428648"/>
                </a:cubicBezTo>
                <a:cubicBezTo>
                  <a:pt x="292540" y="427663"/>
                  <a:pt x="288507" y="422497"/>
                  <a:pt x="288805" y="416757"/>
                </a:cubicBezTo>
                <a:cubicBezTo>
                  <a:pt x="288038" y="408704"/>
                  <a:pt x="284567" y="403033"/>
                  <a:pt x="279423" y="401521"/>
                </a:cubicBezTo>
                <a:cubicBezTo>
                  <a:pt x="275276" y="400306"/>
                  <a:pt x="270991" y="401876"/>
                  <a:pt x="268196" y="405622"/>
                </a:cubicBezTo>
                <a:cubicBezTo>
                  <a:pt x="265653" y="408990"/>
                  <a:pt x="261437" y="410651"/>
                  <a:pt x="257324" y="410067"/>
                </a:cubicBezTo>
                <a:cubicBezTo>
                  <a:pt x="253166" y="409448"/>
                  <a:pt x="249672" y="406584"/>
                  <a:pt x="248251" y="402609"/>
                </a:cubicBezTo>
                <a:cubicBezTo>
                  <a:pt x="245444" y="394784"/>
                  <a:pt x="241412" y="388232"/>
                  <a:pt x="236280" y="383168"/>
                </a:cubicBezTo>
                <a:cubicBezTo>
                  <a:pt x="231663" y="378609"/>
                  <a:pt x="221112" y="370189"/>
                  <a:pt x="206162" y="370189"/>
                </a:cubicBezTo>
                <a:cubicBezTo>
                  <a:pt x="200904" y="370189"/>
                  <a:pt x="195107" y="371231"/>
                  <a:pt x="188829" y="373843"/>
                </a:cubicBezTo>
                <a:cubicBezTo>
                  <a:pt x="175334" y="379468"/>
                  <a:pt x="164347" y="396354"/>
                  <a:pt x="164347" y="411487"/>
                </a:cubicBezTo>
                <a:cubicBezTo>
                  <a:pt x="164347" y="413229"/>
                  <a:pt x="164439" y="414936"/>
                  <a:pt x="164657" y="416608"/>
                </a:cubicBezTo>
                <a:cubicBezTo>
                  <a:pt x="165379" y="422348"/>
                  <a:pt x="161690" y="427732"/>
                  <a:pt x="156076" y="429141"/>
                </a:cubicBezTo>
                <a:cubicBezTo>
                  <a:pt x="146866" y="431455"/>
                  <a:pt x="135891" y="437744"/>
                  <a:pt x="135891" y="454585"/>
                </a:cubicBezTo>
                <a:cubicBezTo>
                  <a:pt x="135891" y="468298"/>
                  <a:pt x="143463" y="475813"/>
                  <a:pt x="149821" y="479719"/>
                </a:cubicBezTo>
                <a:cubicBezTo>
                  <a:pt x="151356" y="480659"/>
                  <a:pt x="153144" y="481151"/>
                  <a:pt x="155011" y="481151"/>
                </a:cubicBezTo>
                <a:lnTo>
                  <a:pt x="299253" y="481300"/>
                </a:lnTo>
                <a:lnTo>
                  <a:pt x="299310" y="481300"/>
                </a:lnTo>
                <a:cubicBezTo>
                  <a:pt x="303790" y="481277"/>
                  <a:pt x="326049" y="479765"/>
                  <a:pt x="326049" y="453703"/>
                </a:cubicBezTo>
                <a:lnTo>
                  <a:pt x="326049" y="453703"/>
                </a:lnTo>
                <a:close/>
                <a:moveTo>
                  <a:pt x="141458" y="409964"/>
                </a:moveTo>
                <a:cubicBezTo>
                  <a:pt x="142123" y="386089"/>
                  <a:pt x="158482" y="361677"/>
                  <a:pt x="180019" y="352695"/>
                </a:cubicBezTo>
                <a:cubicBezTo>
                  <a:pt x="188084" y="349339"/>
                  <a:pt x="196287" y="347746"/>
                  <a:pt x="204375" y="347506"/>
                </a:cubicBezTo>
                <a:lnTo>
                  <a:pt x="189516" y="237242"/>
                </a:lnTo>
                <a:lnTo>
                  <a:pt x="189528" y="237242"/>
                </a:lnTo>
                <a:cubicBezTo>
                  <a:pt x="189516" y="237230"/>
                  <a:pt x="189516" y="237219"/>
                  <a:pt x="189516" y="237196"/>
                </a:cubicBezTo>
                <a:lnTo>
                  <a:pt x="189150" y="234378"/>
                </a:lnTo>
                <a:cubicBezTo>
                  <a:pt x="189081" y="233885"/>
                  <a:pt x="189047" y="233393"/>
                  <a:pt x="189047" y="232889"/>
                </a:cubicBezTo>
                <a:cubicBezTo>
                  <a:pt x="189047" y="217137"/>
                  <a:pt x="205440" y="204203"/>
                  <a:pt x="229967" y="194752"/>
                </a:cubicBezTo>
                <a:lnTo>
                  <a:pt x="229120" y="194752"/>
                </a:lnTo>
                <a:lnTo>
                  <a:pt x="229120" y="34368"/>
                </a:lnTo>
                <a:cubicBezTo>
                  <a:pt x="229120" y="28056"/>
                  <a:pt x="223987" y="22912"/>
                  <a:pt x="217664" y="22912"/>
                </a:cubicBezTo>
                <a:lnTo>
                  <a:pt x="34368" y="22912"/>
                </a:lnTo>
                <a:cubicBezTo>
                  <a:pt x="28044" y="22912"/>
                  <a:pt x="22912" y="28056"/>
                  <a:pt x="22912" y="34368"/>
                </a:cubicBezTo>
                <a:lnTo>
                  <a:pt x="22912" y="435327"/>
                </a:lnTo>
                <a:cubicBezTo>
                  <a:pt x="22912" y="441651"/>
                  <a:pt x="28044" y="446783"/>
                  <a:pt x="34368" y="446783"/>
                </a:cubicBezTo>
                <a:lnTo>
                  <a:pt x="113517" y="446783"/>
                </a:lnTo>
                <a:cubicBezTo>
                  <a:pt x="115831" y="429863"/>
                  <a:pt x="125787" y="416769"/>
                  <a:pt x="141458" y="409964"/>
                </a:cubicBezTo>
                <a:lnTo>
                  <a:pt x="141458" y="409964"/>
                </a:lnTo>
                <a:close/>
                <a:moveTo>
                  <a:pt x="154988" y="504063"/>
                </a:moveTo>
                <a:cubicBezTo>
                  <a:pt x="148882" y="504052"/>
                  <a:pt x="142959" y="502391"/>
                  <a:pt x="137838" y="499240"/>
                </a:cubicBezTo>
                <a:cubicBezTo>
                  <a:pt x="130610" y="494807"/>
                  <a:pt x="119646" y="485608"/>
                  <a:pt x="115121" y="469695"/>
                </a:cubicBezTo>
                <a:lnTo>
                  <a:pt x="68736" y="469695"/>
                </a:lnTo>
                <a:lnTo>
                  <a:pt x="68736" y="504063"/>
                </a:lnTo>
                <a:lnTo>
                  <a:pt x="45824" y="504063"/>
                </a:lnTo>
                <a:lnTo>
                  <a:pt x="45824" y="469695"/>
                </a:lnTo>
                <a:lnTo>
                  <a:pt x="34368" y="469695"/>
                </a:lnTo>
                <a:cubicBezTo>
                  <a:pt x="15420" y="469695"/>
                  <a:pt x="0" y="454287"/>
                  <a:pt x="0" y="435327"/>
                </a:cubicBezTo>
                <a:lnTo>
                  <a:pt x="0" y="34368"/>
                </a:lnTo>
                <a:cubicBezTo>
                  <a:pt x="0" y="15420"/>
                  <a:pt x="15420" y="0"/>
                  <a:pt x="34368" y="0"/>
                </a:cubicBezTo>
                <a:lnTo>
                  <a:pt x="217664" y="0"/>
                </a:lnTo>
                <a:cubicBezTo>
                  <a:pt x="236612" y="0"/>
                  <a:pt x="252032" y="15420"/>
                  <a:pt x="252032" y="34368"/>
                </a:cubicBezTo>
                <a:lnTo>
                  <a:pt x="252032" y="187752"/>
                </a:lnTo>
                <a:cubicBezTo>
                  <a:pt x="277624" y="181085"/>
                  <a:pt x="308017" y="177419"/>
                  <a:pt x="337505" y="177419"/>
                </a:cubicBezTo>
                <a:cubicBezTo>
                  <a:pt x="408898" y="177419"/>
                  <a:pt x="485974" y="198635"/>
                  <a:pt x="485974" y="232889"/>
                </a:cubicBezTo>
                <a:cubicBezTo>
                  <a:pt x="485974" y="233393"/>
                  <a:pt x="485940" y="233885"/>
                  <a:pt x="485871" y="234378"/>
                </a:cubicBezTo>
                <a:lnTo>
                  <a:pt x="485504" y="237196"/>
                </a:lnTo>
                <a:cubicBezTo>
                  <a:pt x="485447" y="237677"/>
                  <a:pt x="485355" y="238147"/>
                  <a:pt x="485229" y="238617"/>
                </a:cubicBezTo>
                <a:cubicBezTo>
                  <a:pt x="485207" y="238720"/>
                  <a:pt x="485149" y="238800"/>
                  <a:pt x="485126" y="238892"/>
                </a:cubicBezTo>
                <a:lnTo>
                  <a:pt x="473269" y="326828"/>
                </a:lnTo>
                <a:cubicBezTo>
                  <a:pt x="492699" y="338158"/>
                  <a:pt x="501990" y="347277"/>
                  <a:pt x="503765" y="356705"/>
                </a:cubicBezTo>
                <a:cubicBezTo>
                  <a:pt x="504728" y="361849"/>
                  <a:pt x="503387" y="366878"/>
                  <a:pt x="500031" y="370876"/>
                </a:cubicBezTo>
                <a:cubicBezTo>
                  <a:pt x="496136" y="375527"/>
                  <a:pt x="490270" y="377830"/>
                  <a:pt x="481701" y="377830"/>
                </a:cubicBezTo>
                <a:cubicBezTo>
                  <a:pt x="477416" y="377830"/>
                  <a:pt x="472364" y="377188"/>
                  <a:pt x="466636" y="376043"/>
                </a:cubicBezTo>
                <a:lnTo>
                  <a:pt x="454848" y="463612"/>
                </a:lnTo>
                <a:cubicBezTo>
                  <a:pt x="454378" y="474484"/>
                  <a:pt x="445374" y="483465"/>
                  <a:pt x="428064" y="490304"/>
                </a:cubicBezTo>
                <a:cubicBezTo>
                  <a:pt x="421763" y="492802"/>
                  <a:pt x="414432" y="495013"/>
                  <a:pt x="406275" y="496880"/>
                </a:cubicBezTo>
                <a:cubicBezTo>
                  <a:pt x="386250" y="501520"/>
                  <a:pt x="361826" y="504063"/>
                  <a:pt x="337505" y="504063"/>
                </a:cubicBezTo>
                <a:lnTo>
                  <a:pt x="299356" y="504063"/>
                </a:lnTo>
                <a:lnTo>
                  <a:pt x="154988" y="504063"/>
                </a:lnTo>
                <a:close/>
                <a:moveTo>
                  <a:pt x="68736" y="194752"/>
                </a:moveTo>
                <a:lnTo>
                  <a:pt x="194752" y="194752"/>
                </a:lnTo>
                <a:lnTo>
                  <a:pt x="194752" y="171840"/>
                </a:lnTo>
                <a:lnTo>
                  <a:pt x="68736" y="171840"/>
                </a:lnTo>
                <a:lnTo>
                  <a:pt x="68736" y="194752"/>
                </a:lnTo>
                <a:close/>
                <a:moveTo>
                  <a:pt x="68736" y="252032"/>
                </a:moveTo>
                <a:lnTo>
                  <a:pt x="160384" y="252032"/>
                </a:lnTo>
                <a:lnTo>
                  <a:pt x="160384" y="229120"/>
                </a:lnTo>
                <a:lnTo>
                  <a:pt x="68736" y="229120"/>
                </a:lnTo>
                <a:lnTo>
                  <a:pt x="68736" y="252032"/>
                </a:lnTo>
                <a:close/>
                <a:moveTo>
                  <a:pt x="68736" y="137472"/>
                </a:moveTo>
                <a:lnTo>
                  <a:pt x="194752" y="137472"/>
                </a:lnTo>
                <a:lnTo>
                  <a:pt x="194752" y="114560"/>
                </a:lnTo>
                <a:lnTo>
                  <a:pt x="68736" y="114560"/>
                </a:lnTo>
                <a:lnTo>
                  <a:pt x="68736" y="137472"/>
                </a:lnTo>
                <a:close/>
              </a:path>
            </a:pathLst>
          </a:custGeom>
          <a:solidFill>
            <a:schemeClr val="tx1"/>
          </a:solidFill>
          <a:ln w="11311">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defTabSz="914400">
              <a:lnSpc>
                <a:spcPct val="100000"/>
              </a:lnSpc>
              <a:tabLst>
                <a:tab pos="0" algn="l"/>
              </a:tabLst>
            </a:pPr>
            <a:endParaRPr lang="en-US" sz="1800" b="0" u="none" strike="noStrike">
              <a:solidFill>
                <a:srgbClr val="000000"/>
              </a:solidFill>
              <a:effectLst/>
              <a:uFillTx/>
              <a:latin typeface="Amazon Ember Display"/>
            </a:endParaRPr>
          </a:p>
        </p:txBody>
      </p:sp>
      <p:grpSp>
        <p:nvGrpSpPr>
          <p:cNvPr id="2515" name="Group 459"/>
          <p:cNvGrpSpPr/>
          <p:nvPr/>
        </p:nvGrpSpPr>
        <p:grpSpPr>
          <a:xfrm>
            <a:off x="1924920" y="5041800"/>
            <a:ext cx="457200" cy="402840"/>
            <a:chOff x="1924920" y="5041800"/>
            <a:chExt cx="457200" cy="402840"/>
          </a:xfrm>
        </p:grpSpPr>
        <p:sp>
          <p:nvSpPr>
            <p:cNvPr id="2516" name="Freeform: Shape 460"/>
            <p:cNvSpPr/>
            <p:nvPr/>
          </p:nvSpPr>
          <p:spPr>
            <a:xfrm>
              <a:off x="1924920" y="5041800"/>
              <a:ext cx="457200" cy="297720"/>
            </a:xfrm>
            <a:custGeom>
              <a:avLst/>
              <a:gdLst>
                <a:gd name="textAreaLeft" fmla="*/ 0 w 457200"/>
                <a:gd name="textAreaRight" fmla="*/ 457560 w 457200"/>
                <a:gd name="textAreaTop" fmla="*/ 0 h 297720"/>
                <a:gd name="textAreaBottom" fmla="*/ 298080 h 297720"/>
                <a:gd name="GluePoint1X" fmla="*/ 438038 w 498858"/>
                <a:gd name="GluePoint1Y" fmla="*/ 123274 h 325062"/>
                <a:gd name="GluePoint2X" fmla="*/ 298680 w 498858"/>
                <a:gd name="GluePoint2Y" fmla="*/ 1617 h 325062"/>
                <a:gd name="GluePoint3X" fmla="*/ 189574 w 498858"/>
                <a:gd name="GluePoint3Y" fmla="*/ 53434 h 325062"/>
                <a:gd name="GluePoint4X" fmla="*/ 180241 w 498858"/>
                <a:gd name="GluePoint4Y" fmla="*/ 53112 h 325062"/>
                <a:gd name="GluePoint5X" fmla="*/ 95918 w 498858"/>
                <a:gd name="GluePoint5Y" fmla="*/ 113941 h 325062"/>
                <a:gd name="GluePoint6X" fmla="*/ 1617 w 498858"/>
                <a:gd name="GluePoint6Y" fmla="*/ 219828 h 325062"/>
                <a:gd name="GluePoint7X" fmla="*/ 108148 w 498858"/>
                <a:gd name="GluePoint7Y" fmla="*/ 326358 h 325062"/>
                <a:gd name="GluePoint8X" fmla="*/ 392015 w 498858"/>
                <a:gd name="GluePoint8Y" fmla="*/ 326358 h 325062"/>
                <a:gd name="GluePoint9X" fmla="*/ 498545 w 498858"/>
                <a:gd name="GluePoint9Y" fmla="*/ 219828 h 325062"/>
                <a:gd name="GluePoint10X" fmla="*/ 438038 w 498858"/>
                <a:gd name="GluePoint10Y" fmla="*/ 123274 h 325062"/>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 ang="0">
                  <a:pos x="GluePoint9X" y="GluePoint9Y"/>
                </a:cxn>
                <a:cxn ang="0">
                  <a:pos x="GluePoint10X" y="GluePoint10Y"/>
                </a:cxn>
              </a:cxnLst>
              <a:rect l="textAreaLeft" t="textAreaTop" r="textAreaRight" b="textAreaBottom"/>
              <a:pathLst>
                <a:path w="498858" h="325062">
                  <a:moveTo>
                    <a:pt x="438038" y="123274"/>
                  </a:moveTo>
                  <a:cubicBezTo>
                    <a:pt x="428705" y="54722"/>
                    <a:pt x="369807" y="1617"/>
                    <a:pt x="298680" y="1617"/>
                  </a:cubicBezTo>
                  <a:cubicBezTo>
                    <a:pt x="254587" y="1617"/>
                    <a:pt x="215322" y="21893"/>
                    <a:pt x="189574" y="53434"/>
                  </a:cubicBezTo>
                  <a:cubicBezTo>
                    <a:pt x="186356" y="53434"/>
                    <a:pt x="183459" y="53112"/>
                    <a:pt x="180241" y="53112"/>
                  </a:cubicBezTo>
                  <a:cubicBezTo>
                    <a:pt x="140976" y="53112"/>
                    <a:pt x="107826" y="78538"/>
                    <a:pt x="95918" y="113941"/>
                  </a:cubicBezTo>
                  <a:cubicBezTo>
                    <a:pt x="42813" y="120056"/>
                    <a:pt x="1617" y="165114"/>
                    <a:pt x="1617" y="219828"/>
                  </a:cubicBezTo>
                  <a:cubicBezTo>
                    <a:pt x="1617" y="278725"/>
                    <a:pt x="49250" y="326358"/>
                    <a:pt x="108148" y="326358"/>
                  </a:cubicBezTo>
                  <a:lnTo>
                    <a:pt x="392015" y="326358"/>
                  </a:lnTo>
                  <a:cubicBezTo>
                    <a:pt x="450912" y="326358"/>
                    <a:pt x="498545" y="278725"/>
                    <a:pt x="498545" y="219828"/>
                  </a:cubicBezTo>
                  <a:cubicBezTo>
                    <a:pt x="498867" y="177344"/>
                    <a:pt x="474085" y="140332"/>
                    <a:pt x="438038" y="123274"/>
                  </a:cubicBezTo>
                  <a:close/>
                </a:path>
              </a:pathLst>
            </a:custGeom>
            <a:noFill/>
            <a:ln w="19050">
              <a:solidFill>
                <a:srgbClr val="232F3E"/>
              </a:solidFill>
              <a:round/>
            </a:ln>
          </p:spPr>
          <p:style>
            <a:lnRef idx="0">
              <a:scrgbClr r="0" g="0" b="0"/>
            </a:lnRef>
            <a:fillRef idx="0">
              <a:scrgbClr r="0" g="0" b="0"/>
            </a:fillRef>
            <a:effectRef idx="0">
              <a:scrgbClr r="0" g="0" b="0"/>
            </a:effectRef>
            <a:fontRef idx="minor"/>
          </p:style>
          <p:txBody>
            <a:bodyPr lIns="90000" tIns="45000" rIns="90000" bIns="45000" anchor="ctr">
              <a:noAutofit/>
            </a:bodyPr>
            <a:lstStyle/>
            <a:p>
              <a:pPr defTabSz="914400">
                <a:lnSpc>
                  <a:spcPct val="100000"/>
                </a:lnSpc>
                <a:tabLst>
                  <a:tab pos="0" algn="l"/>
                </a:tabLst>
              </a:pPr>
              <a:endParaRPr lang="en-US" sz="1800" b="0" u="none" strike="noStrike">
                <a:solidFill>
                  <a:srgbClr val="000000"/>
                </a:solidFill>
                <a:effectLst/>
                <a:uFillTx/>
                <a:latin typeface="Amazon Ember Display"/>
              </a:endParaRPr>
            </a:p>
          </p:txBody>
        </p:sp>
        <p:grpSp>
          <p:nvGrpSpPr>
            <p:cNvPr id="2517" name="Group 461"/>
            <p:cNvGrpSpPr/>
            <p:nvPr/>
          </p:nvGrpSpPr>
          <p:grpSpPr>
            <a:xfrm>
              <a:off x="2108880" y="5221440"/>
              <a:ext cx="232920" cy="223200"/>
              <a:chOff x="2108880" y="5221440"/>
              <a:chExt cx="232920" cy="223200"/>
            </a:xfrm>
          </p:grpSpPr>
          <p:sp>
            <p:nvSpPr>
              <p:cNvPr id="2518" name="Freeform: Shape 462"/>
              <p:cNvSpPr/>
              <p:nvPr/>
            </p:nvSpPr>
            <p:spPr>
              <a:xfrm>
                <a:off x="2232720" y="5292000"/>
                <a:ext cx="29160" cy="29160"/>
              </a:xfrm>
              <a:custGeom>
                <a:avLst/>
                <a:gdLst>
                  <a:gd name="textAreaLeft" fmla="*/ 0 w 29160"/>
                  <a:gd name="textAreaRight" fmla="*/ 29520 w 29160"/>
                  <a:gd name="textAreaTop" fmla="*/ 0 h 29160"/>
                  <a:gd name="textAreaBottom" fmla="*/ 29520 h 29160"/>
                  <a:gd name="GluePoint1X" fmla="*/ 29610 w 32184"/>
                  <a:gd name="GluePoint1Y" fmla="*/ 29610 h 32184"/>
                  <a:gd name="GluePoint2X" fmla="*/ 4828 w 32184"/>
                  <a:gd name="GluePoint2Y" fmla="*/ 29610 h 32184"/>
                  <a:gd name="GluePoint3X" fmla="*/ 4828 w 32184"/>
                  <a:gd name="GluePoint3Y" fmla="*/ 4828 h 32184"/>
                  <a:gd name="GluePoint4X" fmla="*/ 29610 w 32184"/>
                  <a:gd name="GluePoint4Y" fmla="*/ 4828 h 32184"/>
                </a:gdLst>
                <a:ahLst/>
                <a:cxnLst>
                  <a:cxn ang="0">
                    <a:pos x="GluePoint1X" y="GluePoint1Y"/>
                  </a:cxn>
                  <a:cxn ang="0">
                    <a:pos x="GluePoint2X" y="GluePoint2Y"/>
                  </a:cxn>
                  <a:cxn ang="0">
                    <a:pos x="GluePoint3X" y="GluePoint3Y"/>
                  </a:cxn>
                  <a:cxn ang="0">
                    <a:pos x="GluePoint4X" y="GluePoint4Y"/>
                  </a:cxn>
                </a:cxnLst>
                <a:rect l="textAreaLeft" t="textAreaTop" r="textAreaRight" b="textAreaBottom"/>
                <a:pathLst>
                  <a:path w="32184" h="32184">
                    <a:moveTo>
                      <a:pt x="29610" y="29610"/>
                    </a:moveTo>
                    <a:lnTo>
                      <a:pt x="4828" y="29610"/>
                    </a:lnTo>
                    <a:lnTo>
                      <a:pt x="4828" y="4828"/>
                    </a:lnTo>
                    <a:lnTo>
                      <a:pt x="29610" y="4828"/>
                    </a:lnTo>
                    <a:close/>
                  </a:path>
                </a:pathLst>
              </a:custGeom>
              <a:noFill/>
              <a:ln w="19050">
                <a:solidFill>
                  <a:srgbClr val="00E500"/>
                </a:solidFill>
                <a:round/>
              </a:ln>
            </p:spPr>
            <p:style>
              <a:lnRef idx="0">
                <a:scrgbClr r="0" g="0" b="0"/>
              </a:lnRef>
              <a:fillRef idx="0">
                <a:scrgbClr r="0" g="0" b="0"/>
              </a:fillRef>
              <a:effectRef idx="0">
                <a:scrgbClr r="0" g="0" b="0"/>
              </a:effectRef>
              <a:fontRef idx="minor"/>
            </p:style>
            <p:txBody>
              <a:bodyPr lIns="90000" tIns="-15480" rIns="90000" bIns="-15480" anchor="ctr">
                <a:noAutofit/>
              </a:bodyPr>
              <a:lstStyle/>
              <a:p>
                <a:pPr defTabSz="914400">
                  <a:lnSpc>
                    <a:spcPct val="100000"/>
                  </a:lnSpc>
                  <a:tabLst>
                    <a:tab pos="0" algn="l"/>
                  </a:tabLst>
                </a:pPr>
                <a:endParaRPr lang="en-US" sz="1800" b="0" u="none" strike="noStrike">
                  <a:solidFill>
                    <a:srgbClr val="000000"/>
                  </a:solidFill>
                  <a:effectLst/>
                  <a:uFillTx/>
                  <a:latin typeface="Amazon Ember Display"/>
                </a:endParaRPr>
              </a:p>
            </p:txBody>
          </p:sp>
          <p:sp>
            <p:nvSpPr>
              <p:cNvPr id="2519" name="Freeform: Shape 463"/>
              <p:cNvSpPr/>
              <p:nvPr/>
            </p:nvSpPr>
            <p:spPr>
              <a:xfrm>
                <a:off x="2277000" y="5243400"/>
                <a:ext cx="29160" cy="29160"/>
              </a:xfrm>
              <a:custGeom>
                <a:avLst/>
                <a:gdLst>
                  <a:gd name="textAreaLeft" fmla="*/ 0 w 29160"/>
                  <a:gd name="textAreaRight" fmla="*/ 29520 w 29160"/>
                  <a:gd name="textAreaTop" fmla="*/ 0 h 29160"/>
                  <a:gd name="textAreaBottom" fmla="*/ 29520 h 29160"/>
                  <a:gd name="GluePoint1X" fmla="*/ 29610 w 32184"/>
                  <a:gd name="GluePoint1Y" fmla="*/ 29610 h 32184"/>
                  <a:gd name="GluePoint2X" fmla="*/ 4828 w 32184"/>
                  <a:gd name="GluePoint2Y" fmla="*/ 29610 h 32184"/>
                  <a:gd name="GluePoint3X" fmla="*/ 4828 w 32184"/>
                  <a:gd name="GluePoint3Y" fmla="*/ 4828 h 32184"/>
                  <a:gd name="GluePoint4X" fmla="*/ 29610 w 32184"/>
                  <a:gd name="GluePoint4Y" fmla="*/ 4828 h 32184"/>
                </a:gdLst>
                <a:ahLst/>
                <a:cxnLst>
                  <a:cxn ang="0">
                    <a:pos x="GluePoint1X" y="GluePoint1Y"/>
                  </a:cxn>
                  <a:cxn ang="0">
                    <a:pos x="GluePoint2X" y="GluePoint2Y"/>
                  </a:cxn>
                  <a:cxn ang="0">
                    <a:pos x="GluePoint3X" y="GluePoint3Y"/>
                  </a:cxn>
                  <a:cxn ang="0">
                    <a:pos x="GluePoint4X" y="GluePoint4Y"/>
                  </a:cxn>
                </a:cxnLst>
                <a:rect l="textAreaLeft" t="textAreaTop" r="textAreaRight" b="textAreaBottom"/>
                <a:pathLst>
                  <a:path w="32184" h="32184">
                    <a:moveTo>
                      <a:pt x="29610" y="29610"/>
                    </a:moveTo>
                    <a:lnTo>
                      <a:pt x="4828" y="29610"/>
                    </a:lnTo>
                    <a:lnTo>
                      <a:pt x="4828" y="4828"/>
                    </a:lnTo>
                    <a:lnTo>
                      <a:pt x="29610" y="4828"/>
                    </a:lnTo>
                    <a:close/>
                  </a:path>
                </a:pathLst>
              </a:custGeom>
              <a:noFill/>
              <a:ln w="19050">
                <a:solidFill>
                  <a:srgbClr val="00E500"/>
                </a:solidFill>
                <a:round/>
              </a:ln>
            </p:spPr>
            <p:style>
              <a:lnRef idx="0">
                <a:scrgbClr r="0" g="0" b="0"/>
              </a:lnRef>
              <a:fillRef idx="0">
                <a:scrgbClr r="0" g="0" b="0"/>
              </a:fillRef>
              <a:effectRef idx="0">
                <a:scrgbClr r="0" g="0" b="0"/>
              </a:effectRef>
              <a:fontRef idx="minor"/>
            </p:style>
            <p:txBody>
              <a:bodyPr lIns="90000" tIns="-15480" rIns="90000" bIns="-15480" anchor="ctr">
                <a:noAutofit/>
              </a:bodyPr>
              <a:lstStyle/>
              <a:p>
                <a:pPr defTabSz="914400">
                  <a:lnSpc>
                    <a:spcPct val="100000"/>
                  </a:lnSpc>
                  <a:tabLst>
                    <a:tab pos="0" algn="l"/>
                  </a:tabLst>
                </a:pPr>
                <a:endParaRPr lang="en-US" sz="1800" b="0" u="none" strike="noStrike">
                  <a:solidFill>
                    <a:srgbClr val="000000"/>
                  </a:solidFill>
                  <a:effectLst/>
                  <a:uFillTx/>
                  <a:latin typeface="Amazon Ember Display"/>
                </a:endParaRPr>
              </a:p>
            </p:txBody>
          </p:sp>
          <p:sp>
            <p:nvSpPr>
              <p:cNvPr id="2520" name="Freeform: Shape 464"/>
              <p:cNvSpPr/>
              <p:nvPr/>
            </p:nvSpPr>
            <p:spPr>
              <a:xfrm>
                <a:off x="2108880" y="5221440"/>
                <a:ext cx="29160" cy="29160"/>
              </a:xfrm>
              <a:custGeom>
                <a:avLst/>
                <a:gdLst>
                  <a:gd name="textAreaLeft" fmla="*/ 0 w 29160"/>
                  <a:gd name="textAreaRight" fmla="*/ 29520 w 29160"/>
                  <a:gd name="textAreaTop" fmla="*/ 0 h 29160"/>
                  <a:gd name="textAreaBottom" fmla="*/ 29520 h 29160"/>
                  <a:gd name="GluePoint1X" fmla="*/ 29610 w 32184"/>
                  <a:gd name="GluePoint1Y" fmla="*/ 29610 h 32184"/>
                  <a:gd name="GluePoint2X" fmla="*/ 4828 w 32184"/>
                  <a:gd name="GluePoint2Y" fmla="*/ 29610 h 32184"/>
                  <a:gd name="GluePoint3X" fmla="*/ 4828 w 32184"/>
                  <a:gd name="GluePoint3Y" fmla="*/ 4828 h 32184"/>
                  <a:gd name="GluePoint4X" fmla="*/ 29610 w 32184"/>
                  <a:gd name="GluePoint4Y" fmla="*/ 4828 h 32184"/>
                </a:gdLst>
                <a:ahLst/>
                <a:cxnLst>
                  <a:cxn ang="0">
                    <a:pos x="GluePoint1X" y="GluePoint1Y"/>
                  </a:cxn>
                  <a:cxn ang="0">
                    <a:pos x="GluePoint2X" y="GluePoint2Y"/>
                  </a:cxn>
                  <a:cxn ang="0">
                    <a:pos x="GluePoint3X" y="GluePoint3Y"/>
                  </a:cxn>
                  <a:cxn ang="0">
                    <a:pos x="GluePoint4X" y="GluePoint4Y"/>
                  </a:cxn>
                </a:cxnLst>
                <a:rect l="textAreaLeft" t="textAreaTop" r="textAreaRight" b="textAreaBottom"/>
                <a:pathLst>
                  <a:path w="32184" h="32184">
                    <a:moveTo>
                      <a:pt x="29610" y="29610"/>
                    </a:moveTo>
                    <a:lnTo>
                      <a:pt x="4828" y="29610"/>
                    </a:lnTo>
                    <a:lnTo>
                      <a:pt x="4828" y="4828"/>
                    </a:lnTo>
                    <a:lnTo>
                      <a:pt x="29610" y="4828"/>
                    </a:lnTo>
                    <a:close/>
                  </a:path>
                </a:pathLst>
              </a:custGeom>
              <a:noFill/>
              <a:ln w="19050">
                <a:solidFill>
                  <a:srgbClr val="00E500"/>
                </a:solidFill>
                <a:round/>
              </a:ln>
            </p:spPr>
            <p:style>
              <a:lnRef idx="0">
                <a:scrgbClr r="0" g="0" b="0"/>
              </a:lnRef>
              <a:fillRef idx="0">
                <a:scrgbClr r="0" g="0" b="0"/>
              </a:fillRef>
              <a:effectRef idx="0">
                <a:scrgbClr r="0" g="0" b="0"/>
              </a:effectRef>
              <a:fontRef idx="minor"/>
            </p:style>
            <p:txBody>
              <a:bodyPr lIns="90000" tIns="-15480" rIns="90000" bIns="-15480" anchor="ctr">
                <a:noAutofit/>
              </a:bodyPr>
              <a:lstStyle/>
              <a:p>
                <a:pPr defTabSz="914400">
                  <a:lnSpc>
                    <a:spcPct val="100000"/>
                  </a:lnSpc>
                  <a:tabLst>
                    <a:tab pos="0" algn="l"/>
                  </a:tabLst>
                </a:pPr>
                <a:endParaRPr lang="en-US" sz="1800" b="0" u="none" strike="noStrike">
                  <a:solidFill>
                    <a:srgbClr val="000000"/>
                  </a:solidFill>
                  <a:effectLst/>
                  <a:uFillTx/>
                  <a:latin typeface="Amazon Ember Display"/>
                </a:endParaRPr>
              </a:p>
            </p:txBody>
          </p:sp>
          <p:sp>
            <p:nvSpPr>
              <p:cNvPr id="2521" name="Freeform: Shape 465"/>
              <p:cNvSpPr/>
              <p:nvPr/>
            </p:nvSpPr>
            <p:spPr>
              <a:xfrm>
                <a:off x="2312640" y="5317560"/>
                <a:ext cx="29160" cy="29160"/>
              </a:xfrm>
              <a:custGeom>
                <a:avLst/>
                <a:gdLst>
                  <a:gd name="textAreaLeft" fmla="*/ 0 w 29160"/>
                  <a:gd name="textAreaRight" fmla="*/ 29520 w 29160"/>
                  <a:gd name="textAreaTop" fmla="*/ 0 h 29160"/>
                  <a:gd name="textAreaBottom" fmla="*/ 29520 h 29160"/>
                  <a:gd name="GluePoint1X" fmla="*/ 29610 w 32184"/>
                  <a:gd name="GluePoint1Y" fmla="*/ 29610 h 32184"/>
                  <a:gd name="GluePoint2X" fmla="*/ 4828 w 32184"/>
                  <a:gd name="GluePoint2Y" fmla="*/ 29610 h 32184"/>
                  <a:gd name="GluePoint3X" fmla="*/ 4828 w 32184"/>
                  <a:gd name="GluePoint3Y" fmla="*/ 4828 h 32184"/>
                  <a:gd name="GluePoint4X" fmla="*/ 29610 w 32184"/>
                  <a:gd name="GluePoint4Y" fmla="*/ 4828 h 32184"/>
                </a:gdLst>
                <a:ahLst/>
                <a:cxnLst>
                  <a:cxn ang="0">
                    <a:pos x="GluePoint1X" y="GluePoint1Y"/>
                  </a:cxn>
                  <a:cxn ang="0">
                    <a:pos x="GluePoint2X" y="GluePoint2Y"/>
                  </a:cxn>
                  <a:cxn ang="0">
                    <a:pos x="GluePoint3X" y="GluePoint3Y"/>
                  </a:cxn>
                  <a:cxn ang="0">
                    <a:pos x="GluePoint4X" y="GluePoint4Y"/>
                  </a:cxn>
                </a:cxnLst>
                <a:rect l="textAreaLeft" t="textAreaTop" r="textAreaRight" b="textAreaBottom"/>
                <a:pathLst>
                  <a:path w="32184" h="32184">
                    <a:moveTo>
                      <a:pt x="29610" y="29610"/>
                    </a:moveTo>
                    <a:lnTo>
                      <a:pt x="4828" y="29610"/>
                    </a:lnTo>
                    <a:lnTo>
                      <a:pt x="4828" y="4828"/>
                    </a:lnTo>
                    <a:lnTo>
                      <a:pt x="29610" y="4828"/>
                    </a:lnTo>
                    <a:close/>
                  </a:path>
                </a:pathLst>
              </a:custGeom>
              <a:noFill/>
              <a:ln w="19050">
                <a:solidFill>
                  <a:srgbClr val="00E500"/>
                </a:solidFill>
                <a:round/>
              </a:ln>
            </p:spPr>
            <p:style>
              <a:lnRef idx="0">
                <a:scrgbClr r="0" g="0" b="0"/>
              </a:lnRef>
              <a:fillRef idx="0">
                <a:scrgbClr r="0" g="0" b="0"/>
              </a:fillRef>
              <a:effectRef idx="0">
                <a:scrgbClr r="0" g="0" b="0"/>
              </a:effectRef>
              <a:fontRef idx="minor"/>
            </p:style>
            <p:txBody>
              <a:bodyPr lIns="90000" tIns="-15480" rIns="90000" bIns="-15480" anchor="ctr">
                <a:noAutofit/>
              </a:bodyPr>
              <a:lstStyle/>
              <a:p>
                <a:pPr defTabSz="914400">
                  <a:lnSpc>
                    <a:spcPct val="100000"/>
                  </a:lnSpc>
                  <a:tabLst>
                    <a:tab pos="0" algn="l"/>
                  </a:tabLst>
                </a:pPr>
                <a:endParaRPr lang="en-US" sz="1800" b="0" u="none" strike="noStrike">
                  <a:solidFill>
                    <a:srgbClr val="000000"/>
                  </a:solidFill>
                  <a:effectLst/>
                  <a:uFillTx/>
                  <a:latin typeface="Amazon Ember Display"/>
                </a:endParaRPr>
              </a:p>
            </p:txBody>
          </p:sp>
          <p:sp>
            <p:nvSpPr>
              <p:cNvPr id="2522" name="Freeform: Shape 466"/>
              <p:cNvSpPr/>
              <p:nvPr/>
            </p:nvSpPr>
            <p:spPr>
              <a:xfrm>
                <a:off x="2202480" y="5341320"/>
                <a:ext cx="29160" cy="29160"/>
              </a:xfrm>
              <a:custGeom>
                <a:avLst/>
                <a:gdLst>
                  <a:gd name="textAreaLeft" fmla="*/ 0 w 29160"/>
                  <a:gd name="textAreaRight" fmla="*/ 29520 w 29160"/>
                  <a:gd name="textAreaTop" fmla="*/ 0 h 29160"/>
                  <a:gd name="textAreaBottom" fmla="*/ 29520 h 29160"/>
                  <a:gd name="GluePoint1X" fmla="*/ 29610 w 32184"/>
                  <a:gd name="GluePoint1Y" fmla="*/ 29610 h 32184"/>
                  <a:gd name="GluePoint2X" fmla="*/ 4828 w 32184"/>
                  <a:gd name="GluePoint2Y" fmla="*/ 29610 h 32184"/>
                  <a:gd name="GluePoint3X" fmla="*/ 4828 w 32184"/>
                  <a:gd name="GluePoint3Y" fmla="*/ 4828 h 32184"/>
                  <a:gd name="GluePoint4X" fmla="*/ 29610 w 32184"/>
                  <a:gd name="GluePoint4Y" fmla="*/ 4828 h 32184"/>
                </a:gdLst>
                <a:ahLst/>
                <a:cxnLst>
                  <a:cxn ang="0">
                    <a:pos x="GluePoint1X" y="GluePoint1Y"/>
                  </a:cxn>
                  <a:cxn ang="0">
                    <a:pos x="GluePoint2X" y="GluePoint2Y"/>
                  </a:cxn>
                  <a:cxn ang="0">
                    <a:pos x="GluePoint3X" y="GluePoint3Y"/>
                  </a:cxn>
                  <a:cxn ang="0">
                    <a:pos x="GluePoint4X" y="GluePoint4Y"/>
                  </a:cxn>
                </a:cxnLst>
                <a:rect l="textAreaLeft" t="textAreaTop" r="textAreaRight" b="textAreaBottom"/>
                <a:pathLst>
                  <a:path w="32184" h="32184">
                    <a:moveTo>
                      <a:pt x="29610" y="29610"/>
                    </a:moveTo>
                    <a:lnTo>
                      <a:pt x="4828" y="29610"/>
                    </a:lnTo>
                    <a:lnTo>
                      <a:pt x="4828" y="4828"/>
                    </a:lnTo>
                    <a:lnTo>
                      <a:pt x="29610" y="4828"/>
                    </a:lnTo>
                    <a:close/>
                  </a:path>
                </a:pathLst>
              </a:custGeom>
              <a:noFill/>
              <a:ln w="19050">
                <a:solidFill>
                  <a:srgbClr val="00E500"/>
                </a:solidFill>
                <a:round/>
              </a:ln>
            </p:spPr>
            <p:style>
              <a:lnRef idx="0">
                <a:scrgbClr r="0" g="0" b="0"/>
              </a:lnRef>
              <a:fillRef idx="0">
                <a:scrgbClr r="0" g="0" b="0"/>
              </a:fillRef>
              <a:effectRef idx="0">
                <a:scrgbClr r="0" g="0" b="0"/>
              </a:effectRef>
              <a:fontRef idx="minor"/>
            </p:style>
            <p:txBody>
              <a:bodyPr lIns="90000" tIns="-15480" rIns="90000" bIns="-15480" anchor="ctr">
                <a:noAutofit/>
              </a:bodyPr>
              <a:lstStyle/>
              <a:p>
                <a:pPr defTabSz="914400">
                  <a:lnSpc>
                    <a:spcPct val="100000"/>
                  </a:lnSpc>
                  <a:tabLst>
                    <a:tab pos="0" algn="l"/>
                  </a:tabLst>
                </a:pPr>
                <a:endParaRPr lang="en-US" sz="1800" b="0" u="none" strike="noStrike">
                  <a:solidFill>
                    <a:srgbClr val="000000"/>
                  </a:solidFill>
                  <a:effectLst/>
                  <a:uFillTx/>
                  <a:latin typeface="Amazon Ember Display"/>
                </a:endParaRPr>
              </a:p>
            </p:txBody>
          </p:sp>
          <p:sp>
            <p:nvSpPr>
              <p:cNvPr id="2523" name="Freeform: Shape 467"/>
              <p:cNvSpPr/>
              <p:nvPr/>
            </p:nvSpPr>
            <p:spPr>
              <a:xfrm>
                <a:off x="2264760" y="5337000"/>
                <a:ext cx="29160" cy="29160"/>
              </a:xfrm>
              <a:custGeom>
                <a:avLst/>
                <a:gdLst>
                  <a:gd name="textAreaLeft" fmla="*/ 0 w 29160"/>
                  <a:gd name="textAreaRight" fmla="*/ 29520 w 29160"/>
                  <a:gd name="textAreaTop" fmla="*/ 0 h 29160"/>
                  <a:gd name="textAreaBottom" fmla="*/ 29520 h 29160"/>
                  <a:gd name="GluePoint1X" fmla="*/ 29610 w 32184"/>
                  <a:gd name="GluePoint1Y" fmla="*/ 29610 h 32184"/>
                  <a:gd name="GluePoint2X" fmla="*/ 4828 w 32184"/>
                  <a:gd name="GluePoint2Y" fmla="*/ 29610 h 32184"/>
                  <a:gd name="GluePoint3X" fmla="*/ 4828 w 32184"/>
                  <a:gd name="GluePoint3Y" fmla="*/ 4828 h 32184"/>
                  <a:gd name="GluePoint4X" fmla="*/ 29610 w 32184"/>
                  <a:gd name="GluePoint4Y" fmla="*/ 4828 h 32184"/>
                </a:gdLst>
                <a:ahLst/>
                <a:cxnLst>
                  <a:cxn ang="0">
                    <a:pos x="GluePoint1X" y="GluePoint1Y"/>
                  </a:cxn>
                  <a:cxn ang="0">
                    <a:pos x="GluePoint2X" y="GluePoint2Y"/>
                  </a:cxn>
                  <a:cxn ang="0">
                    <a:pos x="GluePoint3X" y="GluePoint3Y"/>
                  </a:cxn>
                  <a:cxn ang="0">
                    <a:pos x="GluePoint4X" y="GluePoint4Y"/>
                  </a:cxn>
                </a:cxnLst>
                <a:rect l="textAreaLeft" t="textAreaTop" r="textAreaRight" b="textAreaBottom"/>
                <a:pathLst>
                  <a:path w="32184" h="32184">
                    <a:moveTo>
                      <a:pt x="29610" y="29610"/>
                    </a:moveTo>
                    <a:lnTo>
                      <a:pt x="4828" y="29610"/>
                    </a:lnTo>
                    <a:lnTo>
                      <a:pt x="4828" y="4828"/>
                    </a:lnTo>
                    <a:lnTo>
                      <a:pt x="29610" y="4828"/>
                    </a:lnTo>
                    <a:close/>
                  </a:path>
                </a:pathLst>
              </a:custGeom>
              <a:noFill/>
              <a:ln w="19050">
                <a:solidFill>
                  <a:srgbClr val="00E500"/>
                </a:solidFill>
                <a:round/>
              </a:ln>
            </p:spPr>
            <p:style>
              <a:lnRef idx="0">
                <a:scrgbClr r="0" g="0" b="0"/>
              </a:lnRef>
              <a:fillRef idx="0">
                <a:scrgbClr r="0" g="0" b="0"/>
              </a:fillRef>
              <a:effectRef idx="0">
                <a:scrgbClr r="0" g="0" b="0"/>
              </a:effectRef>
              <a:fontRef idx="minor"/>
            </p:style>
            <p:txBody>
              <a:bodyPr lIns="90000" tIns="-15480" rIns="90000" bIns="-15480" anchor="ctr">
                <a:noAutofit/>
              </a:bodyPr>
              <a:lstStyle/>
              <a:p>
                <a:pPr defTabSz="914400">
                  <a:lnSpc>
                    <a:spcPct val="100000"/>
                  </a:lnSpc>
                  <a:tabLst>
                    <a:tab pos="0" algn="l"/>
                  </a:tabLst>
                </a:pPr>
                <a:endParaRPr lang="en-US" sz="1800" b="0" u="none" strike="noStrike">
                  <a:solidFill>
                    <a:srgbClr val="000000"/>
                  </a:solidFill>
                  <a:effectLst/>
                  <a:uFillTx/>
                  <a:latin typeface="Amazon Ember Display"/>
                </a:endParaRPr>
              </a:p>
            </p:txBody>
          </p:sp>
          <p:sp>
            <p:nvSpPr>
              <p:cNvPr id="2524" name="Freeform: Shape 468"/>
              <p:cNvSpPr/>
              <p:nvPr/>
            </p:nvSpPr>
            <p:spPr>
              <a:xfrm>
                <a:off x="2194920" y="5415480"/>
                <a:ext cx="29160" cy="29160"/>
              </a:xfrm>
              <a:custGeom>
                <a:avLst/>
                <a:gdLst>
                  <a:gd name="textAreaLeft" fmla="*/ 0 w 29160"/>
                  <a:gd name="textAreaRight" fmla="*/ 29520 w 29160"/>
                  <a:gd name="textAreaTop" fmla="*/ 0 h 29160"/>
                  <a:gd name="textAreaBottom" fmla="*/ 29520 h 29160"/>
                  <a:gd name="GluePoint1X" fmla="*/ 29610 w 32184"/>
                  <a:gd name="GluePoint1Y" fmla="*/ 29610 h 32184"/>
                  <a:gd name="GluePoint2X" fmla="*/ 4828 w 32184"/>
                  <a:gd name="GluePoint2Y" fmla="*/ 29610 h 32184"/>
                  <a:gd name="GluePoint3X" fmla="*/ 4828 w 32184"/>
                  <a:gd name="GluePoint3Y" fmla="*/ 4828 h 32184"/>
                  <a:gd name="GluePoint4X" fmla="*/ 29610 w 32184"/>
                  <a:gd name="GluePoint4Y" fmla="*/ 4828 h 32184"/>
                </a:gdLst>
                <a:ahLst/>
                <a:cxnLst>
                  <a:cxn ang="0">
                    <a:pos x="GluePoint1X" y="GluePoint1Y"/>
                  </a:cxn>
                  <a:cxn ang="0">
                    <a:pos x="GluePoint2X" y="GluePoint2Y"/>
                  </a:cxn>
                  <a:cxn ang="0">
                    <a:pos x="GluePoint3X" y="GluePoint3Y"/>
                  </a:cxn>
                  <a:cxn ang="0">
                    <a:pos x="GluePoint4X" y="GluePoint4Y"/>
                  </a:cxn>
                </a:cxnLst>
                <a:rect l="textAreaLeft" t="textAreaTop" r="textAreaRight" b="textAreaBottom"/>
                <a:pathLst>
                  <a:path w="32184" h="32184">
                    <a:moveTo>
                      <a:pt x="29610" y="29610"/>
                    </a:moveTo>
                    <a:lnTo>
                      <a:pt x="4828" y="29610"/>
                    </a:lnTo>
                    <a:lnTo>
                      <a:pt x="4828" y="4828"/>
                    </a:lnTo>
                    <a:lnTo>
                      <a:pt x="29610" y="4828"/>
                    </a:lnTo>
                    <a:close/>
                  </a:path>
                </a:pathLst>
              </a:custGeom>
              <a:noFill/>
              <a:ln w="19050">
                <a:solidFill>
                  <a:srgbClr val="00E500"/>
                </a:solidFill>
                <a:round/>
              </a:ln>
            </p:spPr>
            <p:style>
              <a:lnRef idx="0">
                <a:scrgbClr r="0" g="0" b="0"/>
              </a:lnRef>
              <a:fillRef idx="0">
                <a:scrgbClr r="0" g="0" b="0"/>
              </a:fillRef>
              <a:effectRef idx="0">
                <a:scrgbClr r="0" g="0" b="0"/>
              </a:effectRef>
              <a:fontRef idx="minor"/>
            </p:style>
            <p:txBody>
              <a:bodyPr lIns="90000" tIns="-15480" rIns="90000" bIns="-15480" anchor="ctr">
                <a:noAutofit/>
              </a:bodyPr>
              <a:lstStyle/>
              <a:p>
                <a:pPr defTabSz="914400">
                  <a:lnSpc>
                    <a:spcPct val="100000"/>
                  </a:lnSpc>
                  <a:tabLst>
                    <a:tab pos="0" algn="l"/>
                  </a:tabLst>
                </a:pPr>
                <a:endParaRPr lang="en-US" sz="1800" b="0" u="none" strike="noStrike">
                  <a:solidFill>
                    <a:srgbClr val="000000"/>
                  </a:solidFill>
                  <a:effectLst/>
                  <a:uFillTx/>
                  <a:latin typeface="Amazon Ember Display"/>
                </a:endParaRPr>
              </a:p>
            </p:txBody>
          </p:sp>
          <p:sp>
            <p:nvSpPr>
              <p:cNvPr id="2525" name="Freeform: Shape 469"/>
              <p:cNvSpPr/>
              <p:nvPr/>
            </p:nvSpPr>
            <p:spPr>
              <a:xfrm>
                <a:off x="2146320" y="5371200"/>
                <a:ext cx="29160" cy="29160"/>
              </a:xfrm>
              <a:custGeom>
                <a:avLst/>
                <a:gdLst>
                  <a:gd name="textAreaLeft" fmla="*/ 0 w 29160"/>
                  <a:gd name="textAreaRight" fmla="*/ 29520 w 29160"/>
                  <a:gd name="textAreaTop" fmla="*/ 0 h 29160"/>
                  <a:gd name="textAreaBottom" fmla="*/ 29520 h 29160"/>
                  <a:gd name="GluePoint1X" fmla="*/ 29610 w 32184"/>
                  <a:gd name="GluePoint1Y" fmla="*/ 29610 h 32184"/>
                  <a:gd name="GluePoint2X" fmla="*/ 4828 w 32184"/>
                  <a:gd name="GluePoint2Y" fmla="*/ 29610 h 32184"/>
                  <a:gd name="GluePoint3X" fmla="*/ 4828 w 32184"/>
                  <a:gd name="GluePoint3Y" fmla="*/ 4828 h 32184"/>
                  <a:gd name="GluePoint4X" fmla="*/ 29610 w 32184"/>
                  <a:gd name="GluePoint4Y" fmla="*/ 4828 h 32184"/>
                </a:gdLst>
                <a:ahLst/>
                <a:cxnLst>
                  <a:cxn ang="0">
                    <a:pos x="GluePoint1X" y="GluePoint1Y"/>
                  </a:cxn>
                  <a:cxn ang="0">
                    <a:pos x="GluePoint2X" y="GluePoint2Y"/>
                  </a:cxn>
                  <a:cxn ang="0">
                    <a:pos x="GluePoint3X" y="GluePoint3Y"/>
                  </a:cxn>
                  <a:cxn ang="0">
                    <a:pos x="GluePoint4X" y="GluePoint4Y"/>
                  </a:cxn>
                </a:cxnLst>
                <a:rect l="textAreaLeft" t="textAreaTop" r="textAreaRight" b="textAreaBottom"/>
                <a:pathLst>
                  <a:path w="32184" h="32184">
                    <a:moveTo>
                      <a:pt x="29610" y="29610"/>
                    </a:moveTo>
                    <a:lnTo>
                      <a:pt x="4828" y="29610"/>
                    </a:lnTo>
                    <a:lnTo>
                      <a:pt x="4828" y="4828"/>
                    </a:lnTo>
                    <a:lnTo>
                      <a:pt x="29610" y="4828"/>
                    </a:lnTo>
                    <a:close/>
                  </a:path>
                </a:pathLst>
              </a:custGeom>
              <a:noFill/>
              <a:ln w="19050">
                <a:solidFill>
                  <a:srgbClr val="00E500"/>
                </a:solidFill>
                <a:round/>
              </a:ln>
            </p:spPr>
            <p:style>
              <a:lnRef idx="0">
                <a:scrgbClr r="0" g="0" b="0"/>
              </a:lnRef>
              <a:fillRef idx="0">
                <a:scrgbClr r="0" g="0" b="0"/>
              </a:fillRef>
              <a:effectRef idx="0">
                <a:scrgbClr r="0" g="0" b="0"/>
              </a:effectRef>
              <a:fontRef idx="minor"/>
            </p:style>
            <p:txBody>
              <a:bodyPr lIns="90000" tIns="-15480" rIns="90000" bIns="-15480" anchor="ctr">
                <a:noAutofit/>
              </a:bodyPr>
              <a:lstStyle/>
              <a:p>
                <a:pPr defTabSz="914400">
                  <a:lnSpc>
                    <a:spcPct val="100000"/>
                  </a:lnSpc>
                  <a:tabLst>
                    <a:tab pos="0" algn="l"/>
                  </a:tabLst>
                </a:pPr>
                <a:endParaRPr lang="en-US" sz="1800" b="0" u="none" strike="noStrike">
                  <a:solidFill>
                    <a:srgbClr val="000000"/>
                  </a:solidFill>
                  <a:effectLst/>
                  <a:uFillTx/>
                  <a:latin typeface="Amazon Ember Display"/>
                </a:endParaRPr>
              </a:p>
            </p:txBody>
          </p:sp>
          <p:sp>
            <p:nvSpPr>
              <p:cNvPr id="2526" name="Freeform: Shape 470"/>
              <p:cNvSpPr/>
              <p:nvPr/>
            </p:nvSpPr>
            <p:spPr>
              <a:xfrm>
                <a:off x="2172600" y="5288040"/>
                <a:ext cx="29160" cy="29160"/>
              </a:xfrm>
              <a:custGeom>
                <a:avLst/>
                <a:gdLst>
                  <a:gd name="textAreaLeft" fmla="*/ 0 w 29160"/>
                  <a:gd name="textAreaRight" fmla="*/ 29520 w 29160"/>
                  <a:gd name="textAreaTop" fmla="*/ 0 h 29160"/>
                  <a:gd name="textAreaBottom" fmla="*/ 29520 h 29160"/>
                  <a:gd name="GluePoint1X" fmla="*/ 29610 w 32184"/>
                  <a:gd name="GluePoint1Y" fmla="*/ 29610 h 32184"/>
                  <a:gd name="GluePoint2X" fmla="*/ 4828 w 32184"/>
                  <a:gd name="GluePoint2Y" fmla="*/ 29610 h 32184"/>
                  <a:gd name="GluePoint3X" fmla="*/ 4828 w 32184"/>
                  <a:gd name="GluePoint3Y" fmla="*/ 4828 h 32184"/>
                  <a:gd name="GluePoint4X" fmla="*/ 29610 w 32184"/>
                  <a:gd name="GluePoint4Y" fmla="*/ 4828 h 32184"/>
                </a:gdLst>
                <a:ahLst/>
                <a:cxnLst>
                  <a:cxn ang="0">
                    <a:pos x="GluePoint1X" y="GluePoint1Y"/>
                  </a:cxn>
                  <a:cxn ang="0">
                    <a:pos x="GluePoint2X" y="GluePoint2Y"/>
                  </a:cxn>
                  <a:cxn ang="0">
                    <a:pos x="GluePoint3X" y="GluePoint3Y"/>
                  </a:cxn>
                  <a:cxn ang="0">
                    <a:pos x="GluePoint4X" y="GluePoint4Y"/>
                  </a:cxn>
                </a:cxnLst>
                <a:rect l="textAreaLeft" t="textAreaTop" r="textAreaRight" b="textAreaBottom"/>
                <a:pathLst>
                  <a:path w="32184" h="32184">
                    <a:moveTo>
                      <a:pt x="29610" y="29610"/>
                    </a:moveTo>
                    <a:lnTo>
                      <a:pt x="4828" y="29610"/>
                    </a:lnTo>
                    <a:lnTo>
                      <a:pt x="4828" y="4828"/>
                    </a:lnTo>
                    <a:lnTo>
                      <a:pt x="29610" y="4828"/>
                    </a:lnTo>
                    <a:close/>
                  </a:path>
                </a:pathLst>
              </a:custGeom>
              <a:noFill/>
              <a:ln w="19050">
                <a:solidFill>
                  <a:srgbClr val="00E500"/>
                </a:solidFill>
                <a:round/>
              </a:ln>
            </p:spPr>
            <p:style>
              <a:lnRef idx="0">
                <a:scrgbClr r="0" g="0" b="0"/>
              </a:lnRef>
              <a:fillRef idx="0">
                <a:scrgbClr r="0" g="0" b="0"/>
              </a:fillRef>
              <a:effectRef idx="0">
                <a:scrgbClr r="0" g="0" b="0"/>
              </a:effectRef>
              <a:fontRef idx="minor"/>
            </p:style>
            <p:txBody>
              <a:bodyPr lIns="90000" tIns="-15480" rIns="90000" bIns="-15480" anchor="ctr">
                <a:noAutofit/>
              </a:bodyPr>
              <a:lstStyle/>
              <a:p>
                <a:pPr defTabSz="914400">
                  <a:lnSpc>
                    <a:spcPct val="100000"/>
                  </a:lnSpc>
                  <a:tabLst>
                    <a:tab pos="0" algn="l"/>
                  </a:tabLst>
                </a:pPr>
                <a:endParaRPr lang="en-US" sz="1800" b="0" u="none" strike="noStrike">
                  <a:solidFill>
                    <a:srgbClr val="000000"/>
                  </a:solidFill>
                  <a:effectLst/>
                  <a:uFillTx/>
                  <a:latin typeface="Amazon Ember Display"/>
                </a:endParaRPr>
              </a:p>
            </p:txBody>
          </p:sp>
        </p:grpSp>
      </p:grpSp>
      <p:grpSp>
        <p:nvGrpSpPr>
          <p:cNvPr id="2527" name="Group 471"/>
          <p:cNvGrpSpPr/>
          <p:nvPr/>
        </p:nvGrpSpPr>
        <p:grpSpPr>
          <a:xfrm>
            <a:off x="1915200" y="5568480"/>
            <a:ext cx="457200" cy="369000"/>
            <a:chOff x="1915200" y="5568480"/>
            <a:chExt cx="457200" cy="369000"/>
          </a:xfrm>
        </p:grpSpPr>
        <p:sp>
          <p:nvSpPr>
            <p:cNvPr id="2528" name="Freeform: Shape 472"/>
            <p:cNvSpPr/>
            <p:nvPr/>
          </p:nvSpPr>
          <p:spPr>
            <a:xfrm>
              <a:off x="1915200" y="5568480"/>
              <a:ext cx="457200" cy="297720"/>
            </a:xfrm>
            <a:custGeom>
              <a:avLst/>
              <a:gdLst>
                <a:gd name="textAreaLeft" fmla="*/ 0 w 457200"/>
                <a:gd name="textAreaRight" fmla="*/ 457560 w 457200"/>
                <a:gd name="textAreaTop" fmla="*/ 0 h 297720"/>
                <a:gd name="textAreaBottom" fmla="*/ 298080 h 297720"/>
                <a:gd name="GluePoint1X" fmla="*/ 438038 w 498858"/>
                <a:gd name="GluePoint1Y" fmla="*/ 123274 h 325062"/>
                <a:gd name="GluePoint2X" fmla="*/ 298680 w 498858"/>
                <a:gd name="GluePoint2Y" fmla="*/ 1617 h 325062"/>
                <a:gd name="GluePoint3X" fmla="*/ 189574 w 498858"/>
                <a:gd name="GluePoint3Y" fmla="*/ 53434 h 325062"/>
                <a:gd name="GluePoint4X" fmla="*/ 180241 w 498858"/>
                <a:gd name="GluePoint4Y" fmla="*/ 53112 h 325062"/>
                <a:gd name="GluePoint5X" fmla="*/ 95918 w 498858"/>
                <a:gd name="GluePoint5Y" fmla="*/ 113941 h 325062"/>
                <a:gd name="GluePoint6X" fmla="*/ 1617 w 498858"/>
                <a:gd name="GluePoint6Y" fmla="*/ 219828 h 325062"/>
                <a:gd name="GluePoint7X" fmla="*/ 108148 w 498858"/>
                <a:gd name="GluePoint7Y" fmla="*/ 326358 h 325062"/>
                <a:gd name="GluePoint8X" fmla="*/ 392015 w 498858"/>
                <a:gd name="GluePoint8Y" fmla="*/ 326358 h 325062"/>
                <a:gd name="GluePoint9X" fmla="*/ 498545 w 498858"/>
                <a:gd name="GluePoint9Y" fmla="*/ 219828 h 325062"/>
                <a:gd name="GluePoint10X" fmla="*/ 438038 w 498858"/>
                <a:gd name="GluePoint10Y" fmla="*/ 123274 h 325062"/>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 ang="0">
                  <a:pos x="GluePoint9X" y="GluePoint9Y"/>
                </a:cxn>
                <a:cxn ang="0">
                  <a:pos x="GluePoint10X" y="GluePoint10Y"/>
                </a:cxn>
              </a:cxnLst>
              <a:rect l="textAreaLeft" t="textAreaTop" r="textAreaRight" b="textAreaBottom"/>
              <a:pathLst>
                <a:path w="498858" h="325062">
                  <a:moveTo>
                    <a:pt x="438038" y="123274"/>
                  </a:moveTo>
                  <a:cubicBezTo>
                    <a:pt x="428705" y="54722"/>
                    <a:pt x="369807" y="1617"/>
                    <a:pt x="298680" y="1617"/>
                  </a:cubicBezTo>
                  <a:cubicBezTo>
                    <a:pt x="254587" y="1617"/>
                    <a:pt x="215322" y="21893"/>
                    <a:pt x="189574" y="53434"/>
                  </a:cubicBezTo>
                  <a:cubicBezTo>
                    <a:pt x="186356" y="53434"/>
                    <a:pt x="183459" y="53112"/>
                    <a:pt x="180241" y="53112"/>
                  </a:cubicBezTo>
                  <a:cubicBezTo>
                    <a:pt x="140976" y="53112"/>
                    <a:pt x="107826" y="78538"/>
                    <a:pt x="95918" y="113941"/>
                  </a:cubicBezTo>
                  <a:cubicBezTo>
                    <a:pt x="42813" y="120056"/>
                    <a:pt x="1617" y="165114"/>
                    <a:pt x="1617" y="219828"/>
                  </a:cubicBezTo>
                  <a:cubicBezTo>
                    <a:pt x="1617" y="278725"/>
                    <a:pt x="49250" y="326358"/>
                    <a:pt x="108148" y="326358"/>
                  </a:cubicBezTo>
                  <a:lnTo>
                    <a:pt x="392015" y="326358"/>
                  </a:lnTo>
                  <a:cubicBezTo>
                    <a:pt x="450912" y="326358"/>
                    <a:pt x="498545" y="278725"/>
                    <a:pt x="498545" y="219828"/>
                  </a:cubicBezTo>
                  <a:cubicBezTo>
                    <a:pt x="498867" y="177344"/>
                    <a:pt x="474085" y="140332"/>
                    <a:pt x="438038" y="123274"/>
                  </a:cubicBezTo>
                  <a:close/>
                </a:path>
              </a:pathLst>
            </a:custGeom>
            <a:noFill/>
            <a:ln w="19050">
              <a:solidFill>
                <a:srgbClr val="232F3E"/>
              </a:solidFill>
              <a:round/>
            </a:ln>
          </p:spPr>
          <p:style>
            <a:lnRef idx="0">
              <a:scrgbClr r="0" g="0" b="0"/>
            </a:lnRef>
            <a:fillRef idx="0">
              <a:scrgbClr r="0" g="0" b="0"/>
            </a:fillRef>
            <a:effectRef idx="0">
              <a:scrgbClr r="0" g="0" b="0"/>
            </a:effectRef>
            <a:fontRef idx="minor"/>
          </p:style>
          <p:txBody>
            <a:bodyPr lIns="90000" tIns="45000" rIns="90000" bIns="45000" anchor="ctr">
              <a:noAutofit/>
            </a:bodyPr>
            <a:lstStyle/>
            <a:p>
              <a:pPr defTabSz="914400">
                <a:lnSpc>
                  <a:spcPct val="100000"/>
                </a:lnSpc>
                <a:tabLst>
                  <a:tab pos="0" algn="l"/>
                </a:tabLst>
              </a:pPr>
              <a:endParaRPr lang="en-US" sz="1800" b="0" u="none" strike="noStrike">
                <a:solidFill>
                  <a:srgbClr val="000000"/>
                </a:solidFill>
                <a:effectLst/>
                <a:uFillTx/>
                <a:latin typeface="Amazon Ember Display"/>
              </a:endParaRPr>
            </a:p>
          </p:txBody>
        </p:sp>
        <p:grpSp>
          <p:nvGrpSpPr>
            <p:cNvPr id="2529" name="Graphic 386"/>
            <p:cNvGrpSpPr/>
            <p:nvPr/>
          </p:nvGrpSpPr>
          <p:grpSpPr>
            <a:xfrm>
              <a:off x="2073240" y="5676120"/>
              <a:ext cx="230760" cy="261360"/>
              <a:chOff x="2073240" y="5676120"/>
              <a:chExt cx="230760" cy="261360"/>
            </a:xfrm>
          </p:grpSpPr>
          <p:sp>
            <p:nvSpPr>
              <p:cNvPr id="2530" name="Freeform: Shape 474"/>
              <p:cNvSpPr/>
              <p:nvPr/>
            </p:nvSpPr>
            <p:spPr>
              <a:xfrm>
                <a:off x="2263320" y="5777640"/>
                <a:ext cx="32040" cy="19800"/>
              </a:xfrm>
              <a:custGeom>
                <a:avLst/>
                <a:gdLst>
                  <a:gd name="textAreaLeft" fmla="*/ 0 w 32040"/>
                  <a:gd name="textAreaRight" fmla="*/ 32400 w 32040"/>
                  <a:gd name="textAreaTop" fmla="*/ 0 h 19800"/>
                  <a:gd name="textAreaBottom" fmla="*/ 20160 h 19800"/>
                  <a:gd name="GluePoint1X" fmla="*/ 46989 w 51495"/>
                  <a:gd name="GluePoint1Y" fmla="*/ 30253 h 32184"/>
                  <a:gd name="GluePoint2X" fmla="*/ 16414 w 51495"/>
                  <a:gd name="GluePoint2Y" fmla="*/ 4828 h 32184"/>
                  <a:gd name="GluePoint3X" fmla="*/ 4828 w 51495"/>
                  <a:gd name="GluePoint3Y" fmla="*/ 4828 h 32184"/>
                </a:gdLst>
                <a:ahLst/>
                <a:cxnLst>
                  <a:cxn ang="0">
                    <a:pos x="GluePoint1X" y="GluePoint1Y"/>
                  </a:cxn>
                  <a:cxn ang="0">
                    <a:pos x="GluePoint2X" y="GluePoint2Y"/>
                  </a:cxn>
                  <a:cxn ang="0">
                    <a:pos x="GluePoint3X" y="GluePoint3Y"/>
                  </a:cxn>
                </a:cxnLst>
                <a:rect l="textAreaLeft" t="textAreaTop" r="textAreaRight" b="textAreaBottom"/>
                <a:pathLst>
                  <a:path w="51495" h="32184">
                    <a:moveTo>
                      <a:pt x="46989" y="30253"/>
                    </a:moveTo>
                    <a:lnTo>
                      <a:pt x="16414" y="4828"/>
                    </a:lnTo>
                    <a:lnTo>
                      <a:pt x="4828" y="4828"/>
                    </a:lnTo>
                  </a:path>
                </a:pathLst>
              </a:custGeom>
              <a:noFill/>
              <a:ln w="19050">
                <a:solidFill>
                  <a:srgbClr val="232F3E"/>
                </a:solidFill>
                <a:round/>
              </a:ln>
            </p:spPr>
            <p:style>
              <a:lnRef idx="0">
                <a:scrgbClr r="0" g="0" b="0"/>
              </a:lnRef>
              <a:fillRef idx="0">
                <a:scrgbClr r="0" g="0" b="0"/>
              </a:fillRef>
              <a:effectRef idx="0">
                <a:scrgbClr r="0" g="0" b="0"/>
              </a:effectRef>
              <a:fontRef idx="minor"/>
            </p:style>
            <p:txBody>
              <a:bodyPr lIns="90000" tIns="-24840" rIns="90000" bIns="-24840" anchor="ctr">
                <a:noAutofit/>
              </a:bodyPr>
              <a:lstStyle/>
              <a:p>
                <a:pPr defTabSz="914400">
                  <a:lnSpc>
                    <a:spcPct val="100000"/>
                  </a:lnSpc>
                  <a:tabLst>
                    <a:tab pos="0" algn="l"/>
                  </a:tabLst>
                </a:pPr>
                <a:endParaRPr lang="en-US" sz="1800" b="0" u="none" strike="noStrike">
                  <a:solidFill>
                    <a:srgbClr val="000000"/>
                  </a:solidFill>
                  <a:effectLst/>
                  <a:uFillTx/>
                  <a:latin typeface="Amazon Ember Display"/>
                </a:endParaRPr>
              </a:p>
            </p:txBody>
          </p:sp>
          <p:sp>
            <p:nvSpPr>
              <p:cNvPr id="2531" name="Freeform: Shape 475"/>
              <p:cNvSpPr/>
              <p:nvPr/>
            </p:nvSpPr>
            <p:spPr>
              <a:xfrm>
                <a:off x="2083320" y="5777640"/>
                <a:ext cx="32040" cy="19800"/>
              </a:xfrm>
              <a:custGeom>
                <a:avLst/>
                <a:gdLst>
                  <a:gd name="textAreaLeft" fmla="*/ 0 w 32040"/>
                  <a:gd name="textAreaRight" fmla="*/ 32400 w 32040"/>
                  <a:gd name="textAreaTop" fmla="*/ 0 h 19800"/>
                  <a:gd name="textAreaBottom" fmla="*/ 20160 h 19800"/>
                  <a:gd name="GluePoint1X" fmla="*/ 47311 w 51495"/>
                  <a:gd name="GluePoint1Y" fmla="*/ 4828 h 32184"/>
                  <a:gd name="GluePoint2X" fmla="*/ 35403 w 51495"/>
                  <a:gd name="GluePoint2Y" fmla="*/ 4828 h 32184"/>
                  <a:gd name="GluePoint3X" fmla="*/ 4828 w 51495"/>
                  <a:gd name="GluePoint3Y" fmla="*/ 30253 h 32184"/>
                </a:gdLst>
                <a:ahLst/>
                <a:cxnLst>
                  <a:cxn ang="0">
                    <a:pos x="GluePoint1X" y="GluePoint1Y"/>
                  </a:cxn>
                  <a:cxn ang="0">
                    <a:pos x="GluePoint2X" y="GluePoint2Y"/>
                  </a:cxn>
                  <a:cxn ang="0">
                    <a:pos x="GluePoint3X" y="GluePoint3Y"/>
                  </a:cxn>
                </a:cxnLst>
                <a:rect l="textAreaLeft" t="textAreaTop" r="textAreaRight" b="textAreaBottom"/>
                <a:pathLst>
                  <a:path w="51495" h="32184">
                    <a:moveTo>
                      <a:pt x="47311" y="4828"/>
                    </a:moveTo>
                    <a:lnTo>
                      <a:pt x="35403" y="4828"/>
                    </a:lnTo>
                    <a:lnTo>
                      <a:pt x="4828" y="30253"/>
                    </a:lnTo>
                  </a:path>
                </a:pathLst>
              </a:custGeom>
              <a:noFill/>
              <a:ln w="19050">
                <a:solidFill>
                  <a:srgbClr val="232F3E"/>
                </a:solidFill>
                <a:round/>
              </a:ln>
            </p:spPr>
            <p:style>
              <a:lnRef idx="0">
                <a:scrgbClr r="0" g="0" b="0"/>
              </a:lnRef>
              <a:fillRef idx="0">
                <a:scrgbClr r="0" g="0" b="0"/>
              </a:fillRef>
              <a:effectRef idx="0">
                <a:scrgbClr r="0" g="0" b="0"/>
              </a:effectRef>
              <a:fontRef idx="minor"/>
            </p:style>
            <p:txBody>
              <a:bodyPr lIns="90000" tIns="-24840" rIns="90000" bIns="-24840" anchor="ctr">
                <a:noAutofit/>
              </a:bodyPr>
              <a:lstStyle/>
              <a:p>
                <a:pPr defTabSz="914400">
                  <a:lnSpc>
                    <a:spcPct val="100000"/>
                  </a:lnSpc>
                  <a:tabLst>
                    <a:tab pos="0" algn="l"/>
                  </a:tabLst>
                </a:pPr>
                <a:endParaRPr lang="en-US" sz="1800" b="0" u="none" strike="noStrike">
                  <a:solidFill>
                    <a:srgbClr val="000000"/>
                  </a:solidFill>
                  <a:effectLst/>
                  <a:uFillTx/>
                  <a:latin typeface="Amazon Ember Display"/>
                </a:endParaRPr>
              </a:p>
            </p:txBody>
          </p:sp>
          <p:sp>
            <p:nvSpPr>
              <p:cNvPr id="2532" name="Freeform: Shape 476"/>
              <p:cNvSpPr/>
              <p:nvPr/>
            </p:nvSpPr>
            <p:spPr>
              <a:xfrm>
                <a:off x="2227320" y="5931720"/>
                <a:ext cx="44280" cy="5760"/>
              </a:xfrm>
              <a:custGeom>
                <a:avLst/>
                <a:gdLst>
                  <a:gd name="textAreaLeft" fmla="*/ 0 w 44280"/>
                  <a:gd name="textAreaRight" fmla="*/ 44640 w 44280"/>
                  <a:gd name="textAreaTop" fmla="*/ 0 h 5760"/>
                  <a:gd name="textAreaBottom" fmla="*/ 6120 h 5760"/>
                  <a:gd name="GluePoint1X" fmla="*/ 4828 w 70805"/>
                  <a:gd name="GluePoint1Y" fmla="*/ 4828 h 9655"/>
                  <a:gd name="GluePoint2X" fmla="*/ 66300 w 70805"/>
                  <a:gd name="GluePoint2Y" fmla="*/ 4828 h 9655"/>
                </a:gdLst>
                <a:ahLst/>
                <a:cxnLst>
                  <a:cxn ang="0">
                    <a:pos x="GluePoint1X" y="GluePoint1Y"/>
                  </a:cxn>
                  <a:cxn ang="0">
                    <a:pos x="GluePoint2X" y="GluePoint2Y"/>
                  </a:cxn>
                </a:cxnLst>
                <a:rect l="textAreaLeft" t="textAreaTop" r="textAreaRight" b="textAreaBottom"/>
                <a:pathLst>
                  <a:path w="70805" h="9655">
                    <a:moveTo>
                      <a:pt x="4828" y="4828"/>
                    </a:moveTo>
                    <a:lnTo>
                      <a:pt x="66300" y="4828"/>
                    </a:lnTo>
                  </a:path>
                </a:pathLst>
              </a:custGeom>
              <a:noFill/>
              <a:ln w="19050">
                <a:solidFill>
                  <a:srgbClr val="232F3E"/>
                </a:solidFill>
                <a:round/>
              </a:ln>
            </p:spPr>
            <p:style>
              <a:lnRef idx="0">
                <a:scrgbClr r="0" g="0" b="0"/>
              </a:lnRef>
              <a:fillRef idx="0">
                <a:scrgbClr r="0" g="0" b="0"/>
              </a:fillRef>
              <a:effectRef idx="0">
                <a:scrgbClr r="0" g="0" b="0"/>
              </a:effectRef>
              <a:fontRef idx="minor"/>
            </p:style>
            <p:txBody>
              <a:bodyPr lIns="90000" tIns="-38880" rIns="90000" bIns="-38880" anchor="ctr">
                <a:noAutofit/>
              </a:bodyPr>
              <a:lstStyle/>
              <a:p>
                <a:pPr defTabSz="914400">
                  <a:lnSpc>
                    <a:spcPct val="100000"/>
                  </a:lnSpc>
                  <a:tabLst>
                    <a:tab pos="0" algn="l"/>
                  </a:tabLst>
                </a:pPr>
                <a:endParaRPr lang="en-US" sz="1800" b="0" u="none" strike="noStrike">
                  <a:solidFill>
                    <a:srgbClr val="000000"/>
                  </a:solidFill>
                  <a:effectLst/>
                  <a:uFillTx/>
                  <a:latin typeface="Amazon Ember Display"/>
                </a:endParaRPr>
              </a:p>
            </p:txBody>
          </p:sp>
          <p:sp>
            <p:nvSpPr>
              <p:cNvPr id="2533" name="Freeform: Shape 477"/>
              <p:cNvSpPr/>
              <p:nvPr/>
            </p:nvSpPr>
            <p:spPr>
              <a:xfrm>
                <a:off x="2073240" y="5857560"/>
                <a:ext cx="147600" cy="78840"/>
              </a:xfrm>
              <a:custGeom>
                <a:avLst/>
                <a:gdLst>
                  <a:gd name="textAreaLeft" fmla="*/ 0 w 147600"/>
                  <a:gd name="textAreaRight" fmla="*/ 147960 w 147600"/>
                  <a:gd name="textAreaTop" fmla="*/ 0 h 78840"/>
                  <a:gd name="textAreaBottom" fmla="*/ 79200 h 78840"/>
                  <a:gd name="GluePoint1X" fmla="*/ 4828 w 234946"/>
                  <a:gd name="GluePoint1Y" fmla="*/ 4828 h 125519"/>
                  <a:gd name="GluePoint2X" fmla="*/ 4828 w 234946"/>
                  <a:gd name="GluePoint2Y" fmla="*/ 122301 h 125519"/>
                  <a:gd name="GluePoint3X" fmla="*/ 233015 w 234946"/>
                  <a:gd name="GluePoint3Y" fmla="*/ 122301 h 125519"/>
                </a:gdLst>
                <a:ahLst/>
                <a:cxnLst>
                  <a:cxn ang="0">
                    <a:pos x="GluePoint1X" y="GluePoint1Y"/>
                  </a:cxn>
                  <a:cxn ang="0">
                    <a:pos x="GluePoint2X" y="GluePoint2Y"/>
                  </a:cxn>
                  <a:cxn ang="0">
                    <a:pos x="GluePoint3X" y="GluePoint3Y"/>
                  </a:cxn>
                </a:cxnLst>
                <a:rect l="textAreaLeft" t="textAreaTop" r="textAreaRight" b="textAreaBottom"/>
                <a:pathLst>
                  <a:path w="234946" h="125519">
                    <a:moveTo>
                      <a:pt x="4828" y="4828"/>
                    </a:moveTo>
                    <a:lnTo>
                      <a:pt x="4828" y="122301"/>
                    </a:lnTo>
                    <a:lnTo>
                      <a:pt x="233015" y="122301"/>
                    </a:lnTo>
                  </a:path>
                </a:pathLst>
              </a:custGeom>
              <a:noFill/>
              <a:ln w="19050">
                <a:solidFill>
                  <a:srgbClr val="232F3E"/>
                </a:solidFill>
                <a:round/>
              </a:ln>
            </p:spPr>
            <p:style>
              <a:lnRef idx="0">
                <a:scrgbClr r="0" g="0" b="0"/>
              </a:lnRef>
              <a:fillRef idx="0">
                <a:scrgbClr r="0" g="0" b="0"/>
              </a:fillRef>
              <a:effectRef idx="0">
                <a:scrgbClr r="0" g="0" b="0"/>
              </a:effectRef>
              <a:fontRef idx="minor"/>
            </p:style>
            <p:txBody>
              <a:bodyPr lIns="90000" tIns="34200" rIns="90000" bIns="34200" anchor="ctr">
                <a:noAutofit/>
              </a:bodyPr>
              <a:lstStyle/>
              <a:p>
                <a:pPr defTabSz="914400">
                  <a:lnSpc>
                    <a:spcPct val="100000"/>
                  </a:lnSpc>
                  <a:tabLst>
                    <a:tab pos="0" algn="l"/>
                  </a:tabLst>
                </a:pPr>
                <a:endParaRPr lang="en-US" sz="1800" b="0" u="none" strike="noStrike">
                  <a:solidFill>
                    <a:srgbClr val="000000"/>
                  </a:solidFill>
                  <a:effectLst/>
                  <a:uFillTx/>
                  <a:latin typeface="Amazon Ember Display"/>
                </a:endParaRPr>
              </a:p>
            </p:txBody>
          </p:sp>
          <p:sp>
            <p:nvSpPr>
              <p:cNvPr id="2534" name="Freeform: Shape 478"/>
              <p:cNvSpPr/>
              <p:nvPr/>
            </p:nvSpPr>
            <p:spPr>
              <a:xfrm>
                <a:off x="2073240" y="5828400"/>
                <a:ext cx="5760" cy="25920"/>
              </a:xfrm>
              <a:custGeom>
                <a:avLst/>
                <a:gdLst>
                  <a:gd name="textAreaLeft" fmla="*/ 0 w 5760"/>
                  <a:gd name="textAreaRight" fmla="*/ 6120 w 5760"/>
                  <a:gd name="textAreaTop" fmla="*/ 0 h 25920"/>
                  <a:gd name="textAreaBottom" fmla="*/ 26280 h 25920"/>
                  <a:gd name="GluePoint1X" fmla="*/ 4828 w 9655"/>
                  <a:gd name="GluePoint1Y" fmla="*/ 4828 h 41839"/>
                  <a:gd name="GluePoint2X" fmla="*/ 4828 w 9655"/>
                  <a:gd name="GluePoint2Y" fmla="*/ 37334 h 41839"/>
                </a:gdLst>
                <a:ahLst/>
                <a:cxnLst>
                  <a:cxn ang="0">
                    <a:pos x="GluePoint1X" y="GluePoint1Y"/>
                  </a:cxn>
                  <a:cxn ang="0">
                    <a:pos x="GluePoint2X" y="GluePoint2Y"/>
                  </a:cxn>
                </a:cxnLst>
                <a:rect l="textAreaLeft" t="textAreaTop" r="textAreaRight" b="textAreaBottom"/>
                <a:pathLst>
                  <a:path w="9655" h="41839">
                    <a:moveTo>
                      <a:pt x="4828" y="4828"/>
                    </a:moveTo>
                    <a:lnTo>
                      <a:pt x="4828" y="37334"/>
                    </a:lnTo>
                  </a:path>
                </a:pathLst>
              </a:custGeom>
              <a:noFill/>
              <a:ln w="19050">
                <a:solidFill>
                  <a:srgbClr val="232F3E"/>
                </a:solidFill>
                <a:round/>
              </a:ln>
            </p:spPr>
            <p:style>
              <a:lnRef idx="0">
                <a:scrgbClr r="0" g="0" b="0"/>
              </a:lnRef>
              <a:fillRef idx="0">
                <a:scrgbClr r="0" g="0" b="0"/>
              </a:fillRef>
              <a:effectRef idx="0">
                <a:scrgbClr r="0" g="0" b="0"/>
              </a:effectRef>
              <a:fontRef idx="minor"/>
            </p:style>
            <p:txBody>
              <a:bodyPr lIns="90000" tIns="-18720" rIns="90000" bIns="-18720" anchor="ctr">
                <a:noAutofit/>
              </a:bodyPr>
              <a:lstStyle/>
              <a:p>
                <a:pPr defTabSz="914400">
                  <a:lnSpc>
                    <a:spcPct val="100000"/>
                  </a:lnSpc>
                  <a:tabLst>
                    <a:tab pos="0" algn="l"/>
                  </a:tabLst>
                </a:pPr>
                <a:endParaRPr lang="en-US" sz="1800" b="0" u="none" strike="noStrike">
                  <a:solidFill>
                    <a:srgbClr val="000000"/>
                  </a:solidFill>
                  <a:effectLst/>
                  <a:uFillTx/>
                  <a:latin typeface="Amazon Ember Display"/>
                </a:endParaRPr>
              </a:p>
            </p:txBody>
          </p:sp>
          <p:sp>
            <p:nvSpPr>
              <p:cNvPr id="2535" name="Freeform: Shape 479"/>
              <p:cNvSpPr/>
              <p:nvPr/>
            </p:nvSpPr>
            <p:spPr>
              <a:xfrm>
                <a:off x="2073240" y="5802480"/>
                <a:ext cx="230760" cy="133560"/>
              </a:xfrm>
              <a:custGeom>
                <a:avLst/>
                <a:gdLst>
                  <a:gd name="textAreaLeft" fmla="*/ 0 w 230760"/>
                  <a:gd name="textAreaRight" fmla="*/ 231120 w 230760"/>
                  <a:gd name="textAreaTop" fmla="*/ 0 h 133560"/>
                  <a:gd name="textAreaBottom" fmla="*/ 133920 h 133560"/>
                  <a:gd name="GluePoint1X" fmla="*/ 327638 w 366902"/>
                  <a:gd name="GluePoint1Y" fmla="*/ 210164 h 212417"/>
                  <a:gd name="GluePoint2X" fmla="*/ 364650 w 366902"/>
                  <a:gd name="GluePoint2Y" fmla="*/ 210164 h 212417"/>
                  <a:gd name="GluePoint3X" fmla="*/ 364650 w 366902"/>
                  <a:gd name="GluePoint3Y" fmla="*/ 4828 h 212417"/>
                  <a:gd name="GluePoint4X" fmla="*/ 4828 w 366902"/>
                  <a:gd name="GluePoint4Y" fmla="*/ 4828 h 212417"/>
                  <a:gd name="GluePoint5X" fmla="*/ 4828 w 366902"/>
                  <a:gd name="GluePoint5Y" fmla="*/ 33150 h 212417"/>
                </a:gdLst>
                <a:ahLst/>
                <a:cxnLst>
                  <a:cxn ang="0">
                    <a:pos x="GluePoint1X" y="GluePoint1Y"/>
                  </a:cxn>
                  <a:cxn ang="0">
                    <a:pos x="GluePoint2X" y="GluePoint2Y"/>
                  </a:cxn>
                  <a:cxn ang="0">
                    <a:pos x="GluePoint3X" y="GluePoint3Y"/>
                  </a:cxn>
                  <a:cxn ang="0">
                    <a:pos x="GluePoint4X" y="GluePoint4Y"/>
                  </a:cxn>
                  <a:cxn ang="0">
                    <a:pos x="GluePoint5X" y="GluePoint5Y"/>
                  </a:cxn>
                </a:cxnLst>
                <a:rect l="textAreaLeft" t="textAreaTop" r="textAreaRight" b="textAreaBottom"/>
                <a:pathLst>
                  <a:path w="366902" h="212417">
                    <a:moveTo>
                      <a:pt x="327638" y="210164"/>
                    </a:moveTo>
                    <a:lnTo>
                      <a:pt x="364650" y="210164"/>
                    </a:lnTo>
                    <a:lnTo>
                      <a:pt x="364650" y="4828"/>
                    </a:lnTo>
                    <a:lnTo>
                      <a:pt x="4828" y="4828"/>
                    </a:lnTo>
                    <a:lnTo>
                      <a:pt x="4828" y="33150"/>
                    </a:lnTo>
                  </a:path>
                </a:pathLst>
              </a:custGeom>
              <a:noFill/>
              <a:ln w="19050">
                <a:solidFill>
                  <a:srgbClr val="232F3E"/>
                </a:solidFill>
                <a:round/>
              </a:ln>
            </p:spPr>
            <p:style>
              <a:lnRef idx="0">
                <a:scrgbClr r="0" g="0" b="0"/>
              </a:lnRef>
              <a:fillRef idx="0">
                <a:scrgbClr r="0" g="0" b="0"/>
              </a:fillRef>
              <a:effectRef idx="0">
                <a:scrgbClr r="0" g="0" b="0"/>
              </a:effectRef>
              <a:fontRef idx="minor"/>
            </p:style>
            <p:txBody>
              <a:bodyPr lIns="90000" tIns="45000" rIns="90000" bIns="45000" anchor="ctr">
                <a:noAutofit/>
              </a:bodyPr>
              <a:lstStyle/>
              <a:p>
                <a:pPr defTabSz="914400">
                  <a:lnSpc>
                    <a:spcPct val="100000"/>
                  </a:lnSpc>
                  <a:tabLst>
                    <a:tab pos="0" algn="l"/>
                  </a:tabLst>
                </a:pPr>
                <a:endParaRPr lang="en-US" sz="1800" b="0" u="none" strike="noStrike">
                  <a:solidFill>
                    <a:srgbClr val="000000"/>
                  </a:solidFill>
                  <a:effectLst/>
                  <a:uFillTx/>
                  <a:latin typeface="Amazon Ember Display"/>
                </a:endParaRPr>
              </a:p>
            </p:txBody>
          </p:sp>
          <p:sp>
            <p:nvSpPr>
              <p:cNvPr id="2536" name="Freeform: Shape 480"/>
              <p:cNvSpPr/>
              <p:nvPr/>
            </p:nvSpPr>
            <p:spPr>
              <a:xfrm>
                <a:off x="2151720" y="5825880"/>
                <a:ext cx="76680" cy="19800"/>
              </a:xfrm>
              <a:custGeom>
                <a:avLst/>
                <a:gdLst>
                  <a:gd name="textAreaLeft" fmla="*/ 0 w 76680"/>
                  <a:gd name="textAreaRight" fmla="*/ 77040 w 76680"/>
                  <a:gd name="textAreaTop" fmla="*/ 0 h 19800"/>
                  <a:gd name="textAreaBottom" fmla="*/ 20160 h 19800"/>
                  <a:gd name="GluePoint1X" fmla="*/ 4828 w 122300"/>
                  <a:gd name="GluePoint1Y" fmla="*/ 4828 h 32184"/>
                  <a:gd name="GluePoint2X" fmla="*/ 120370 w 122300"/>
                  <a:gd name="GluePoint2Y" fmla="*/ 4828 h 32184"/>
                  <a:gd name="GluePoint3X" fmla="*/ 120370 w 122300"/>
                  <a:gd name="GluePoint3Y" fmla="*/ 28322 h 32184"/>
                  <a:gd name="GluePoint4X" fmla="*/ 4828 w 122300"/>
                  <a:gd name="GluePoint4Y" fmla="*/ 28322 h 32184"/>
                </a:gdLst>
                <a:ahLst/>
                <a:cxnLst>
                  <a:cxn ang="0">
                    <a:pos x="GluePoint1X" y="GluePoint1Y"/>
                  </a:cxn>
                  <a:cxn ang="0">
                    <a:pos x="GluePoint2X" y="GluePoint2Y"/>
                  </a:cxn>
                  <a:cxn ang="0">
                    <a:pos x="GluePoint3X" y="GluePoint3Y"/>
                  </a:cxn>
                  <a:cxn ang="0">
                    <a:pos x="GluePoint4X" y="GluePoint4Y"/>
                  </a:cxn>
                </a:cxnLst>
                <a:rect l="textAreaLeft" t="textAreaTop" r="textAreaRight" b="textAreaBottom"/>
                <a:pathLst>
                  <a:path w="122300" h="32184">
                    <a:moveTo>
                      <a:pt x="4828" y="4828"/>
                    </a:moveTo>
                    <a:lnTo>
                      <a:pt x="120370" y="4828"/>
                    </a:lnTo>
                    <a:lnTo>
                      <a:pt x="120370" y="28322"/>
                    </a:lnTo>
                    <a:lnTo>
                      <a:pt x="4828" y="28322"/>
                    </a:lnTo>
                    <a:close/>
                  </a:path>
                </a:pathLst>
              </a:custGeom>
              <a:noFill/>
              <a:ln w="19050">
                <a:solidFill>
                  <a:srgbClr val="232F3E"/>
                </a:solidFill>
                <a:round/>
              </a:ln>
            </p:spPr>
            <p:style>
              <a:lnRef idx="0">
                <a:scrgbClr r="0" g="0" b="0"/>
              </a:lnRef>
              <a:fillRef idx="0">
                <a:scrgbClr r="0" g="0" b="0"/>
              </a:fillRef>
              <a:effectRef idx="0">
                <a:scrgbClr r="0" g="0" b="0"/>
              </a:effectRef>
              <a:fontRef idx="minor"/>
            </p:style>
            <p:txBody>
              <a:bodyPr lIns="90000" tIns="-24840" rIns="90000" bIns="-24840" anchor="ctr">
                <a:noAutofit/>
              </a:bodyPr>
              <a:lstStyle/>
              <a:p>
                <a:pPr defTabSz="914400">
                  <a:lnSpc>
                    <a:spcPct val="100000"/>
                  </a:lnSpc>
                  <a:tabLst>
                    <a:tab pos="0" algn="l"/>
                  </a:tabLst>
                </a:pPr>
                <a:endParaRPr lang="en-US" sz="1800" b="0" u="none" strike="noStrike">
                  <a:solidFill>
                    <a:srgbClr val="000000"/>
                  </a:solidFill>
                  <a:effectLst/>
                  <a:uFillTx/>
                  <a:latin typeface="Amazon Ember Display"/>
                </a:endParaRPr>
              </a:p>
            </p:txBody>
          </p:sp>
          <p:sp>
            <p:nvSpPr>
              <p:cNvPr id="2537" name="Freeform: Shape 481"/>
              <p:cNvSpPr/>
              <p:nvPr/>
            </p:nvSpPr>
            <p:spPr>
              <a:xfrm>
                <a:off x="2118600" y="5694120"/>
                <a:ext cx="117360" cy="95040"/>
              </a:xfrm>
              <a:custGeom>
                <a:avLst/>
                <a:gdLst>
                  <a:gd name="textAreaLeft" fmla="*/ 0 w 117360"/>
                  <a:gd name="textAreaRight" fmla="*/ 117720 w 117360"/>
                  <a:gd name="textAreaTop" fmla="*/ 0 h 95040"/>
                  <a:gd name="textAreaBottom" fmla="*/ 95400 h 95040"/>
                  <a:gd name="GluePoint1X" fmla="*/ 4828 w 186669"/>
                  <a:gd name="GluePoint1Y" fmla="*/ 146761 h 151266"/>
                  <a:gd name="GluePoint2X" fmla="*/ 4828 w 186669"/>
                  <a:gd name="GluePoint2Y" fmla="*/ 11908 h 151266"/>
                  <a:gd name="GluePoint3X" fmla="*/ 11908 w 186669"/>
                  <a:gd name="GluePoint3Y" fmla="*/ 4828 h 151266"/>
                  <a:gd name="GluePoint4X" fmla="*/ 123588 w 186669"/>
                  <a:gd name="GluePoint4Y" fmla="*/ 4828 h 151266"/>
                  <a:gd name="GluePoint5X" fmla="*/ 183130 w 186669"/>
                  <a:gd name="GluePoint5Y" fmla="*/ 64369 h 151266"/>
                  <a:gd name="GluePoint6X" fmla="*/ 183130 w 186669"/>
                  <a:gd name="GluePoint6Y" fmla="*/ 147083 h 151266"/>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Lst>
                <a:rect l="textAreaLeft" t="textAreaTop" r="textAreaRight" b="textAreaBottom"/>
                <a:pathLst>
                  <a:path w="186669" h="151266">
                    <a:moveTo>
                      <a:pt x="4828" y="146761"/>
                    </a:moveTo>
                    <a:lnTo>
                      <a:pt x="4828" y="11908"/>
                    </a:lnTo>
                    <a:cubicBezTo>
                      <a:pt x="4828" y="8046"/>
                      <a:pt x="8046" y="4828"/>
                      <a:pt x="11908" y="4828"/>
                    </a:cubicBezTo>
                    <a:lnTo>
                      <a:pt x="123588" y="4828"/>
                    </a:lnTo>
                    <a:lnTo>
                      <a:pt x="183130" y="64369"/>
                    </a:lnTo>
                    <a:lnTo>
                      <a:pt x="183130" y="147083"/>
                    </a:lnTo>
                  </a:path>
                </a:pathLst>
              </a:custGeom>
              <a:noFill/>
              <a:ln w="19050">
                <a:solidFill>
                  <a:srgbClr val="00E500"/>
                </a:solidFill>
                <a:round/>
              </a:ln>
            </p:spPr>
            <p:style>
              <a:lnRef idx="0">
                <a:scrgbClr r="0" g="0" b="0"/>
              </a:lnRef>
              <a:fillRef idx="0">
                <a:scrgbClr r="0" g="0" b="0"/>
              </a:fillRef>
              <a:effectRef idx="0">
                <a:scrgbClr r="0" g="0" b="0"/>
              </a:effectRef>
              <a:fontRef idx="minor"/>
            </p:style>
            <p:txBody>
              <a:bodyPr lIns="90000" tIns="45000" rIns="90000" bIns="45000" anchor="ctr">
                <a:noAutofit/>
              </a:bodyPr>
              <a:lstStyle/>
              <a:p>
                <a:pPr defTabSz="914400">
                  <a:lnSpc>
                    <a:spcPct val="100000"/>
                  </a:lnSpc>
                  <a:tabLst>
                    <a:tab pos="0" algn="l"/>
                  </a:tabLst>
                </a:pPr>
                <a:endParaRPr lang="en-US" sz="1800" b="0" u="none" strike="noStrike">
                  <a:solidFill>
                    <a:srgbClr val="000000"/>
                  </a:solidFill>
                  <a:effectLst/>
                  <a:uFillTx/>
                  <a:latin typeface="Amazon Ember Display"/>
                </a:endParaRPr>
              </a:p>
            </p:txBody>
          </p:sp>
          <p:sp>
            <p:nvSpPr>
              <p:cNvPr id="2538" name="Freeform: Shape 482"/>
              <p:cNvSpPr/>
              <p:nvPr/>
            </p:nvSpPr>
            <p:spPr>
              <a:xfrm>
                <a:off x="2193480" y="5694120"/>
                <a:ext cx="42120" cy="42120"/>
              </a:xfrm>
              <a:custGeom>
                <a:avLst/>
                <a:gdLst>
                  <a:gd name="textAreaLeft" fmla="*/ 0 w 42120"/>
                  <a:gd name="textAreaRight" fmla="*/ 42480 w 42120"/>
                  <a:gd name="textAreaTop" fmla="*/ 0 h 42120"/>
                  <a:gd name="textAreaBottom" fmla="*/ 42480 h 42120"/>
                  <a:gd name="GluePoint1X" fmla="*/ 4828 w 67587"/>
                  <a:gd name="GluePoint1Y" fmla="*/ 64369 h 67587"/>
                  <a:gd name="GluePoint2X" fmla="*/ 64369 w 67587"/>
                  <a:gd name="GluePoint2Y" fmla="*/ 64369 h 67587"/>
                  <a:gd name="GluePoint3X" fmla="*/ 4828 w 67587"/>
                  <a:gd name="GluePoint3Y" fmla="*/ 4828 h 67587"/>
                </a:gdLst>
                <a:ahLst/>
                <a:cxnLst>
                  <a:cxn ang="0">
                    <a:pos x="GluePoint1X" y="GluePoint1Y"/>
                  </a:cxn>
                  <a:cxn ang="0">
                    <a:pos x="GluePoint2X" y="GluePoint2Y"/>
                  </a:cxn>
                  <a:cxn ang="0">
                    <a:pos x="GluePoint3X" y="GluePoint3Y"/>
                  </a:cxn>
                </a:cxnLst>
                <a:rect l="textAreaLeft" t="textAreaTop" r="textAreaRight" b="textAreaBottom"/>
                <a:pathLst>
                  <a:path w="67587" h="67587">
                    <a:moveTo>
                      <a:pt x="4828" y="64369"/>
                    </a:moveTo>
                    <a:lnTo>
                      <a:pt x="64369" y="64369"/>
                    </a:lnTo>
                    <a:lnTo>
                      <a:pt x="4828" y="4828"/>
                    </a:lnTo>
                    <a:close/>
                  </a:path>
                </a:pathLst>
              </a:custGeom>
              <a:noFill/>
              <a:ln w="19050">
                <a:solidFill>
                  <a:srgbClr val="00E500"/>
                </a:solidFill>
                <a:round/>
              </a:ln>
            </p:spPr>
            <p:style>
              <a:lnRef idx="0">
                <a:scrgbClr r="0" g="0" b="0"/>
              </a:lnRef>
              <a:fillRef idx="0">
                <a:scrgbClr r="0" g="0" b="0"/>
              </a:fillRef>
              <a:effectRef idx="0">
                <a:scrgbClr r="0" g="0" b="0"/>
              </a:effectRef>
              <a:fontRef idx="minor"/>
            </p:style>
            <p:txBody>
              <a:bodyPr lIns="90000" tIns="-2520" rIns="90000" bIns="-2520" anchor="ctr">
                <a:noAutofit/>
              </a:bodyPr>
              <a:lstStyle/>
              <a:p>
                <a:pPr defTabSz="914400">
                  <a:lnSpc>
                    <a:spcPct val="100000"/>
                  </a:lnSpc>
                  <a:tabLst>
                    <a:tab pos="0" algn="l"/>
                  </a:tabLst>
                </a:pPr>
                <a:endParaRPr lang="en-US" sz="1800" b="0" u="none" strike="noStrike">
                  <a:solidFill>
                    <a:srgbClr val="000000"/>
                  </a:solidFill>
                  <a:effectLst/>
                  <a:uFillTx/>
                  <a:latin typeface="Amazon Ember Display"/>
                </a:endParaRPr>
              </a:p>
            </p:txBody>
          </p:sp>
          <p:sp>
            <p:nvSpPr>
              <p:cNvPr id="2539" name="Freeform: Shape 483"/>
              <p:cNvSpPr/>
              <p:nvPr/>
            </p:nvSpPr>
            <p:spPr>
              <a:xfrm>
                <a:off x="2135160" y="5761800"/>
                <a:ext cx="84600" cy="5760"/>
              </a:xfrm>
              <a:custGeom>
                <a:avLst/>
                <a:gdLst>
                  <a:gd name="textAreaLeft" fmla="*/ 0 w 84600"/>
                  <a:gd name="textAreaRight" fmla="*/ 84960 w 84600"/>
                  <a:gd name="textAreaTop" fmla="*/ 0 h 5760"/>
                  <a:gd name="textAreaBottom" fmla="*/ 6120 h 5760"/>
                  <a:gd name="GluePoint1X" fmla="*/ 4828 w 135174"/>
                  <a:gd name="GluePoint1Y" fmla="*/ 4828 h 9655"/>
                  <a:gd name="GluePoint2X" fmla="*/ 130669 w 135174"/>
                  <a:gd name="GluePoint2Y" fmla="*/ 4828 h 9655"/>
                </a:gdLst>
                <a:ahLst/>
                <a:cxnLst>
                  <a:cxn ang="0">
                    <a:pos x="GluePoint1X" y="GluePoint1Y"/>
                  </a:cxn>
                  <a:cxn ang="0">
                    <a:pos x="GluePoint2X" y="GluePoint2Y"/>
                  </a:cxn>
                </a:cxnLst>
                <a:rect l="textAreaLeft" t="textAreaTop" r="textAreaRight" b="textAreaBottom"/>
                <a:pathLst>
                  <a:path w="135174" h="9655">
                    <a:moveTo>
                      <a:pt x="4828" y="4828"/>
                    </a:moveTo>
                    <a:lnTo>
                      <a:pt x="130669" y="4828"/>
                    </a:lnTo>
                  </a:path>
                </a:pathLst>
              </a:custGeom>
              <a:noFill/>
              <a:ln w="19050">
                <a:solidFill>
                  <a:srgbClr val="00E500"/>
                </a:solidFill>
                <a:round/>
              </a:ln>
            </p:spPr>
            <p:style>
              <a:lnRef idx="0">
                <a:scrgbClr r="0" g="0" b="0"/>
              </a:lnRef>
              <a:fillRef idx="0">
                <a:scrgbClr r="0" g="0" b="0"/>
              </a:fillRef>
              <a:effectRef idx="0">
                <a:scrgbClr r="0" g="0" b="0"/>
              </a:effectRef>
              <a:fontRef idx="minor"/>
            </p:style>
            <p:txBody>
              <a:bodyPr lIns="90000" tIns="-38880" rIns="90000" bIns="-38880" anchor="ctr">
                <a:noAutofit/>
              </a:bodyPr>
              <a:lstStyle/>
              <a:p>
                <a:pPr defTabSz="914400">
                  <a:lnSpc>
                    <a:spcPct val="100000"/>
                  </a:lnSpc>
                  <a:tabLst>
                    <a:tab pos="0" algn="l"/>
                  </a:tabLst>
                </a:pPr>
                <a:endParaRPr lang="en-US" sz="1800" b="0" u="none" strike="noStrike">
                  <a:solidFill>
                    <a:srgbClr val="000000"/>
                  </a:solidFill>
                  <a:effectLst/>
                  <a:uFillTx/>
                  <a:latin typeface="Amazon Ember Display"/>
                </a:endParaRPr>
              </a:p>
            </p:txBody>
          </p:sp>
          <p:sp>
            <p:nvSpPr>
              <p:cNvPr id="2540" name="Freeform: Shape 484"/>
              <p:cNvSpPr/>
              <p:nvPr/>
            </p:nvSpPr>
            <p:spPr>
              <a:xfrm>
                <a:off x="2135160" y="5739840"/>
                <a:ext cx="50400" cy="5760"/>
              </a:xfrm>
              <a:custGeom>
                <a:avLst/>
                <a:gdLst>
                  <a:gd name="textAreaLeft" fmla="*/ 0 w 50400"/>
                  <a:gd name="textAreaRight" fmla="*/ 50760 w 50400"/>
                  <a:gd name="textAreaTop" fmla="*/ 0 h 5760"/>
                  <a:gd name="textAreaBottom" fmla="*/ 6120 h 5760"/>
                  <a:gd name="GluePoint1X" fmla="*/ 4828 w 80461"/>
                  <a:gd name="GluePoint1Y" fmla="*/ 4828 h 9655"/>
                  <a:gd name="GluePoint2X" fmla="*/ 75955 w 80461"/>
                  <a:gd name="GluePoint2Y" fmla="*/ 4828 h 9655"/>
                </a:gdLst>
                <a:ahLst/>
                <a:cxnLst>
                  <a:cxn ang="0">
                    <a:pos x="GluePoint1X" y="GluePoint1Y"/>
                  </a:cxn>
                  <a:cxn ang="0">
                    <a:pos x="GluePoint2X" y="GluePoint2Y"/>
                  </a:cxn>
                </a:cxnLst>
                <a:rect l="textAreaLeft" t="textAreaTop" r="textAreaRight" b="textAreaBottom"/>
                <a:pathLst>
                  <a:path w="80461" h="9655">
                    <a:moveTo>
                      <a:pt x="4828" y="4828"/>
                    </a:moveTo>
                    <a:lnTo>
                      <a:pt x="75955" y="4828"/>
                    </a:lnTo>
                  </a:path>
                </a:pathLst>
              </a:custGeom>
              <a:noFill/>
              <a:ln w="19050">
                <a:solidFill>
                  <a:srgbClr val="00E500"/>
                </a:solidFill>
                <a:round/>
              </a:ln>
            </p:spPr>
            <p:style>
              <a:lnRef idx="0">
                <a:scrgbClr r="0" g="0" b="0"/>
              </a:lnRef>
              <a:fillRef idx="0">
                <a:scrgbClr r="0" g="0" b="0"/>
              </a:fillRef>
              <a:effectRef idx="0">
                <a:scrgbClr r="0" g="0" b="0"/>
              </a:effectRef>
              <a:fontRef idx="minor"/>
            </p:style>
            <p:txBody>
              <a:bodyPr lIns="90000" tIns="-38880" rIns="90000" bIns="-38880" anchor="ctr">
                <a:noAutofit/>
              </a:bodyPr>
              <a:lstStyle/>
              <a:p>
                <a:pPr defTabSz="914400">
                  <a:lnSpc>
                    <a:spcPct val="100000"/>
                  </a:lnSpc>
                  <a:tabLst>
                    <a:tab pos="0" algn="l"/>
                  </a:tabLst>
                </a:pPr>
                <a:endParaRPr lang="en-US" sz="1800" b="0" u="none" strike="noStrike">
                  <a:solidFill>
                    <a:srgbClr val="000000"/>
                  </a:solidFill>
                  <a:effectLst/>
                  <a:uFillTx/>
                  <a:latin typeface="Amazon Ember Display"/>
                </a:endParaRPr>
              </a:p>
            </p:txBody>
          </p:sp>
          <p:sp>
            <p:nvSpPr>
              <p:cNvPr id="2541" name="Freeform: Shape 485"/>
              <p:cNvSpPr/>
              <p:nvPr/>
            </p:nvSpPr>
            <p:spPr>
              <a:xfrm>
                <a:off x="2142000" y="5676120"/>
                <a:ext cx="117360" cy="113040"/>
              </a:xfrm>
              <a:custGeom>
                <a:avLst/>
                <a:gdLst>
                  <a:gd name="textAreaLeft" fmla="*/ 0 w 117360"/>
                  <a:gd name="textAreaRight" fmla="*/ 117720 w 117360"/>
                  <a:gd name="textAreaTop" fmla="*/ 0 h 113040"/>
                  <a:gd name="textAreaBottom" fmla="*/ 113400 h 113040"/>
                  <a:gd name="GluePoint1X" fmla="*/ 4828 w 186669"/>
                  <a:gd name="GluePoint1Y" fmla="*/ 18023 h 180232"/>
                  <a:gd name="GluePoint2X" fmla="*/ 4828 w 186669"/>
                  <a:gd name="GluePoint2Y" fmla="*/ 11908 h 180232"/>
                  <a:gd name="GluePoint3X" fmla="*/ 11908 w 186669"/>
                  <a:gd name="GluePoint3Y" fmla="*/ 4828 h 180232"/>
                  <a:gd name="GluePoint4X" fmla="*/ 123588 w 186669"/>
                  <a:gd name="GluePoint4Y" fmla="*/ 4828 h 180232"/>
                  <a:gd name="GluePoint5X" fmla="*/ 183130 w 186669"/>
                  <a:gd name="GluePoint5Y" fmla="*/ 64369 h 180232"/>
                  <a:gd name="GluePoint6X" fmla="*/ 183130 w 186669"/>
                  <a:gd name="GluePoint6Y" fmla="*/ 175405 h 180232"/>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Lst>
                <a:rect l="textAreaLeft" t="textAreaTop" r="textAreaRight" b="textAreaBottom"/>
                <a:pathLst>
                  <a:path w="186669" h="180232">
                    <a:moveTo>
                      <a:pt x="4828" y="18023"/>
                    </a:moveTo>
                    <a:lnTo>
                      <a:pt x="4828" y="11908"/>
                    </a:lnTo>
                    <a:cubicBezTo>
                      <a:pt x="4828" y="8046"/>
                      <a:pt x="8046" y="4828"/>
                      <a:pt x="11908" y="4828"/>
                    </a:cubicBezTo>
                    <a:lnTo>
                      <a:pt x="123588" y="4828"/>
                    </a:lnTo>
                    <a:lnTo>
                      <a:pt x="183130" y="64369"/>
                    </a:lnTo>
                    <a:lnTo>
                      <a:pt x="183130" y="175405"/>
                    </a:lnTo>
                  </a:path>
                </a:pathLst>
              </a:custGeom>
              <a:noFill/>
              <a:ln w="19050">
                <a:solidFill>
                  <a:srgbClr val="00E500"/>
                </a:solidFill>
                <a:round/>
              </a:ln>
            </p:spPr>
            <p:style>
              <a:lnRef idx="0">
                <a:scrgbClr r="0" g="0" b="0"/>
              </a:lnRef>
              <a:fillRef idx="0">
                <a:scrgbClr r="0" g="0" b="0"/>
              </a:fillRef>
              <a:effectRef idx="0">
                <a:scrgbClr r="0" g="0" b="0"/>
              </a:effectRef>
              <a:fontRef idx="minor"/>
            </p:style>
            <p:txBody>
              <a:bodyPr lIns="90000" tIns="45000" rIns="90000" bIns="45000" anchor="ctr">
                <a:noAutofit/>
              </a:bodyPr>
              <a:lstStyle/>
              <a:p>
                <a:pPr defTabSz="914400">
                  <a:lnSpc>
                    <a:spcPct val="100000"/>
                  </a:lnSpc>
                  <a:tabLst>
                    <a:tab pos="0" algn="l"/>
                  </a:tabLst>
                </a:pPr>
                <a:endParaRPr lang="en-US" sz="1800" b="0" u="none" strike="noStrike">
                  <a:solidFill>
                    <a:srgbClr val="000000"/>
                  </a:solidFill>
                  <a:effectLst/>
                  <a:uFillTx/>
                  <a:latin typeface="Amazon Ember Display"/>
                </a:endParaRPr>
              </a:p>
            </p:txBody>
          </p:sp>
          <p:sp>
            <p:nvSpPr>
              <p:cNvPr id="2542" name="Freeform: Shape 486"/>
              <p:cNvSpPr/>
              <p:nvPr/>
            </p:nvSpPr>
            <p:spPr>
              <a:xfrm>
                <a:off x="2216880" y="5676120"/>
                <a:ext cx="42120" cy="42120"/>
              </a:xfrm>
              <a:custGeom>
                <a:avLst/>
                <a:gdLst>
                  <a:gd name="textAreaLeft" fmla="*/ 0 w 42120"/>
                  <a:gd name="textAreaRight" fmla="*/ 42480 w 42120"/>
                  <a:gd name="textAreaTop" fmla="*/ 0 h 42120"/>
                  <a:gd name="textAreaBottom" fmla="*/ 42480 h 42120"/>
                  <a:gd name="GluePoint1X" fmla="*/ 27035 w 67587"/>
                  <a:gd name="GluePoint1Y" fmla="*/ 64369 h 67587"/>
                  <a:gd name="GluePoint2X" fmla="*/ 64369 w 67587"/>
                  <a:gd name="GluePoint2Y" fmla="*/ 64369 h 67587"/>
                  <a:gd name="GluePoint3X" fmla="*/ 4828 w 67587"/>
                  <a:gd name="GluePoint3Y" fmla="*/ 4828 h 67587"/>
                  <a:gd name="GluePoint4X" fmla="*/ 4828 w 67587"/>
                  <a:gd name="GluePoint4Y" fmla="*/ 45702 h 67587"/>
                </a:gdLst>
                <a:ahLst/>
                <a:cxnLst>
                  <a:cxn ang="0">
                    <a:pos x="GluePoint1X" y="GluePoint1Y"/>
                  </a:cxn>
                  <a:cxn ang="0">
                    <a:pos x="GluePoint2X" y="GluePoint2Y"/>
                  </a:cxn>
                  <a:cxn ang="0">
                    <a:pos x="GluePoint3X" y="GluePoint3Y"/>
                  </a:cxn>
                  <a:cxn ang="0">
                    <a:pos x="GluePoint4X" y="GluePoint4Y"/>
                  </a:cxn>
                </a:cxnLst>
                <a:rect l="textAreaLeft" t="textAreaTop" r="textAreaRight" b="textAreaBottom"/>
                <a:pathLst>
                  <a:path w="67587" h="67587">
                    <a:moveTo>
                      <a:pt x="27035" y="64369"/>
                    </a:moveTo>
                    <a:lnTo>
                      <a:pt x="64369" y="64369"/>
                    </a:lnTo>
                    <a:lnTo>
                      <a:pt x="4828" y="4828"/>
                    </a:lnTo>
                    <a:lnTo>
                      <a:pt x="4828" y="45702"/>
                    </a:lnTo>
                  </a:path>
                </a:pathLst>
              </a:custGeom>
              <a:noFill/>
              <a:ln w="19050">
                <a:solidFill>
                  <a:srgbClr val="00E500"/>
                </a:solidFill>
                <a:round/>
              </a:ln>
            </p:spPr>
            <p:style>
              <a:lnRef idx="0">
                <a:scrgbClr r="0" g="0" b="0"/>
              </a:lnRef>
              <a:fillRef idx="0">
                <a:scrgbClr r="0" g="0" b="0"/>
              </a:fillRef>
              <a:effectRef idx="0">
                <a:scrgbClr r="0" g="0" b="0"/>
              </a:effectRef>
              <a:fontRef idx="minor"/>
            </p:style>
            <p:txBody>
              <a:bodyPr lIns="90000" tIns="-2520" rIns="90000" bIns="-2520" anchor="ctr">
                <a:noAutofit/>
              </a:bodyPr>
              <a:lstStyle/>
              <a:p>
                <a:pPr defTabSz="914400">
                  <a:lnSpc>
                    <a:spcPct val="100000"/>
                  </a:lnSpc>
                  <a:tabLst>
                    <a:tab pos="0" algn="l"/>
                  </a:tabLst>
                </a:pPr>
                <a:endParaRPr lang="en-US" sz="1800" b="0" u="none" strike="noStrike">
                  <a:solidFill>
                    <a:srgbClr val="000000"/>
                  </a:solidFill>
                  <a:effectLst/>
                  <a:uFillTx/>
                  <a:latin typeface="Amazon Ember Display"/>
                </a:endParaRPr>
              </a:p>
            </p:txBody>
          </p:sp>
          <p:sp>
            <p:nvSpPr>
              <p:cNvPr id="2543" name="Freeform: Shape 487"/>
              <p:cNvSpPr/>
              <p:nvPr/>
            </p:nvSpPr>
            <p:spPr>
              <a:xfrm>
                <a:off x="2135160" y="5910840"/>
                <a:ext cx="151560" cy="5760"/>
              </a:xfrm>
              <a:custGeom>
                <a:avLst/>
                <a:gdLst>
                  <a:gd name="textAreaLeft" fmla="*/ 0 w 151560"/>
                  <a:gd name="textAreaRight" fmla="*/ 151920 w 151560"/>
                  <a:gd name="textAreaTop" fmla="*/ 0 h 5760"/>
                  <a:gd name="textAreaBottom" fmla="*/ 6120 h 5760"/>
                  <a:gd name="GluePoint1X" fmla="*/ 4828 w 241383"/>
                  <a:gd name="GluePoint1Y" fmla="*/ 4828 h 9655"/>
                  <a:gd name="GluePoint2X" fmla="*/ 237843 w 241383"/>
                  <a:gd name="GluePoint2Y" fmla="*/ 4828 h 9655"/>
                </a:gdLst>
                <a:ahLst/>
                <a:cxnLst>
                  <a:cxn ang="0">
                    <a:pos x="GluePoint1X" y="GluePoint1Y"/>
                  </a:cxn>
                  <a:cxn ang="0">
                    <a:pos x="GluePoint2X" y="GluePoint2Y"/>
                  </a:cxn>
                </a:cxnLst>
                <a:rect l="textAreaLeft" t="textAreaTop" r="textAreaRight" b="textAreaBottom"/>
                <a:pathLst>
                  <a:path w="241383" h="9655">
                    <a:moveTo>
                      <a:pt x="4828" y="4828"/>
                    </a:moveTo>
                    <a:lnTo>
                      <a:pt x="237843" y="4828"/>
                    </a:lnTo>
                  </a:path>
                </a:pathLst>
              </a:custGeom>
              <a:noFill/>
              <a:ln w="19050">
                <a:solidFill>
                  <a:srgbClr val="232F3E"/>
                </a:solidFill>
                <a:round/>
              </a:ln>
            </p:spPr>
            <p:style>
              <a:lnRef idx="0">
                <a:scrgbClr r="0" g="0" b="0"/>
              </a:lnRef>
              <a:fillRef idx="0">
                <a:scrgbClr r="0" g="0" b="0"/>
              </a:fillRef>
              <a:effectRef idx="0">
                <a:scrgbClr r="0" g="0" b="0"/>
              </a:effectRef>
              <a:fontRef idx="minor"/>
            </p:style>
            <p:txBody>
              <a:bodyPr lIns="90000" tIns="-38880" rIns="90000" bIns="-38880" anchor="ctr">
                <a:noAutofit/>
              </a:bodyPr>
              <a:lstStyle/>
              <a:p>
                <a:pPr defTabSz="914400">
                  <a:lnSpc>
                    <a:spcPct val="100000"/>
                  </a:lnSpc>
                  <a:tabLst>
                    <a:tab pos="0" algn="l"/>
                  </a:tabLst>
                </a:pPr>
                <a:endParaRPr lang="en-US" sz="1800" b="0" u="none" strike="noStrike">
                  <a:solidFill>
                    <a:srgbClr val="000000"/>
                  </a:solidFill>
                  <a:effectLst/>
                  <a:uFillTx/>
                  <a:latin typeface="Amazon Ember Display"/>
                </a:endParaRPr>
              </a:p>
            </p:txBody>
          </p:sp>
          <p:sp>
            <p:nvSpPr>
              <p:cNvPr id="2544" name="Freeform: Shape 488"/>
              <p:cNvSpPr/>
              <p:nvPr/>
            </p:nvSpPr>
            <p:spPr>
              <a:xfrm>
                <a:off x="2090880" y="5910840"/>
                <a:ext cx="38160" cy="5760"/>
              </a:xfrm>
              <a:custGeom>
                <a:avLst/>
                <a:gdLst>
                  <a:gd name="textAreaLeft" fmla="*/ 0 w 38160"/>
                  <a:gd name="textAreaRight" fmla="*/ 38520 w 38160"/>
                  <a:gd name="textAreaTop" fmla="*/ 0 h 5760"/>
                  <a:gd name="textAreaBottom" fmla="*/ 6120 h 5760"/>
                  <a:gd name="GluePoint1X" fmla="*/ 4828 w 61150"/>
                  <a:gd name="GluePoint1Y" fmla="*/ 4828 h 9655"/>
                  <a:gd name="GluePoint2X" fmla="*/ 58576 w 61150"/>
                  <a:gd name="GluePoint2Y" fmla="*/ 4828 h 9655"/>
                </a:gdLst>
                <a:ahLst/>
                <a:cxnLst>
                  <a:cxn ang="0">
                    <a:pos x="GluePoint1X" y="GluePoint1Y"/>
                  </a:cxn>
                  <a:cxn ang="0">
                    <a:pos x="GluePoint2X" y="GluePoint2Y"/>
                  </a:cxn>
                </a:cxnLst>
                <a:rect l="textAreaLeft" t="textAreaTop" r="textAreaRight" b="textAreaBottom"/>
                <a:pathLst>
                  <a:path w="61150" h="9655">
                    <a:moveTo>
                      <a:pt x="4828" y="4828"/>
                    </a:moveTo>
                    <a:lnTo>
                      <a:pt x="58576" y="4828"/>
                    </a:lnTo>
                  </a:path>
                </a:pathLst>
              </a:custGeom>
              <a:noFill/>
              <a:ln w="19050">
                <a:solidFill>
                  <a:srgbClr val="232F3E"/>
                </a:solidFill>
                <a:round/>
              </a:ln>
            </p:spPr>
            <p:style>
              <a:lnRef idx="0">
                <a:scrgbClr r="0" g="0" b="0"/>
              </a:lnRef>
              <a:fillRef idx="0">
                <a:scrgbClr r="0" g="0" b="0"/>
              </a:fillRef>
              <a:effectRef idx="0">
                <a:scrgbClr r="0" g="0" b="0"/>
              </a:effectRef>
              <a:fontRef idx="minor"/>
            </p:style>
            <p:txBody>
              <a:bodyPr lIns="90000" tIns="-38880" rIns="90000" bIns="-38880" anchor="ctr">
                <a:noAutofit/>
              </a:bodyPr>
              <a:lstStyle/>
              <a:p>
                <a:pPr defTabSz="914400">
                  <a:lnSpc>
                    <a:spcPct val="100000"/>
                  </a:lnSpc>
                  <a:tabLst>
                    <a:tab pos="0" algn="l"/>
                  </a:tabLst>
                </a:pPr>
                <a:endParaRPr lang="en-US" sz="1800" b="0" u="none" strike="noStrike">
                  <a:solidFill>
                    <a:srgbClr val="000000"/>
                  </a:solidFill>
                  <a:effectLst/>
                  <a:uFillTx/>
                  <a:latin typeface="Amazon Ember Display"/>
                </a:endParaRPr>
              </a:p>
            </p:txBody>
          </p:sp>
        </p:grpSp>
      </p:grpSp>
      <p:sp>
        <p:nvSpPr>
          <p:cNvPr id="2545" name="Title 1"/>
          <p:cNvSpPr/>
          <p:nvPr/>
        </p:nvSpPr>
        <p:spPr>
          <a:xfrm>
            <a:off x="432000" y="327240"/>
            <a:ext cx="11547720" cy="535320"/>
          </a:xfrm>
          <a:prstGeom prst="rect">
            <a:avLst/>
          </a:prstGeom>
          <a:noFill/>
          <a:ln w="0">
            <a:noFill/>
          </a:ln>
        </p:spPr>
        <p:style>
          <a:lnRef idx="0">
            <a:scrgbClr r="0" g="0" b="0"/>
          </a:lnRef>
          <a:fillRef idx="0">
            <a:scrgbClr r="0" g="0" b="0"/>
          </a:fillRef>
          <a:effectRef idx="0">
            <a:scrgbClr r="0" g="0" b="0"/>
          </a:effectRef>
          <a:fontRef idx="minor"/>
        </p:style>
        <p:txBody>
          <a:bodyPr anchor="ctr">
            <a:noAutofit/>
          </a:bodyPr>
          <a:lstStyle/>
          <a:p>
            <a:pPr defTabSz="914400">
              <a:lnSpc>
                <a:spcPct val="90000"/>
              </a:lnSpc>
            </a:pPr>
            <a:r>
              <a:rPr lang="en-US" sz="4000" b="1" u="none" strike="noStrike">
                <a:solidFill>
                  <a:schemeClr val="lt1"/>
                </a:solidFill>
                <a:effectLst/>
                <a:uFillTx/>
                <a:latin typeface="Amazon Ember Display"/>
                <a:ea typeface="Amazon Ember Display"/>
              </a:rPr>
              <a:t>DataSync: Migrate Data to AWS</a:t>
            </a:r>
            <a:endParaRPr lang="en-US" sz="4000" b="0" u="none" strike="noStrike">
              <a:solidFill>
                <a:srgbClr val="FFFFFF"/>
              </a:solidFill>
              <a:effectLst/>
              <a:uFillTx/>
              <a:latin typeface="Arial"/>
            </a:endParaRPr>
          </a:p>
        </p:txBody>
      </p:sp>
    </p:spTree>
  </p:cSld>
  <p:clrMapOvr>
    <a:masterClrMapping/>
  </p:clrMapOvr>
  <p:timing>
    <p:tnLst>
      <p:par>
        <p:cTn id="1" dur="indefinite" restart="never" nodeType="tmRoot">
          <p:childTnLst>
            <p:seq>
              <p:cTn id="2" dur="indefinite" nodeType="mainSeq">
                <p:childTnLst>
                  <p:par>
                    <p:cTn id="3" fill="hold">
                      <p:stCondLst>
                        <p:cond delay="indefinite"/>
                      </p:stCondLst>
                      <p:childTnLst>
                        <p:par>
                          <p:cTn id="4" fill="hold">
                            <p:stCondLst>
                              <p:cond delay="0"/>
                            </p:stCondLst>
                            <p:childTnLst>
                              <p:par>
                                <p:cTn id="5" presetID="10" presetClass="entr" fill="hold" nodeType="clickEffect">
                                  <p:stCondLst>
                                    <p:cond delay="0"/>
                                  </p:stCondLst>
                                  <p:childTnLst>
                                    <p:set>
                                      <p:cBhvr>
                                        <p:cTn id="6" dur="1" fill="hold">
                                          <p:stCondLst>
                                            <p:cond delay="0"/>
                                          </p:stCondLst>
                                        </p:cTn>
                                        <p:tgtEl>
                                          <p:spTgt spid="2418"/>
                                        </p:tgtEl>
                                        <p:attrNameLst>
                                          <p:attrName>style.visibility</p:attrName>
                                        </p:attrNameLst>
                                      </p:cBhvr>
                                      <p:to>
                                        <p:strVal val="visible"/>
                                      </p:to>
                                    </p:set>
                                    <p:animEffect transition="in" filter="fade">
                                      <p:cBhvr additive="repl">
                                        <p:cTn id="7" dur="500"/>
                                        <p:tgtEl>
                                          <p:spTgt spid="241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fill="hold" nodeType="clickEffect">
                                  <p:stCondLst>
                                    <p:cond delay="0"/>
                                  </p:stCondLst>
                                  <p:childTnLst>
                                    <p:set>
                                      <p:cBhvr>
                                        <p:cTn id="11" dur="1" fill="hold">
                                          <p:stCondLst>
                                            <p:cond delay="0"/>
                                          </p:stCondLst>
                                        </p:cTn>
                                        <p:tgtEl>
                                          <p:spTgt spid="2421"/>
                                        </p:tgtEl>
                                        <p:attrNameLst>
                                          <p:attrName>style.visibility</p:attrName>
                                        </p:attrNameLst>
                                      </p:cBhvr>
                                      <p:to>
                                        <p:strVal val="visible"/>
                                      </p:to>
                                    </p:set>
                                    <p:animEffect transition="in" filter="fade">
                                      <p:cBhvr additive="repl">
                                        <p:cTn id="12" dur="500"/>
                                        <p:tgtEl>
                                          <p:spTgt spid="2421"/>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fill="hold" nodeType="clickEffect">
                                  <p:stCondLst>
                                    <p:cond delay="0"/>
                                  </p:stCondLst>
                                  <p:childTnLst>
                                    <p:set>
                                      <p:cBhvr>
                                        <p:cTn id="16" dur="1" fill="hold">
                                          <p:stCondLst>
                                            <p:cond delay="0"/>
                                          </p:stCondLst>
                                        </p:cTn>
                                        <p:tgtEl>
                                          <p:spTgt spid="2424"/>
                                        </p:tgtEl>
                                        <p:attrNameLst>
                                          <p:attrName>style.visibility</p:attrName>
                                        </p:attrNameLst>
                                      </p:cBhvr>
                                      <p:to>
                                        <p:strVal val="visible"/>
                                      </p:to>
                                    </p:set>
                                    <p:animEffect transition="in" filter="fade">
                                      <p:cBhvr additive="repl">
                                        <p:cTn id="17" dur="500"/>
                                        <p:tgtEl>
                                          <p:spTgt spid="2424"/>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fill="hold" nodeType="clickEffect">
                                  <p:stCondLst>
                                    <p:cond delay="0"/>
                                  </p:stCondLst>
                                  <p:childTnLst>
                                    <p:set>
                                      <p:cBhvr>
                                        <p:cTn id="21" dur="1" fill="hold">
                                          <p:stCondLst>
                                            <p:cond delay="0"/>
                                          </p:stCondLst>
                                        </p:cTn>
                                        <p:tgtEl>
                                          <p:spTgt spid="2427"/>
                                        </p:tgtEl>
                                        <p:attrNameLst>
                                          <p:attrName>style.visibility</p:attrName>
                                        </p:attrNameLst>
                                      </p:cBhvr>
                                      <p:to>
                                        <p:strVal val="visible"/>
                                      </p:to>
                                    </p:set>
                                    <p:animEffect transition="in" filter="fade">
                                      <p:cBhvr additive="repl">
                                        <p:cTn id="22" dur="500"/>
                                        <p:tgtEl>
                                          <p:spTgt spid="24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AWS Confidential Dark">
  <a:themeElements>
    <a:clrScheme name="AWS 2024">
      <a:dk1>
        <a:srgbClr val="000000"/>
      </a:dk1>
      <a:lt1>
        <a:srgbClr val="FFFFFF"/>
      </a:lt1>
      <a:dk2>
        <a:srgbClr val="161D26"/>
      </a:dk2>
      <a:lt2>
        <a:srgbClr val="F3F3F7"/>
      </a:lt2>
      <a:accent1>
        <a:srgbClr val="41B3FF"/>
      </a:accent1>
      <a:accent2>
        <a:srgbClr val="AD5CFF"/>
      </a:accent2>
      <a:accent3>
        <a:srgbClr val="00E500"/>
      </a:accent3>
      <a:accent4>
        <a:srgbClr val="FF5C85"/>
      </a:accent4>
      <a:accent5>
        <a:srgbClr val="FF693C"/>
      </a:accent5>
      <a:accent6>
        <a:srgbClr val="FBD332"/>
      </a:accent6>
      <a:hlink>
        <a:srgbClr val="41B1E8"/>
      </a:hlink>
      <a:folHlink>
        <a:srgbClr val="41B1E8"/>
      </a:folHlink>
    </a:clrScheme>
    <a:fontScheme name="Office">
      <a:majorFont>
        <a:latin typeface="Calibri Light" panose="020F0302020204030204"/>
        <a:ea typeface=""/>
        <a:cs typeface=""/>
      </a:majorFont>
      <a:minorFont>
        <a:latin typeface="Calibri" panose="020F0502020204030204"/>
        <a:ea typeface=""/>
        <a:cs typeface=""/>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a:gradFill>
      </a:fillStyleLst>
      <a:lnStyleLst>
        <a:ln w="6350" cap="flat" cmpd="sng" algn="ctr">
          <a:prstDash val="solid"/>
          <a:miter lim="800000"/>
        </a:ln>
        <a:ln w="12700" cap="flat" cmpd="sng" algn="ctr">
          <a:prstDash val="solid"/>
          <a:miter lim="800000"/>
        </a:ln>
        <a:ln w="1905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a:gradFill>
      </a:bgFillStyleLst>
    </a:fmtScheme>
  </a:themeElements>
  <a:objectDefaults/>
  <a:extraClrSchemeLst/>
</a:theme>
</file>

<file path=ppt/theme/theme2.xml><?xml version="1.0" encoding="utf-8"?>
<a:theme xmlns:a="http://schemas.openxmlformats.org/drawingml/2006/main" name="Office Them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93506</TotalTime>
  <Words>10899</Words>
  <Application>Microsoft Macintosh PowerPoint</Application>
  <PresentationFormat>Widescreen</PresentationFormat>
  <Paragraphs>1893</Paragraphs>
  <Slides>76</Slides>
  <Notes>76</Notes>
  <HiddenSlides>0</HiddenSlides>
  <MMClips>0</MMClips>
  <ScaleCrop>false</ScaleCrop>
  <HeadingPairs>
    <vt:vector size="6" baseType="variant">
      <vt:variant>
        <vt:lpstr>Fonts Used</vt:lpstr>
      </vt:variant>
      <vt:variant>
        <vt:i4>13</vt:i4>
      </vt:variant>
      <vt:variant>
        <vt:lpstr>Theme</vt:lpstr>
      </vt:variant>
      <vt:variant>
        <vt:i4>1</vt:i4>
      </vt:variant>
      <vt:variant>
        <vt:lpstr>Slide Titles</vt:lpstr>
      </vt:variant>
      <vt:variant>
        <vt:i4>76</vt:i4>
      </vt:variant>
    </vt:vector>
  </HeadingPairs>
  <TitlesOfParts>
    <vt:vector size="90" baseType="lpstr">
      <vt:lpstr>Amazon Ember</vt:lpstr>
      <vt:lpstr>Amazon Ember Display</vt:lpstr>
      <vt:lpstr>Amazon Ember Medium</vt:lpstr>
      <vt:lpstr>Amazon Ember Mono</vt:lpstr>
      <vt:lpstr>Amazon Ember Regular</vt:lpstr>
      <vt:lpstr>Arial</vt:lpstr>
      <vt:lpstr>Calibri</vt:lpstr>
      <vt:lpstr>Calibri Light</vt:lpstr>
      <vt:lpstr>Montserrat</vt:lpstr>
      <vt:lpstr>PT Sans</vt:lpstr>
      <vt:lpstr>Symbol</vt:lpstr>
      <vt:lpstr>Times New Roman</vt:lpstr>
      <vt:lpstr>Wingdings</vt:lpstr>
      <vt:lpstr>AWS Confidential Dark</vt:lpstr>
      <vt:lpstr>AWS Transform</vt:lpstr>
      <vt:lpstr>Agenda</vt:lpstr>
      <vt:lpstr>Migration Customer Journey</vt:lpstr>
      <vt:lpstr>Executive Summary</vt:lpstr>
      <vt:lpstr>Executive Summary</vt:lpstr>
      <vt:lpstr>Assessment Scope</vt:lpstr>
      <vt:lpstr>Assessment Scope</vt:lpstr>
      <vt:lpstr>TCO Summary</vt:lpstr>
      <vt:lpstr>PowerPoint Presentation</vt:lpstr>
      <vt:lpstr>PowerPoint Presentation</vt:lpstr>
      <vt:lpstr>Insights</vt:lpstr>
      <vt:lpstr>Compute and Licensing</vt:lpstr>
      <vt:lpstr>Microsoft Windows and Microsoft SQL Server Support</vt:lpstr>
      <vt:lpstr>Seamlessly Migrate with Amazon Elastic VMware Service (Amazon EVS) The fastest path to migrate and operate VMware workloads on AWS</vt:lpstr>
      <vt:lpstr>Potential SQL Server Core Reductions – Shared Tenancy</vt:lpstr>
      <vt:lpstr>PowerPoint Presentation</vt:lpstr>
      <vt:lpstr>PowerPoint Presentation</vt:lpstr>
      <vt:lpstr>Storage</vt:lpstr>
      <vt:lpstr>PowerPoint Presentation</vt:lpstr>
      <vt:lpstr>PowerPoint Presentation</vt:lpstr>
      <vt:lpstr>File Servers-Amazon FSx for Windows File Server</vt:lpstr>
      <vt:lpstr>%FSXZ_NAME%-Amazon FSx for OpenZFS</vt:lpstr>
      <vt:lpstr>%ARRAY_NAME% -Amazon FSx for Lustre HDD</vt:lpstr>
      <vt:lpstr>%ARRAY_NAME% -Amazon FSx for Lustre SSD</vt:lpstr>
      <vt:lpstr>NFS Share-Amazon Elastic File System(EFS)</vt:lpstr>
      <vt:lpstr>EFS Replication-Amazon Elastic File System(EFS)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Kafka Migration</vt:lpstr>
      <vt:lpstr>PowerPoint Presentation</vt:lpstr>
      <vt:lpstr>PowerPoint Presentation</vt:lpstr>
      <vt:lpstr>PowerPoint Presentation</vt:lpstr>
      <vt:lpstr>PowerPoint Presentation</vt:lpstr>
      <vt:lpstr>Business Value</vt:lpstr>
      <vt:lpstr>Estimated VMware License Renewal Cost </vt:lpstr>
      <vt:lpstr>PowerPoint Presentation</vt:lpstr>
      <vt:lpstr>Business Value</vt:lpstr>
      <vt:lpstr>Scope and Assumptions for Business Value</vt:lpstr>
      <vt:lpstr>Staff Productivity Summary</vt:lpstr>
      <vt:lpstr>Operational Resilience Summary</vt:lpstr>
      <vt:lpstr>Business Agility Summary</vt:lpstr>
      <vt:lpstr>Next Steps</vt:lpstr>
      <vt:lpstr>PowerPoint Presentation</vt:lpstr>
      <vt:lpstr>Engage a Specialist</vt:lpstr>
      <vt:lpstr>Microsoft Licensing EA Renewal Support</vt:lpstr>
      <vt:lpstr>Migration Acceleration Program</vt:lpstr>
      <vt:lpstr>Wave Planning &amp; Migration using VMware Job</vt:lpstr>
      <vt:lpstr>PowerPoint Presentation</vt:lpstr>
      <vt:lpstr>Additional Recommendations</vt:lpstr>
      <vt:lpstr>PowerPoint Presentation</vt:lpstr>
      <vt:lpstr>Thank You!</vt:lpstr>
      <vt:lpstr>Appendix</vt:lpstr>
      <vt:lpstr>AWS Deployment Summary</vt:lpstr>
      <vt:lpstr>EC2 Instances: Shared Tenancy and Dedicated Hosts</vt:lpstr>
      <vt:lpstr>Distribution of Recommended Instances</vt:lpstr>
      <vt:lpstr>Distribution of Recommended Instances</vt:lpstr>
      <vt:lpstr>Distribution of Recommended Instances</vt:lpstr>
      <vt:lpstr>Storage Assessment</vt:lpstr>
      <vt:lpstr>PowerPoint Presentation</vt:lpstr>
      <vt:lpstr>Amazon FSx for NetApp ONTAP (FSxN) – Configurations</vt:lpstr>
      <vt:lpstr>PowerPoint Presentation</vt:lpstr>
      <vt:lpstr>PowerPoint Presentation</vt:lpstr>
      <vt:lpstr>PowerPoint Presentation</vt:lpstr>
      <vt:lpstr>Amazon FSxN - Useful Links</vt:lpstr>
      <vt:lpstr>PowerPoint Presentation</vt:lpstr>
      <vt:lpstr>PowerPoint Presentation</vt:lpstr>
      <vt:lpstr>Other Resources</vt:lpstr>
      <vt:lpstr>On-Premises Annual Cost Estimation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This template includes</dc:title>
  <dc:subject/>
  <dc:creator>Microsoft Office User</dc:creator>
  <dc:description/>
  <cp:lastModifiedBy>Jones, Cordelia</cp:lastModifiedBy>
  <cp:revision>476</cp:revision>
  <dcterms:created xsi:type="dcterms:W3CDTF">2022-07-18T16:28:56Z</dcterms:created>
  <dcterms:modified xsi:type="dcterms:W3CDTF">2026-10-09T03:20:50Z</dcterms:modified>
  <dc:language>en-US</dc:languag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929eed6f-34eb-4453-9f97-09510b9b219f_ActionId">
    <vt:lpwstr>b3e425f4-5943-4c10-b0d9-133fa798ff57</vt:lpwstr>
  </property>
  <property fmtid="{D5CDD505-2E9C-101B-9397-08002B2CF9AE}" pid="3" name="MSIP_Label_929eed6f-34eb-4453-9f97-09510b9b219f_ContentBits">
    <vt:lpwstr>0</vt:lpwstr>
  </property>
  <property fmtid="{D5CDD505-2E9C-101B-9397-08002B2CF9AE}" pid="4" name="MSIP_Label_929eed6f-34eb-4453-9f97-09510b9b219f_Enabled">
    <vt:lpwstr>true</vt:lpwstr>
  </property>
  <property fmtid="{D5CDD505-2E9C-101B-9397-08002B2CF9AE}" pid="5" name="MSIP_Label_929eed6f-34eb-4453-9f97-09510b9b219f_Method">
    <vt:lpwstr>Standard</vt:lpwstr>
  </property>
  <property fmtid="{D5CDD505-2E9C-101B-9397-08002B2CF9AE}" pid="6" name="MSIP_Label_929eed6f-34eb-4453-9f97-09510b9b219f_Name">
    <vt:lpwstr>Amazon Pending_Classification</vt:lpwstr>
  </property>
  <property fmtid="{D5CDD505-2E9C-101B-9397-08002B2CF9AE}" pid="7" name="MSIP_Label_929eed6f-34eb-4453-9f97-09510b9b219f_SetDate">
    <vt:lpwstr>2025-07-03T01:06:42Z</vt:lpwstr>
  </property>
  <property fmtid="{D5CDD505-2E9C-101B-9397-08002B2CF9AE}" pid="8" name="MSIP_Label_929eed6f-34eb-4453-9f97-09510b9b219f_SiteId">
    <vt:lpwstr>5280104a-472d-4538-9ccf-1e1d0efe8b1b</vt:lpwstr>
  </property>
  <property fmtid="{D5CDD505-2E9C-101B-9397-08002B2CF9AE}" pid="9" name="MSIP_Label_929eed6f-34eb-4453-9f97-09510b9b219f_Tag">
    <vt:lpwstr>50, 3, 0, 1</vt:lpwstr>
  </property>
  <property fmtid="{D5CDD505-2E9C-101B-9397-08002B2CF9AE}" pid="10" name="Notes">
    <vt:i4>24</vt:i4>
  </property>
  <property fmtid="{D5CDD505-2E9C-101B-9397-08002B2CF9AE}" pid="11" name="PresentationFormat">
    <vt:lpwstr>Widescreen</vt:lpwstr>
  </property>
  <property fmtid="{D5CDD505-2E9C-101B-9397-08002B2CF9AE}" pid="12" name="Slides">
    <vt:i4>43</vt:i4>
  </property>
</Properties>
</file>